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7" r:id="rId1"/>
  </p:sldMasterIdLst>
  <p:notesMasterIdLst>
    <p:notesMasterId r:id="rId91"/>
  </p:notesMasterIdLst>
  <p:sldIdLst>
    <p:sldId id="362" r:id="rId2"/>
    <p:sldId id="387" r:id="rId3"/>
    <p:sldId id="389" r:id="rId4"/>
    <p:sldId id="393" r:id="rId5"/>
    <p:sldId id="356" r:id="rId6"/>
    <p:sldId id="392" r:id="rId7"/>
    <p:sldId id="262" r:id="rId8"/>
    <p:sldId id="388" r:id="rId9"/>
    <p:sldId id="263" r:id="rId10"/>
    <p:sldId id="357" r:id="rId11"/>
    <p:sldId id="264" r:id="rId12"/>
    <p:sldId id="358" r:id="rId13"/>
    <p:sldId id="265" r:id="rId14"/>
    <p:sldId id="359" r:id="rId15"/>
    <p:sldId id="360" r:id="rId16"/>
    <p:sldId id="266" r:id="rId17"/>
    <p:sldId id="267" r:id="rId18"/>
    <p:sldId id="363" r:id="rId19"/>
    <p:sldId id="268" r:id="rId20"/>
    <p:sldId id="269" r:id="rId21"/>
    <p:sldId id="270" r:id="rId22"/>
    <p:sldId id="271" r:id="rId23"/>
    <p:sldId id="364" r:id="rId24"/>
    <p:sldId id="272" r:id="rId25"/>
    <p:sldId id="273" r:id="rId26"/>
    <p:sldId id="365" r:id="rId27"/>
    <p:sldId id="274" r:id="rId28"/>
    <p:sldId id="366" r:id="rId29"/>
    <p:sldId id="275" r:id="rId30"/>
    <p:sldId id="367" r:id="rId31"/>
    <p:sldId id="276" r:id="rId32"/>
    <p:sldId id="368" r:id="rId33"/>
    <p:sldId id="277" r:id="rId34"/>
    <p:sldId id="369" r:id="rId35"/>
    <p:sldId id="278" r:id="rId36"/>
    <p:sldId id="370" r:id="rId37"/>
    <p:sldId id="279" r:id="rId38"/>
    <p:sldId id="371" r:id="rId39"/>
    <p:sldId id="280" r:id="rId40"/>
    <p:sldId id="372" r:id="rId41"/>
    <p:sldId id="390" r:id="rId42"/>
    <p:sldId id="281" r:id="rId43"/>
    <p:sldId id="373" r:id="rId44"/>
    <p:sldId id="282" r:id="rId45"/>
    <p:sldId id="374" r:id="rId46"/>
    <p:sldId id="283" r:id="rId47"/>
    <p:sldId id="375" r:id="rId48"/>
    <p:sldId id="284" r:id="rId49"/>
    <p:sldId id="376" r:id="rId50"/>
    <p:sldId id="285" r:id="rId51"/>
    <p:sldId id="286" r:id="rId52"/>
    <p:sldId id="287" r:id="rId53"/>
    <p:sldId id="288" r:id="rId54"/>
    <p:sldId id="289" r:id="rId55"/>
    <p:sldId id="290" r:id="rId56"/>
    <p:sldId id="377" r:id="rId57"/>
    <p:sldId id="312" r:id="rId58"/>
    <p:sldId id="395" r:id="rId59"/>
    <p:sldId id="291" r:id="rId60"/>
    <p:sldId id="292" r:id="rId61"/>
    <p:sldId id="293" r:id="rId62"/>
    <p:sldId id="378" r:id="rId63"/>
    <p:sldId id="294" r:id="rId64"/>
    <p:sldId id="379" r:id="rId65"/>
    <p:sldId id="295" r:id="rId66"/>
    <p:sldId id="296" r:id="rId67"/>
    <p:sldId id="297" r:id="rId68"/>
    <p:sldId id="380" r:id="rId69"/>
    <p:sldId id="298" r:id="rId70"/>
    <p:sldId id="299" r:id="rId71"/>
    <p:sldId id="300" r:id="rId72"/>
    <p:sldId id="301" r:id="rId73"/>
    <p:sldId id="302" r:id="rId74"/>
    <p:sldId id="303" r:id="rId75"/>
    <p:sldId id="381" r:id="rId76"/>
    <p:sldId id="304" r:id="rId77"/>
    <p:sldId id="305" r:id="rId78"/>
    <p:sldId id="306" r:id="rId79"/>
    <p:sldId id="307" r:id="rId80"/>
    <p:sldId id="308" r:id="rId81"/>
    <p:sldId id="309" r:id="rId82"/>
    <p:sldId id="310" r:id="rId83"/>
    <p:sldId id="396" r:id="rId84"/>
    <p:sldId id="311" r:id="rId85"/>
    <p:sldId id="382" r:id="rId86"/>
    <p:sldId id="391" r:id="rId87"/>
    <p:sldId id="385" r:id="rId88"/>
    <p:sldId id="384" r:id="rId89"/>
    <p:sldId id="383" r:id="rId90"/>
  </p:sldIdLst>
  <p:sldSz cx="19010313" cy="106934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43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masuya" initials="n" lastIdx="1" clrIdx="0">
    <p:extLst>
      <p:ext uri="{19B8F6BF-5375-455C-9EA6-DF929625EA0E}">
        <p15:presenceInfo xmlns:p15="http://schemas.microsoft.com/office/powerpoint/2012/main" userId="S-1-5-21-1358550905-1163008004-738014647-293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A8CC3"/>
    <a:srgbClr val="5A8C91"/>
    <a:srgbClr val="5A8CC1"/>
    <a:srgbClr val="5B89C1"/>
    <a:srgbClr val="4862B6"/>
    <a:srgbClr val="82A5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150"/>
  </p:normalViewPr>
  <p:slideViewPr>
    <p:cSldViewPr>
      <p:cViewPr varScale="1">
        <p:scale>
          <a:sx n="55" d="100"/>
          <a:sy n="55" d="100"/>
        </p:scale>
        <p:origin x="96" y="504"/>
      </p:cViewPr>
      <p:guideLst>
        <p:guide orient="horz" pos="2880"/>
        <p:guide pos="543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861" cy="513554"/>
          </a:xfrm>
          <a:prstGeom prst="rect">
            <a:avLst/>
          </a:prstGeom>
        </p:spPr>
        <p:txBody>
          <a:bodyPr vert="horz" lIns="86850" tIns="43425" rIns="86850" bIns="43425" rtlCol="0"/>
          <a:lstStyle>
            <a:lvl1pPr algn="l">
              <a:defRPr sz="1100"/>
            </a:lvl1pPr>
          </a:lstStyle>
          <a:p>
            <a:endParaRPr kumimoji="1" lang="ja-JP" altLang="en-US" dirty="0"/>
          </a:p>
        </p:txBody>
      </p:sp>
      <p:sp>
        <p:nvSpPr>
          <p:cNvPr id="3" name="日付プレースホルダー 2"/>
          <p:cNvSpPr>
            <a:spLocks noGrp="1"/>
          </p:cNvSpPr>
          <p:nvPr>
            <p:ph type="dt" idx="1"/>
          </p:nvPr>
        </p:nvSpPr>
        <p:spPr>
          <a:xfrm>
            <a:off x="4020949" y="0"/>
            <a:ext cx="3076861" cy="513554"/>
          </a:xfrm>
          <a:prstGeom prst="rect">
            <a:avLst/>
          </a:prstGeom>
        </p:spPr>
        <p:txBody>
          <a:bodyPr vert="horz" lIns="86850" tIns="43425" rIns="86850" bIns="43425" rtlCol="0"/>
          <a:lstStyle>
            <a:lvl1pPr algn="r">
              <a:defRPr sz="1100"/>
            </a:lvl1pPr>
          </a:lstStyle>
          <a:p>
            <a:fld id="{60720085-FC54-4962-B648-A431787580CF}" type="datetimeFigureOut">
              <a:rPr kumimoji="1" lang="ja-JP" altLang="en-US" smtClean="0"/>
              <a:t>2021/1/28</a:t>
            </a:fld>
            <a:endParaRPr kumimoji="1" lang="ja-JP" altLang="en-US" dirty="0"/>
          </a:p>
        </p:txBody>
      </p:sp>
      <p:sp>
        <p:nvSpPr>
          <p:cNvPr id="4" name="スライド イメージ プレースホルダー 3"/>
          <p:cNvSpPr>
            <a:spLocks noGrp="1" noRot="1" noChangeAspect="1"/>
          </p:cNvSpPr>
          <p:nvPr>
            <p:ph type="sldImg" idx="2"/>
          </p:nvPr>
        </p:nvSpPr>
        <p:spPr>
          <a:xfrm>
            <a:off x="481013" y="1279525"/>
            <a:ext cx="6137275" cy="3452813"/>
          </a:xfrm>
          <a:prstGeom prst="rect">
            <a:avLst/>
          </a:prstGeom>
          <a:noFill/>
          <a:ln w="12700">
            <a:solidFill>
              <a:prstClr val="black"/>
            </a:solidFill>
          </a:ln>
        </p:spPr>
        <p:txBody>
          <a:bodyPr vert="horz" lIns="86850" tIns="43425" rIns="86850" bIns="43425" rtlCol="0" anchor="ctr"/>
          <a:lstStyle/>
          <a:p>
            <a:endParaRPr lang="ja-JP" altLang="en-US" dirty="0"/>
          </a:p>
        </p:txBody>
      </p:sp>
      <p:sp>
        <p:nvSpPr>
          <p:cNvPr id="5" name="ノート プレースホルダー 4"/>
          <p:cNvSpPr>
            <a:spLocks noGrp="1"/>
          </p:cNvSpPr>
          <p:nvPr>
            <p:ph type="body" sz="quarter" idx="3"/>
          </p:nvPr>
        </p:nvSpPr>
        <p:spPr>
          <a:xfrm>
            <a:off x="709930" y="4925863"/>
            <a:ext cx="5679440" cy="4029423"/>
          </a:xfrm>
          <a:prstGeom prst="rect">
            <a:avLst/>
          </a:prstGeom>
        </p:spPr>
        <p:txBody>
          <a:bodyPr vert="horz" lIns="86850" tIns="43425" rIns="86850" bIns="43425"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721060"/>
            <a:ext cx="3076861" cy="513554"/>
          </a:xfrm>
          <a:prstGeom prst="rect">
            <a:avLst/>
          </a:prstGeom>
        </p:spPr>
        <p:txBody>
          <a:bodyPr vert="horz" lIns="86850" tIns="43425" rIns="86850" bIns="43425" rtlCol="0" anchor="b"/>
          <a:lstStyle>
            <a:lvl1pPr algn="l">
              <a:defRPr sz="1100"/>
            </a:lvl1pPr>
          </a:lstStyle>
          <a:p>
            <a:endParaRPr kumimoji="1" lang="ja-JP" altLang="en-US" dirty="0"/>
          </a:p>
        </p:txBody>
      </p:sp>
      <p:sp>
        <p:nvSpPr>
          <p:cNvPr id="7" name="スライド番号プレースホルダー 6"/>
          <p:cNvSpPr>
            <a:spLocks noGrp="1"/>
          </p:cNvSpPr>
          <p:nvPr>
            <p:ph type="sldNum" sz="quarter" idx="5"/>
          </p:nvPr>
        </p:nvSpPr>
        <p:spPr>
          <a:xfrm>
            <a:off x="4020949" y="9721060"/>
            <a:ext cx="3076861" cy="513554"/>
          </a:xfrm>
          <a:prstGeom prst="rect">
            <a:avLst/>
          </a:prstGeom>
        </p:spPr>
        <p:txBody>
          <a:bodyPr vert="horz" lIns="86850" tIns="43425" rIns="86850" bIns="43425" rtlCol="0" anchor="b"/>
          <a:lstStyle>
            <a:lvl1pPr algn="r">
              <a:defRPr sz="1100"/>
            </a:lvl1pPr>
          </a:lstStyle>
          <a:p>
            <a:fld id="{02E07F5A-67A4-40CA-A5DB-068F287E29FA}" type="slidenum">
              <a:rPr kumimoji="1" lang="ja-JP" altLang="en-US" smtClean="0"/>
              <a:t>‹#›</a:t>
            </a:fld>
            <a:endParaRPr kumimoji="1" lang="ja-JP" altLang="en-US" dirty="0"/>
          </a:p>
        </p:txBody>
      </p:sp>
    </p:spTree>
    <p:extLst>
      <p:ext uri="{BB962C8B-B14F-4D97-AF65-F5344CB8AC3E}">
        <p14:creationId xmlns:p14="http://schemas.microsoft.com/office/powerpoint/2010/main" val="236425239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2E07F5A-67A4-40CA-A5DB-068F287E29FA}" type="slidenum">
              <a:rPr kumimoji="1" lang="ja-JP" altLang="en-US" smtClean="0"/>
              <a:t>55</a:t>
            </a:fld>
            <a:endParaRPr kumimoji="1" lang="ja-JP" altLang="en-US" dirty="0"/>
          </a:p>
        </p:txBody>
      </p:sp>
    </p:spTree>
    <p:extLst>
      <p:ext uri="{BB962C8B-B14F-4D97-AF65-F5344CB8AC3E}">
        <p14:creationId xmlns:p14="http://schemas.microsoft.com/office/powerpoint/2010/main" val="2360469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2E07F5A-67A4-40CA-A5DB-068F287E29FA}" type="slidenum">
              <a:rPr kumimoji="1" lang="ja-JP" altLang="en-US" smtClean="0"/>
              <a:t>80</a:t>
            </a:fld>
            <a:endParaRPr kumimoji="1" lang="ja-JP" altLang="en-US" dirty="0"/>
          </a:p>
        </p:txBody>
      </p:sp>
    </p:spTree>
    <p:extLst>
      <p:ext uri="{BB962C8B-B14F-4D97-AF65-F5344CB8AC3E}">
        <p14:creationId xmlns:p14="http://schemas.microsoft.com/office/powerpoint/2010/main" val="2585710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425774" y="3314954"/>
            <a:ext cx="16158766" cy="1107996"/>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851547" y="5988304"/>
            <a:ext cx="13307219"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C1BD279A-7566-43B4-B956-2EF974FB3CFE}" type="datetime1">
              <a:rPr lang="en-US" altLang="ja-JP" smtClean="0"/>
              <a:t>1/28/2021</a:t>
            </a:fld>
            <a:endParaRPr lang="en-US" dirty="0"/>
          </a:p>
        </p:txBody>
      </p:sp>
      <p:sp>
        <p:nvSpPr>
          <p:cNvPr id="6" name="Holder 6"/>
          <p:cNvSpPr>
            <a:spLocks noGrp="1"/>
          </p:cNvSpPr>
          <p:nvPr>
            <p:ph type="sldNum" sz="quarter" idx="7"/>
          </p:nvPr>
        </p:nvSpPr>
        <p:spPr/>
        <p:txBody>
          <a:bodyPr lIns="0" tIns="0" rIns="0" bIns="0"/>
          <a:lstStyle>
            <a:lvl1pPr>
              <a:defRPr sz="1100" b="0" i="0">
                <a:solidFill>
                  <a:schemeClr val="tx1"/>
                </a:solidFill>
                <a:latin typeface="SimSun"/>
                <a:cs typeface="SimSun"/>
              </a:defRPr>
            </a:lvl1pPr>
          </a:lstStyle>
          <a:p>
            <a:pPr marL="25400">
              <a:spcBef>
                <a:spcPts val="390"/>
              </a:spcBef>
            </a:pPr>
            <a:fld id="{81D60167-4931-47E6-BA6A-407CBD079E47}" type="slidenum">
              <a:rPr lang="en-US" altLang="ja-JP" spc="170" smtClean="0"/>
              <a:pPr marL="25400">
                <a:spcBef>
                  <a:spcPts val="390"/>
                </a:spcBef>
              </a:pPr>
              <a:t>‹#›</a:t>
            </a:fld>
            <a:endParaRPr lang="en-US" altLang="ja-JP" spc="17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492751" y="3932130"/>
            <a:ext cx="16120964" cy="4514424"/>
          </a:xfrm>
          <a:prstGeom prst="rect">
            <a:avLst/>
          </a:prstGeom>
          <a:blipFill>
            <a:blip r:embed="rId2" cstate="print"/>
            <a:stretch>
              <a:fillRect/>
            </a:stretch>
          </a:blipFill>
        </p:spPr>
        <p:txBody>
          <a:bodyPr wrap="square" lIns="0" tIns="0" rIns="0" bIns="0" rtlCol="0"/>
          <a:lstStyle/>
          <a:p>
            <a:endParaRPr sz="1800" dirty="0"/>
          </a:p>
        </p:txBody>
      </p:sp>
      <p:sp>
        <p:nvSpPr>
          <p:cNvPr id="2" name="Holder 2"/>
          <p:cNvSpPr>
            <a:spLocks noGrp="1"/>
          </p:cNvSpPr>
          <p:nvPr>
            <p:ph type="title"/>
          </p:nvPr>
        </p:nvSpPr>
        <p:spPr/>
        <p:txBody>
          <a:bodyPr lIns="0" tIns="0" rIns="0" bIns="0"/>
          <a:lstStyle>
            <a:lvl1pPr>
              <a:defRPr sz="7200" b="0" i="0">
                <a:solidFill>
                  <a:schemeClr val="bg1"/>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DE6A07FF-1E22-41B3-AE10-6BC374945593}" type="datetime1">
              <a:rPr lang="en-US" altLang="ja-JP" smtClean="0"/>
              <a:t>1/28/2021</a:t>
            </a:fld>
            <a:endParaRPr lang="en-US" dirty="0"/>
          </a:p>
        </p:txBody>
      </p:sp>
      <p:sp>
        <p:nvSpPr>
          <p:cNvPr id="6" name="Holder 6"/>
          <p:cNvSpPr>
            <a:spLocks noGrp="1"/>
          </p:cNvSpPr>
          <p:nvPr>
            <p:ph type="sldNum" sz="quarter" idx="7"/>
          </p:nvPr>
        </p:nvSpPr>
        <p:spPr/>
        <p:txBody>
          <a:bodyPr lIns="0" tIns="0" rIns="0" bIns="0"/>
          <a:lstStyle>
            <a:lvl1pPr>
              <a:defRPr sz="1100" b="0" i="0">
                <a:solidFill>
                  <a:schemeClr val="tx1"/>
                </a:solidFill>
                <a:latin typeface="SimSun"/>
                <a:cs typeface="SimSun"/>
              </a:defRPr>
            </a:lvl1pPr>
          </a:lstStyle>
          <a:p>
            <a:pPr marL="25400">
              <a:spcBef>
                <a:spcPts val="390"/>
              </a:spcBef>
            </a:pPr>
            <a:fld id="{81D60167-4931-47E6-BA6A-407CBD079E47}" type="slidenum">
              <a:rPr lang="en-US" altLang="ja-JP" spc="170" smtClean="0"/>
              <a:pPr marL="25400">
                <a:spcBef>
                  <a:spcPts val="390"/>
                </a:spcBef>
              </a:pPr>
              <a:t>‹#›</a:t>
            </a:fld>
            <a:endParaRPr lang="en-US" altLang="ja-JP" spc="17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200" b="0" i="0">
                <a:solidFill>
                  <a:schemeClr val="bg1"/>
                </a:solidFill>
                <a:latin typeface="Verdana"/>
                <a:cs typeface="Verdana"/>
              </a:defRPr>
            </a:lvl1pPr>
          </a:lstStyle>
          <a:p>
            <a:endParaRPr/>
          </a:p>
        </p:txBody>
      </p:sp>
      <p:sp>
        <p:nvSpPr>
          <p:cNvPr id="3" name="Holder 3"/>
          <p:cNvSpPr>
            <a:spLocks noGrp="1"/>
          </p:cNvSpPr>
          <p:nvPr>
            <p:ph sz="half" idx="2"/>
          </p:nvPr>
        </p:nvSpPr>
        <p:spPr>
          <a:xfrm>
            <a:off x="950517" y="2459482"/>
            <a:ext cx="8269485"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790311" y="2459482"/>
            <a:ext cx="8269485"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56D9EF5E-BAEB-4C7C-8D0D-52FBC6B3685D}" type="datetime1">
              <a:rPr lang="en-US" altLang="ja-JP" smtClean="0"/>
              <a:t>1/28/2021</a:t>
            </a:fld>
            <a:endParaRPr lang="en-US" dirty="0"/>
          </a:p>
        </p:txBody>
      </p:sp>
      <p:sp>
        <p:nvSpPr>
          <p:cNvPr id="7" name="Holder 7"/>
          <p:cNvSpPr>
            <a:spLocks noGrp="1"/>
          </p:cNvSpPr>
          <p:nvPr>
            <p:ph type="sldNum" sz="quarter" idx="7"/>
          </p:nvPr>
        </p:nvSpPr>
        <p:spPr/>
        <p:txBody>
          <a:bodyPr lIns="0" tIns="0" rIns="0" bIns="0"/>
          <a:lstStyle>
            <a:lvl1pPr>
              <a:defRPr sz="1100" b="0" i="0">
                <a:solidFill>
                  <a:schemeClr val="tx1"/>
                </a:solidFill>
                <a:latin typeface="SimSun"/>
                <a:cs typeface="SimSun"/>
              </a:defRPr>
            </a:lvl1pPr>
          </a:lstStyle>
          <a:p>
            <a:pPr marL="25400">
              <a:spcBef>
                <a:spcPts val="390"/>
              </a:spcBef>
            </a:pPr>
            <a:fld id="{81D60167-4931-47E6-BA6A-407CBD079E47}" type="slidenum">
              <a:rPr lang="en-US" altLang="ja-JP" spc="170" smtClean="0"/>
              <a:pPr marL="25400">
                <a:spcBef>
                  <a:spcPts val="390"/>
                </a:spcBef>
              </a:pPr>
              <a:t>‹#›</a:t>
            </a:fld>
            <a:endParaRPr lang="en-US" altLang="ja-JP" spc="17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200" b="0" i="0">
                <a:solidFill>
                  <a:schemeClr val="bg1"/>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59EDBFB9-AF5D-4466-BAC6-32A7E56278B5}" type="datetime1">
              <a:rPr lang="en-US" altLang="ja-JP" smtClean="0"/>
              <a:t>1/28/2021</a:t>
            </a:fld>
            <a:endParaRPr lang="en-US" dirty="0"/>
          </a:p>
        </p:txBody>
      </p:sp>
      <p:sp>
        <p:nvSpPr>
          <p:cNvPr id="5" name="Holder 5"/>
          <p:cNvSpPr>
            <a:spLocks noGrp="1"/>
          </p:cNvSpPr>
          <p:nvPr>
            <p:ph type="sldNum" sz="quarter" idx="7"/>
          </p:nvPr>
        </p:nvSpPr>
        <p:spPr/>
        <p:txBody>
          <a:bodyPr lIns="0" tIns="0" rIns="0" bIns="0"/>
          <a:lstStyle>
            <a:lvl1pPr>
              <a:defRPr sz="1100" b="0" i="0">
                <a:solidFill>
                  <a:schemeClr val="tx1"/>
                </a:solidFill>
                <a:latin typeface="SimSun"/>
                <a:cs typeface="SimSun"/>
              </a:defRPr>
            </a:lvl1pPr>
          </a:lstStyle>
          <a:p>
            <a:pPr marL="25400">
              <a:spcBef>
                <a:spcPts val="390"/>
              </a:spcBef>
            </a:pPr>
            <a:fld id="{81D60167-4931-47E6-BA6A-407CBD079E47}" type="slidenum">
              <a:rPr lang="en-US" altLang="ja-JP" spc="170" smtClean="0"/>
              <a:pPr marL="25400">
                <a:spcBef>
                  <a:spcPts val="390"/>
                </a:spcBef>
              </a:pPr>
              <a:t>‹#›</a:t>
            </a:fld>
            <a:endParaRPr lang="en-US" altLang="ja-JP" spc="17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6D91BB1F-8834-4432-BAFE-D401522EB482}" type="datetime1">
              <a:rPr lang="en-US" altLang="ja-JP" smtClean="0"/>
              <a:t>1/28/2021</a:t>
            </a:fld>
            <a:endParaRPr lang="en-US" dirty="0"/>
          </a:p>
        </p:txBody>
      </p:sp>
      <p:sp>
        <p:nvSpPr>
          <p:cNvPr id="4" name="Holder 4"/>
          <p:cNvSpPr>
            <a:spLocks noGrp="1"/>
          </p:cNvSpPr>
          <p:nvPr>
            <p:ph type="sldNum" sz="quarter" idx="7"/>
          </p:nvPr>
        </p:nvSpPr>
        <p:spPr/>
        <p:txBody>
          <a:bodyPr lIns="0" tIns="0" rIns="0" bIns="0"/>
          <a:lstStyle>
            <a:lvl1pPr>
              <a:defRPr sz="1100" b="0" i="0">
                <a:solidFill>
                  <a:schemeClr val="tx1"/>
                </a:solidFill>
                <a:latin typeface="SimSun"/>
                <a:cs typeface="SimSun"/>
              </a:defRPr>
            </a:lvl1pPr>
          </a:lstStyle>
          <a:p>
            <a:pPr marL="25400">
              <a:spcBef>
                <a:spcPts val="390"/>
              </a:spcBef>
            </a:pPr>
            <a:fld id="{81D60167-4931-47E6-BA6A-407CBD079E47}" type="slidenum">
              <a:rPr lang="en-US" altLang="ja-JP" spc="170" smtClean="0"/>
              <a:pPr marL="25400">
                <a:spcBef>
                  <a:spcPts val="390"/>
                </a:spcBef>
              </a:pPr>
              <a:t>‹#›</a:t>
            </a:fld>
            <a:endParaRPr lang="en-US" altLang="ja-JP" spc="17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492749" y="2053804"/>
            <a:ext cx="16122023" cy="1107996"/>
          </a:xfrm>
          <a:prstGeom prst="rect">
            <a:avLst/>
          </a:prstGeom>
        </p:spPr>
        <p:txBody>
          <a:bodyPr wrap="square" lIns="0" tIns="0" rIns="0" bIns="0">
            <a:spAutoFit/>
          </a:bodyPr>
          <a:lstStyle>
            <a:lvl1pPr>
              <a:defRPr sz="7200" b="0" i="0">
                <a:solidFill>
                  <a:schemeClr val="bg1"/>
                </a:solidFill>
                <a:latin typeface="Verdana"/>
                <a:cs typeface="Verdana"/>
              </a:defRPr>
            </a:lvl1pPr>
          </a:lstStyle>
          <a:p>
            <a:endParaRPr/>
          </a:p>
        </p:txBody>
      </p:sp>
      <p:sp>
        <p:nvSpPr>
          <p:cNvPr id="3" name="Holder 3"/>
          <p:cNvSpPr>
            <a:spLocks noGrp="1"/>
          </p:cNvSpPr>
          <p:nvPr>
            <p:ph type="body" idx="1"/>
          </p:nvPr>
        </p:nvSpPr>
        <p:spPr>
          <a:xfrm>
            <a:off x="950516" y="2459482"/>
            <a:ext cx="17109282"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463507" y="9944862"/>
            <a:ext cx="6083300" cy="276999"/>
          </a:xfrm>
          <a:prstGeom prst="rect">
            <a:avLst/>
          </a:prstGeom>
        </p:spPr>
        <p:txBody>
          <a:bodyPr wrap="square" lIns="0" tIns="0" rIns="0" bIns="0">
            <a:spAutoFit/>
          </a:bodyPr>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950517" y="9944862"/>
            <a:ext cx="4372372" cy="276999"/>
          </a:xfrm>
          <a:prstGeom prst="rect">
            <a:avLst/>
          </a:prstGeom>
        </p:spPr>
        <p:txBody>
          <a:bodyPr wrap="square" lIns="0" tIns="0" rIns="0" bIns="0">
            <a:spAutoFit/>
          </a:bodyPr>
          <a:lstStyle>
            <a:lvl1pPr algn="l">
              <a:defRPr>
                <a:solidFill>
                  <a:schemeClr val="tx1">
                    <a:tint val="75000"/>
                  </a:schemeClr>
                </a:solidFill>
              </a:defRPr>
            </a:lvl1pPr>
          </a:lstStyle>
          <a:p>
            <a:fld id="{7791B4F4-157F-4AFD-BB3E-863C2627B60D}" type="datetime1">
              <a:rPr lang="en-US" altLang="ja-JP" smtClean="0"/>
              <a:t>1/28/2021</a:t>
            </a:fld>
            <a:endParaRPr lang="en-US" dirty="0"/>
          </a:p>
        </p:txBody>
      </p:sp>
      <p:sp>
        <p:nvSpPr>
          <p:cNvPr id="6" name="Holder 6"/>
          <p:cNvSpPr>
            <a:spLocks noGrp="1"/>
          </p:cNvSpPr>
          <p:nvPr>
            <p:ph type="sldNum" sz="quarter" idx="7"/>
          </p:nvPr>
        </p:nvSpPr>
        <p:spPr>
          <a:xfrm>
            <a:off x="9201630" y="10033939"/>
            <a:ext cx="591077" cy="169277"/>
          </a:xfrm>
          <a:prstGeom prst="rect">
            <a:avLst/>
          </a:prstGeom>
        </p:spPr>
        <p:txBody>
          <a:bodyPr wrap="square" lIns="0" tIns="0" rIns="0" bIns="0">
            <a:spAutoFit/>
          </a:bodyPr>
          <a:lstStyle>
            <a:lvl1pPr>
              <a:defRPr sz="1100" b="0" i="0">
                <a:solidFill>
                  <a:schemeClr val="tx1"/>
                </a:solidFill>
                <a:latin typeface="SimSun"/>
                <a:cs typeface="SimSun"/>
              </a:defRPr>
            </a:lvl1pPr>
          </a:lstStyle>
          <a:p>
            <a:pPr marL="25400">
              <a:spcBef>
                <a:spcPts val="390"/>
              </a:spcBef>
            </a:pPr>
            <a:fld id="{81D60167-4931-47E6-BA6A-407CBD079E47}" type="slidenum">
              <a:rPr lang="en-US" altLang="ja-JP" spc="170" smtClean="0"/>
              <a:pPr marL="25400">
                <a:spcBef>
                  <a:spcPts val="390"/>
                </a:spcBef>
              </a:pPr>
              <a:t>‹#›</a:t>
            </a:fld>
            <a:endParaRPr lang="en-US" altLang="ja-JP" spc="17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Layout" Target="../slideLayouts/slideLayout5.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 Target="slide33.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5.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jpeg"/></Relationships>
</file>

<file path=ppt/slides/_rels/slide3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slide" Target="slide17.xml"/><Relationship Id="rId2" Type="http://schemas.openxmlformats.org/officeDocument/2006/relationships/image" Target="../media/image69.png"/><Relationship Id="rId1" Type="http://schemas.openxmlformats.org/officeDocument/2006/relationships/slideLayout" Target="../slideLayouts/slideLayout5.xml"/><Relationship Id="rId6" Type="http://schemas.openxmlformats.org/officeDocument/2006/relationships/image" Target="../media/image73.png"/><Relationship Id="rId5" Type="http://schemas.openxmlformats.org/officeDocument/2006/relationships/image" Target="../media/image72.jpeg"/><Relationship Id="rId4" Type="http://schemas.openxmlformats.org/officeDocument/2006/relationships/image" Target="../media/image71.png"/></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slideLayout" Target="../slideLayouts/slideLayout5.xml"/><Relationship Id="rId4" Type="http://schemas.openxmlformats.org/officeDocument/2006/relationships/image" Target="../media/image76.png"/></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5.xml"/><Relationship Id="rId4" Type="http://schemas.openxmlformats.org/officeDocument/2006/relationships/image" Target="../media/image79.jpeg"/></Relationships>
</file>

<file path=ppt/slides/_rels/slide46.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5.xml"/><Relationship Id="rId5" Type="http://schemas.openxmlformats.org/officeDocument/2006/relationships/image" Target="../media/image84.jpeg"/><Relationship Id="rId4" Type="http://schemas.openxmlformats.org/officeDocument/2006/relationships/image" Target="../media/image83.png"/></Relationships>
</file>

<file path=ppt/slides/_rels/slide4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png"/><Relationship Id="rId1" Type="http://schemas.openxmlformats.org/officeDocument/2006/relationships/slideLayout" Target="../slideLayouts/slideLayout5.xml"/><Relationship Id="rId6" Type="http://schemas.openxmlformats.org/officeDocument/2006/relationships/image" Target="../media/image89.jpeg"/><Relationship Id="rId5" Type="http://schemas.openxmlformats.org/officeDocument/2006/relationships/image" Target="../media/image88.png"/><Relationship Id="rId4" Type="http://schemas.openxmlformats.org/officeDocument/2006/relationships/image" Target="../media/image87.jpeg"/></Relationships>
</file>

<file path=ppt/slides/_rels/slide49.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11.xml"/><Relationship Id="rId1" Type="http://schemas.openxmlformats.org/officeDocument/2006/relationships/slideLayout" Target="../slideLayouts/slideLayout5.xml"/><Relationship Id="rId4" Type="http://schemas.openxmlformats.org/officeDocument/2006/relationships/slide" Target="slide10.xml"/></Relationships>
</file>

<file path=ppt/slides/_rels/slide50.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png"/><Relationship Id="rId1" Type="http://schemas.openxmlformats.org/officeDocument/2006/relationships/slideLayout" Target="../slideLayouts/slideLayout5.xml"/><Relationship Id="rId4" Type="http://schemas.openxmlformats.org/officeDocument/2006/relationships/image" Target="../media/image94.jpeg"/></Relationships>
</file>

<file path=ppt/slides/_rels/slide51.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5.xml"/><Relationship Id="rId6" Type="http://schemas.openxmlformats.org/officeDocument/2006/relationships/image" Target="../media/image101.jpeg"/><Relationship Id="rId5" Type="http://schemas.openxmlformats.org/officeDocument/2006/relationships/image" Target="../media/image100.jpeg"/><Relationship Id="rId4" Type="http://schemas.openxmlformats.org/officeDocument/2006/relationships/image" Target="../media/image99.jpeg"/></Relationships>
</file>

<file path=ppt/slides/_rels/slide53.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103.png"/><Relationship Id="rId1" Type="http://schemas.openxmlformats.org/officeDocument/2006/relationships/slideLayout" Target="../slideLayouts/slideLayout5.xml"/><Relationship Id="rId4" Type="http://schemas.openxmlformats.org/officeDocument/2006/relationships/image" Target="../media/image104.png"/></Relationships>
</file>

<file path=ppt/slides/_rels/slide5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108.jpeg"/><Relationship Id="rId4" Type="http://schemas.openxmlformats.org/officeDocument/2006/relationships/image" Target="../media/image107.jpeg"/></Relationships>
</file>

<file path=ppt/slides/_rels/slide56.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hyperlink" Target="http://wiki.kicad.jp/Kicad_JA" TargetMode="Externa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png"/><Relationship Id="rId1" Type="http://schemas.openxmlformats.org/officeDocument/2006/relationships/slideLayout" Target="../slideLayouts/slideLayout5.xml"/><Relationship Id="rId4" Type="http://schemas.openxmlformats.org/officeDocument/2006/relationships/image" Target="../media/image115.jpeg"/></Relationships>
</file>

<file path=ppt/slides/_rels/slide61.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png"/><Relationship Id="rId1" Type="http://schemas.openxmlformats.org/officeDocument/2006/relationships/slideLayout" Target="../slideLayouts/slideLayout5.xml"/><Relationship Id="rId4" Type="http://schemas.openxmlformats.org/officeDocument/2006/relationships/image" Target="../media/image120.jpeg"/></Relationships>
</file>

<file path=ppt/slides/_rels/slide64.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jpe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124.png"/><Relationship Id="rId1" Type="http://schemas.openxmlformats.org/officeDocument/2006/relationships/slideLayout" Target="../slideLayouts/slideLayout5.xml"/><Relationship Id="rId4" Type="http://schemas.openxmlformats.org/officeDocument/2006/relationships/image" Target="../media/image125.jpeg"/></Relationships>
</file>

<file path=ppt/slides/_rels/slide6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jpe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122.jpeg"/><Relationship Id="rId7" Type="http://schemas.openxmlformats.org/officeDocument/2006/relationships/image" Target="../media/image133.jpeg"/><Relationship Id="rId2" Type="http://schemas.openxmlformats.org/officeDocument/2006/relationships/image" Target="../media/image129.png"/><Relationship Id="rId1" Type="http://schemas.openxmlformats.org/officeDocument/2006/relationships/slideLayout" Target="../slideLayouts/slideLayout5.xml"/><Relationship Id="rId6" Type="http://schemas.openxmlformats.org/officeDocument/2006/relationships/image" Target="../media/image132.jpeg"/><Relationship Id="rId5" Type="http://schemas.openxmlformats.org/officeDocument/2006/relationships/image" Target="../media/image131.jpeg"/><Relationship Id="rId4" Type="http://schemas.openxmlformats.org/officeDocument/2006/relationships/image" Target="../media/image130.png"/></Relationships>
</file>

<file path=ppt/slides/_rels/slide7.xml.rels><?xml version="1.0" encoding="UTF-8" standalone="yes"?>
<Relationships xmlns="http://schemas.openxmlformats.org/package/2006/relationships"><Relationship Id="rId3" Type="http://schemas.openxmlformats.org/officeDocument/2006/relationships/hyperlink" Target="file:///C:\Program%20Files\KiCad\share\doc\kicad\help\ja\getting_started_in_kicad.html" TargetMode="External"/><Relationship Id="rId2" Type="http://schemas.openxmlformats.org/officeDocument/2006/relationships/hyperlink" Target="http://kicad-pcb.org/" TargetMode="Externa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image" Target="../media/image134.jpeg"/><Relationship Id="rId1" Type="http://schemas.openxmlformats.org/officeDocument/2006/relationships/slideLayout" Target="../slideLayouts/slideLayout5.xml"/><Relationship Id="rId4" Type="http://schemas.openxmlformats.org/officeDocument/2006/relationships/image" Target="../media/image136.jpeg"/></Relationships>
</file>

<file path=ppt/slides/_rels/slide71.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37.jpeg"/><Relationship Id="rId1" Type="http://schemas.openxmlformats.org/officeDocument/2006/relationships/slideLayout" Target="../slideLayouts/slideLayout5.xml"/><Relationship Id="rId6" Type="http://schemas.openxmlformats.org/officeDocument/2006/relationships/image" Target="../media/image141.jpeg"/><Relationship Id="rId5" Type="http://schemas.openxmlformats.org/officeDocument/2006/relationships/image" Target="../media/image140.png"/><Relationship Id="rId4" Type="http://schemas.openxmlformats.org/officeDocument/2006/relationships/image" Target="../media/image139.png"/></Relationships>
</file>

<file path=ppt/slides/_rels/slide72.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142.png"/><Relationship Id="rId1" Type="http://schemas.openxmlformats.org/officeDocument/2006/relationships/slideLayout" Target="../slideLayouts/slideLayout5.xml"/><Relationship Id="rId4" Type="http://schemas.openxmlformats.org/officeDocument/2006/relationships/image" Target="../media/image144.png"/></Relationships>
</file>

<file path=ppt/slides/_rels/slide7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slide" Target="slide42.xml"/><Relationship Id="rId1" Type="http://schemas.openxmlformats.org/officeDocument/2006/relationships/slideLayout" Target="../slideLayouts/slideLayout5.xml"/><Relationship Id="rId4" Type="http://schemas.openxmlformats.org/officeDocument/2006/relationships/image" Target="../media/image147.png"/></Relationships>
</file>

<file path=ppt/slides/_rels/slide7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5.xml"/><Relationship Id="rId5" Type="http://schemas.openxmlformats.org/officeDocument/2006/relationships/image" Target="../media/image120.jpeg"/><Relationship Id="rId4" Type="http://schemas.openxmlformats.org/officeDocument/2006/relationships/image" Target="../media/image119.jpeg"/></Relationships>
</file>

<file path=ppt/slides/_rels/slide7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 Target="slide72.xml"/><Relationship Id="rId1" Type="http://schemas.openxmlformats.org/officeDocument/2006/relationships/slideLayout" Target="../slideLayouts/slideLayout5.xml"/><Relationship Id="rId4" Type="http://schemas.openxmlformats.org/officeDocument/2006/relationships/image" Target="../media/image152.png"/></Relationships>
</file>

<file path=ppt/slides/_rels/slide79.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image" Target="../media/image153.png"/><Relationship Id="rId1" Type="http://schemas.openxmlformats.org/officeDocument/2006/relationships/slideLayout" Target="../slideLayouts/slideLayout5.xml"/><Relationship Id="rId4" Type="http://schemas.openxmlformats.org/officeDocument/2006/relationships/image" Target="../media/image155.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57.jpeg"/></Relationships>
</file>

<file path=ppt/slides/_rels/slide8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jpeg"/><Relationship Id="rId1" Type="http://schemas.openxmlformats.org/officeDocument/2006/relationships/slideLayout" Target="../slideLayouts/slideLayout5.xml"/><Relationship Id="rId5" Type="http://schemas.openxmlformats.org/officeDocument/2006/relationships/image" Target="../media/image161.png"/><Relationship Id="rId4" Type="http://schemas.openxmlformats.org/officeDocument/2006/relationships/image" Target="../media/image160.png"/></Relationships>
</file>

<file path=ppt/slides/_rels/slide82.xml.rels><?xml version="1.0" encoding="UTF-8" standalone="yes"?>
<Relationships xmlns="http://schemas.openxmlformats.org/package/2006/relationships"><Relationship Id="rId3" Type="http://schemas.openxmlformats.org/officeDocument/2006/relationships/hyperlink" Target="http://support.seeedstudio.com/knowledgebase/articles/1187731-kicad%E3%81%8B%E3%82%89%E3%82%AC%E3%83%BC%E3%83%90%E3%83%BC%E3%83%95%E3%82%A1%E3%82%A4%E3%83%AB%E3%82%92%E5%87%BA%E5%8A%9B%E3%81%99%E3%82%8B%E6%96%B9%E6%B3%95" TargetMode="External"/><Relationship Id="rId2" Type="http://schemas.openxmlformats.org/officeDocument/2006/relationships/slideLayout" Target="../slideLayouts/slideLayout5.xml"/><Relationship Id="rId1" Type="http://schemas.openxmlformats.org/officeDocument/2006/relationships/vmlDrawing" Target="../drawings/vmlDrawing1.vml"/><Relationship Id="rId5" Type="http://schemas.openxmlformats.org/officeDocument/2006/relationships/image" Target="../media/image162.emf"/><Relationship Id="rId4" Type="http://schemas.openxmlformats.org/officeDocument/2006/relationships/oleObject" Target="../embeddings/oleObject1.bin"/></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hyperlink" Target="http://www.fusionpcb.jp/" TargetMode="External"/><Relationship Id="rId1" Type="http://schemas.openxmlformats.org/officeDocument/2006/relationships/slideLayout" Target="../slideLayouts/slideLayout5.xml"/><Relationship Id="rId4" Type="http://schemas.openxmlformats.org/officeDocument/2006/relationships/image" Target="../media/image164.jpeg"/></Relationships>
</file>

<file path=ppt/slides/_rels/slide85.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slide" Target="slide81.xml"/><Relationship Id="rId1" Type="http://schemas.openxmlformats.org/officeDocument/2006/relationships/slideLayout" Target="../slideLayouts/slideLayout5.xml"/><Relationship Id="rId4" Type="http://schemas.openxmlformats.org/officeDocument/2006/relationships/image" Target="../media/image166.jpeg"/></Relationships>
</file>

<file path=ppt/slides/_rels/slide8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hyperlink" Target="https://componentsearchengine.com/index.html" TargetMode="External"/><Relationship Id="rId2" Type="http://schemas.openxmlformats.org/officeDocument/2006/relationships/hyperlink" Target="https://www.rs-online.com/designspark/pcb-part-library--kicad" TargetMode="External"/><Relationship Id="rId1" Type="http://schemas.openxmlformats.org/officeDocument/2006/relationships/slideLayout" Target="../slideLayouts/slideLayout5.xml"/><Relationship Id="rId6" Type="http://schemas.openxmlformats.org/officeDocument/2006/relationships/hyperlink" Target="https://kosakalab.booth.pm/items/941963)&#28023;&#19978;&#20445;&#23433;&#23448;&#20986;&#36523;&#12398;&#20803;&#37117;&#31435;&#39640;&#26657;&#25945;&#21729;" TargetMode="External"/><Relationship Id="rId5" Type="http://schemas.openxmlformats.org/officeDocument/2006/relationships/hyperlink" Target="http://kicad.rohrbacher.net/quicklib.php" TargetMode="External"/><Relationship Id="rId4" Type="http://schemas.openxmlformats.org/officeDocument/2006/relationships/hyperlink" Target="https://www.snapeda.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E1BD18C2-AAE9-4BD5-9EAB-5D618808D6BA}"/>
              </a:ext>
            </a:extLst>
          </p:cNvPr>
          <p:cNvPicPr>
            <a:picLocks noChangeAspect="1"/>
          </p:cNvPicPr>
          <p:nvPr/>
        </p:nvPicPr>
        <p:blipFill>
          <a:blip r:embed="rId2"/>
          <a:stretch>
            <a:fillRect/>
          </a:stretch>
        </p:blipFill>
        <p:spPr>
          <a:xfrm>
            <a:off x="3942556" y="1003300"/>
            <a:ext cx="10597161" cy="3124200"/>
          </a:xfrm>
          <a:prstGeom prst="rect">
            <a:avLst/>
          </a:prstGeom>
        </p:spPr>
      </p:pic>
      <p:pic>
        <p:nvPicPr>
          <p:cNvPr id="5" name="図 4">
            <a:extLst>
              <a:ext uri="{FF2B5EF4-FFF2-40B4-BE49-F238E27FC236}">
                <a16:creationId xmlns:a16="http://schemas.microsoft.com/office/drawing/2014/main" id="{30D5F392-45AF-4501-B9A5-0E02CAAEF00C}"/>
              </a:ext>
            </a:extLst>
          </p:cNvPr>
          <p:cNvPicPr>
            <a:picLocks noChangeAspect="1"/>
          </p:cNvPicPr>
          <p:nvPr/>
        </p:nvPicPr>
        <p:blipFill>
          <a:blip r:embed="rId3"/>
          <a:stretch>
            <a:fillRect/>
          </a:stretch>
        </p:blipFill>
        <p:spPr>
          <a:xfrm>
            <a:off x="3927628" y="545588"/>
            <a:ext cx="4495800" cy="428625"/>
          </a:xfrm>
          <a:prstGeom prst="rect">
            <a:avLst/>
          </a:prstGeom>
        </p:spPr>
      </p:pic>
      <p:pic>
        <p:nvPicPr>
          <p:cNvPr id="6" name="図 5">
            <a:extLst>
              <a:ext uri="{FF2B5EF4-FFF2-40B4-BE49-F238E27FC236}">
                <a16:creationId xmlns:a16="http://schemas.microsoft.com/office/drawing/2014/main" id="{0659F599-4E16-406F-8BF8-E7E920554DA1}"/>
              </a:ext>
            </a:extLst>
          </p:cNvPr>
          <p:cNvPicPr>
            <a:picLocks noChangeAspect="1"/>
          </p:cNvPicPr>
          <p:nvPr/>
        </p:nvPicPr>
        <p:blipFill>
          <a:blip r:embed="rId4"/>
          <a:stretch>
            <a:fillRect/>
          </a:stretch>
        </p:blipFill>
        <p:spPr>
          <a:xfrm>
            <a:off x="3790156" y="4127500"/>
            <a:ext cx="10896600" cy="4675669"/>
          </a:xfrm>
          <a:prstGeom prst="rect">
            <a:avLst/>
          </a:prstGeom>
        </p:spPr>
      </p:pic>
      <p:pic>
        <p:nvPicPr>
          <p:cNvPr id="7" name="図 6">
            <a:extLst>
              <a:ext uri="{FF2B5EF4-FFF2-40B4-BE49-F238E27FC236}">
                <a16:creationId xmlns:a16="http://schemas.microsoft.com/office/drawing/2014/main" id="{F76FC5D5-ED98-4086-AE29-8CC445FBD06D}"/>
              </a:ext>
            </a:extLst>
          </p:cNvPr>
          <p:cNvPicPr>
            <a:picLocks noChangeAspect="1"/>
          </p:cNvPicPr>
          <p:nvPr/>
        </p:nvPicPr>
        <p:blipFill>
          <a:blip r:embed="rId5"/>
          <a:stretch>
            <a:fillRect/>
          </a:stretch>
        </p:blipFill>
        <p:spPr>
          <a:xfrm>
            <a:off x="7523956" y="8862572"/>
            <a:ext cx="5616388" cy="533400"/>
          </a:xfrm>
          <a:prstGeom prst="rect">
            <a:avLst/>
          </a:prstGeom>
        </p:spPr>
      </p:pic>
      <p:sp>
        <p:nvSpPr>
          <p:cNvPr id="8" name="正方形/長方形 7">
            <a:extLst>
              <a:ext uri="{FF2B5EF4-FFF2-40B4-BE49-F238E27FC236}">
                <a16:creationId xmlns:a16="http://schemas.microsoft.com/office/drawing/2014/main" id="{46D460C3-E905-4F71-8310-25290C68B9E7}"/>
              </a:ext>
            </a:extLst>
          </p:cNvPr>
          <p:cNvSpPr/>
          <p:nvPr/>
        </p:nvSpPr>
        <p:spPr>
          <a:xfrm>
            <a:off x="13924756" y="9500226"/>
            <a:ext cx="2024337" cy="584775"/>
          </a:xfrm>
          <a:prstGeom prst="rect">
            <a:avLst/>
          </a:prstGeom>
        </p:spPr>
        <p:txBody>
          <a:bodyPr wrap="none">
            <a:spAutoFit/>
          </a:bodyPr>
          <a:lstStyle/>
          <a:p>
            <a:r>
              <a:rPr lang="en-US" altLang="ja-JP" sz="3200" spc="175" dirty="0">
                <a:latin typeface="メイリオ" panose="020B0604030504040204" pitchFamily="50" charset="-128"/>
                <a:ea typeface="メイリオ" panose="020B0604030504040204" pitchFamily="50" charset="-128"/>
                <a:cs typeface="MS UI Gothic"/>
              </a:rPr>
              <a:t>Ver.1.55</a:t>
            </a:r>
            <a:endParaRPr lang="ja-JP" altLang="en-US" sz="3200" dirty="0">
              <a:latin typeface="メイリオ" panose="020B0604030504040204" pitchFamily="50" charset="-128"/>
              <a:ea typeface="メイリオ" panose="020B0604030504040204" pitchFamily="50" charset="-128"/>
            </a:endParaRPr>
          </a:p>
        </p:txBody>
      </p:sp>
      <p:sp>
        <p:nvSpPr>
          <p:cNvPr id="9" name="正方形/長方形 8">
            <a:extLst>
              <a:ext uri="{FF2B5EF4-FFF2-40B4-BE49-F238E27FC236}">
                <a16:creationId xmlns:a16="http://schemas.microsoft.com/office/drawing/2014/main" id="{0931E556-B353-4910-A86D-AFD0434433E0}"/>
              </a:ext>
            </a:extLst>
          </p:cNvPr>
          <p:cNvSpPr/>
          <p:nvPr/>
        </p:nvSpPr>
        <p:spPr>
          <a:xfrm>
            <a:off x="12781756" y="2901809"/>
            <a:ext cx="1483098" cy="584775"/>
          </a:xfrm>
          <a:prstGeom prst="rect">
            <a:avLst/>
          </a:prstGeom>
        </p:spPr>
        <p:txBody>
          <a:bodyPr wrap="none">
            <a:spAutoFit/>
          </a:bodyPr>
          <a:lstStyle/>
          <a:p>
            <a:r>
              <a:rPr lang="ja-JP" altLang="en-US" sz="3200" spc="175" dirty="0">
                <a:latin typeface="メイリオ" panose="020B0604030504040204" pitchFamily="50" charset="-128"/>
                <a:ea typeface="メイリオ" panose="020B0604030504040204" pitchFamily="50" charset="-128"/>
              </a:rPr>
              <a:t>第一部</a:t>
            </a:r>
            <a:endParaRPr lang="ja-JP" altLang="en-US" sz="3200" dirty="0">
              <a:latin typeface="メイリオ" panose="020B0604030504040204" pitchFamily="50" charset="-128"/>
              <a:ea typeface="メイリオ" panose="020B0604030504040204" pitchFamily="50" charset="-128"/>
            </a:endParaRPr>
          </a:p>
        </p:txBody>
      </p:sp>
      <p:sp>
        <p:nvSpPr>
          <p:cNvPr id="2" name="正方形/長方形 1">
            <a:extLst>
              <a:ext uri="{FF2B5EF4-FFF2-40B4-BE49-F238E27FC236}">
                <a16:creationId xmlns:a16="http://schemas.microsoft.com/office/drawing/2014/main" id="{41C0BA8F-595E-4CB3-979D-01E9A0AA5C14}"/>
              </a:ext>
            </a:extLst>
          </p:cNvPr>
          <p:cNvSpPr/>
          <p:nvPr/>
        </p:nvSpPr>
        <p:spPr>
          <a:xfrm>
            <a:off x="5339239" y="4389378"/>
            <a:ext cx="5955285" cy="2862322"/>
          </a:xfrm>
          <a:prstGeom prst="rect">
            <a:avLst/>
          </a:prstGeom>
        </p:spPr>
        <p:txBody>
          <a:bodyPr wrap="none">
            <a:spAutoFit/>
          </a:bodyPr>
          <a:lstStyle/>
          <a:p>
            <a:r>
              <a:rPr lang="en-US" altLang="ja-JP" sz="6000" dirty="0">
                <a:solidFill>
                  <a:schemeClr val="bg1"/>
                </a:solidFill>
              </a:rPr>
              <a:t>Electronic </a:t>
            </a:r>
          </a:p>
          <a:p>
            <a:r>
              <a:rPr lang="ja-JP" altLang="en-US" sz="6000" dirty="0">
                <a:solidFill>
                  <a:schemeClr val="bg1"/>
                </a:solidFill>
              </a:rPr>
              <a:t>　　</a:t>
            </a:r>
            <a:r>
              <a:rPr lang="en-US" altLang="ja-JP" sz="6000" dirty="0">
                <a:solidFill>
                  <a:schemeClr val="bg1"/>
                </a:solidFill>
              </a:rPr>
              <a:t>Design</a:t>
            </a:r>
          </a:p>
          <a:p>
            <a:r>
              <a:rPr lang="ja-JP" altLang="en-US" sz="6000" dirty="0">
                <a:solidFill>
                  <a:schemeClr val="bg1"/>
                </a:solidFill>
              </a:rPr>
              <a:t>　　　　</a:t>
            </a:r>
            <a:r>
              <a:rPr lang="en-US" altLang="ja-JP" sz="6000" dirty="0">
                <a:solidFill>
                  <a:schemeClr val="bg1"/>
                </a:solidFill>
              </a:rPr>
              <a:t>Automation</a:t>
            </a:r>
            <a:endParaRPr lang="ja-JP" altLang="en-US" sz="6000" dirty="0">
              <a:solidFill>
                <a:schemeClr val="bg1"/>
              </a:solidFill>
            </a:endParaRPr>
          </a:p>
        </p:txBody>
      </p:sp>
    </p:spTree>
    <p:extLst>
      <p:ext uri="{BB962C8B-B14F-4D97-AF65-F5344CB8AC3E}">
        <p14:creationId xmlns:p14="http://schemas.microsoft.com/office/powerpoint/2010/main" val="3828033770"/>
      </p:ext>
    </p:extLst>
  </p:cSld>
  <p:clrMapOvr>
    <a:masterClrMapping/>
  </p:clrMapOvr>
  <mc:AlternateContent xmlns:mc="http://schemas.openxmlformats.org/markup-compatibility/2006" xmlns:p14="http://schemas.microsoft.com/office/powerpoint/2010/main">
    <mc:Choice Requires="p14">
      <p:transition spd="slow" p14:dur="2000" advTm="4053"/>
    </mc:Choice>
    <mc:Fallback xmlns="">
      <p:transition spd="slow" advTm="405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1275556" y="546100"/>
            <a:ext cx="16078200" cy="443711"/>
          </a:xfrm>
          <a:prstGeom prst="rect">
            <a:avLst/>
          </a:prstGeom>
        </p:spPr>
        <p:txBody>
          <a:bodyPr vert="horz" wrap="square" lIns="0" tIns="12700" rIns="0" bIns="0" rtlCol="0">
            <a:spAutoFit/>
          </a:bodyPr>
          <a:lstStyle/>
          <a:p>
            <a:pPr marL="12700">
              <a:spcBef>
                <a:spcPts val="100"/>
              </a:spcBef>
            </a:pPr>
            <a:r>
              <a:rPr sz="2800" dirty="0">
                <a:latin typeface="MS UI Gothic"/>
                <a:cs typeface="MS UI Gothic"/>
              </a:rPr>
              <a:t>③</a:t>
            </a:r>
            <a:r>
              <a:rPr sz="2800" spc="145" dirty="0">
                <a:latin typeface="MS UI Gothic"/>
                <a:cs typeface="MS UI Gothic"/>
              </a:rPr>
              <a:t> </a:t>
            </a:r>
            <a:r>
              <a:rPr sz="2800" spc="245" dirty="0">
                <a:latin typeface="MS UI Gothic"/>
                <a:cs typeface="MS UI Gothic"/>
              </a:rPr>
              <a:t>ドキ</a:t>
            </a:r>
            <a:r>
              <a:rPr sz="2800" spc="320" dirty="0">
                <a:latin typeface="MS UI Gothic"/>
                <a:cs typeface="MS UI Gothic"/>
              </a:rPr>
              <a:t>ュ</a:t>
            </a:r>
            <a:r>
              <a:rPr sz="2800" spc="335" dirty="0">
                <a:latin typeface="MS UI Gothic"/>
                <a:cs typeface="MS UI Gothic"/>
              </a:rPr>
              <a:t>メ</a:t>
            </a:r>
            <a:r>
              <a:rPr sz="2800" spc="365" dirty="0">
                <a:latin typeface="MS UI Gothic"/>
                <a:cs typeface="MS UI Gothic"/>
              </a:rPr>
              <a:t>ン</a:t>
            </a:r>
            <a:r>
              <a:rPr sz="2800" spc="345" dirty="0">
                <a:latin typeface="MS UI Gothic"/>
                <a:cs typeface="MS UI Gothic"/>
              </a:rPr>
              <a:t>ト</a:t>
            </a:r>
            <a:r>
              <a:rPr sz="2800" spc="30" dirty="0">
                <a:latin typeface="MS UI Gothic"/>
                <a:cs typeface="MS UI Gothic"/>
              </a:rPr>
              <a:t> </a:t>
            </a:r>
            <a:r>
              <a:rPr sz="2800" spc="385" dirty="0">
                <a:latin typeface="MS UI Gothic"/>
                <a:cs typeface="MS UI Gothic"/>
              </a:rPr>
              <a:t>フ</a:t>
            </a:r>
            <a:r>
              <a:rPr sz="2800" spc="340" dirty="0">
                <a:latin typeface="MS UI Gothic"/>
                <a:cs typeface="MS UI Gothic"/>
              </a:rPr>
              <a:t>ォ</a:t>
            </a:r>
            <a:r>
              <a:rPr sz="2800" spc="190" dirty="0">
                <a:latin typeface="MS UI Gothic"/>
                <a:cs typeface="MS UI Gothic"/>
              </a:rPr>
              <a:t>ル</a:t>
            </a:r>
            <a:r>
              <a:rPr sz="2800" spc="170" dirty="0">
                <a:latin typeface="MS UI Gothic"/>
                <a:cs typeface="MS UI Gothic"/>
              </a:rPr>
              <a:t>ダ</a:t>
            </a:r>
            <a:r>
              <a:rPr sz="2800" spc="235" dirty="0">
                <a:latin typeface="MS UI Gothic"/>
                <a:cs typeface="MS UI Gothic"/>
              </a:rPr>
              <a:t>配下</a:t>
            </a:r>
            <a:r>
              <a:rPr sz="2800" spc="185" dirty="0">
                <a:latin typeface="MS UI Gothic"/>
                <a:cs typeface="MS UI Gothic"/>
              </a:rPr>
              <a:t>に</a:t>
            </a:r>
            <a:r>
              <a:rPr sz="2800" spc="175" dirty="0">
                <a:latin typeface="MS UI Gothic"/>
                <a:cs typeface="MS UI Gothic"/>
              </a:rPr>
              <a:t>プ</a:t>
            </a:r>
            <a:r>
              <a:rPr sz="2800" spc="170" dirty="0">
                <a:latin typeface="MS UI Gothic"/>
                <a:cs typeface="MS UI Gothic"/>
              </a:rPr>
              <a:t>ロ</a:t>
            </a:r>
            <a:r>
              <a:rPr sz="2800" spc="160" dirty="0">
                <a:latin typeface="MS UI Gothic"/>
                <a:cs typeface="MS UI Gothic"/>
              </a:rPr>
              <a:t>ジ</a:t>
            </a:r>
            <a:r>
              <a:rPr sz="2800" spc="229" dirty="0">
                <a:latin typeface="MS UI Gothic"/>
                <a:cs typeface="MS UI Gothic"/>
              </a:rPr>
              <a:t>ェ</a:t>
            </a:r>
            <a:r>
              <a:rPr sz="2800" spc="265" dirty="0">
                <a:latin typeface="MS UI Gothic"/>
                <a:cs typeface="MS UI Gothic"/>
              </a:rPr>
              <a:t>ク</a:t>
            </a:r>
            <a:r>
              <a:rPr sz="2800" spc="270" dirty="0">
                <a:latin typeface="MS UI Gothic"/>
                <a:cs typeface="MS UI Gothic"/>
              </a:rPr>
              <a:t>ト</a:t>
            </a:r>
            <a:r>
              <a:rPr sz="2800" spc="385" dirty="0">
                <a:latin typeface="MS UI Gothic"/>
                <a:cs typeface="MS UI Gothic"/>
              </a:rPr>
              <a:t>名</a:t>
            </a:r>
            <a:r>
              <a:rPr sz="2800" spc="30" dirty="0">
                <a:latin typeface="MS UI Gothic"/>
                <a:cs typeface="MS UI Gothic"/>
              </a:rPr>
              <a:t> </a:t>
            </a:r>
            <a:r>
              <a:rPr sz="2800" spc="90" dirty="0">
                <a:latin typeface="MS UI Gothic"/>
                <a:cs typeface="MS UI Gothic"/>
              </a:rPr>
              <a:t>tutorial1</a:t>
            </a:r>
            <a:r>
              <a:rPr sz="2800" spc="95" dirty="0">
                <a:latin typeface="MS UI Gothic"/>
                <a:cs typeface="MS UI Gothic"/>
              </a:rPr>
              <a:t> </a:t>
            </a:r>
            <a:r>
              <a:rPr sz="2800" spc="260" dirty="0">
                <a:latin typeface="MS UI Gothic"/>
                <a:cs typeface="MS UI Gothic"/>
              </a:rPr>
              <a:t>で</a:t>
            </a:r>
            <a:r>
              <a:rPr sz="2800" spc="240" dirty="0">
                <a:latin typeface="MS UI Gothic"/>
                <a:cs typeface="MS UI Gothic"/>
              </a:rPr>
              <a:t>プ</a:t>
            </a:r>
            <a:r>
              <a:rPr sz="2800" spc="229" dirty="0">
                <a:latin typeface="MS UI Gothic"/>
                <a:cs typeface="MS UI Gothic"/>
              </a:rPr>
              <a:t>ロジ</a:t>
            </a:r>
            <a:r>
              <a:rPr sz="2800" spc="195" dirty="0">
                <a:latin typeface="MS UI Gothic"/>
                <a:cs typeface="MS UI Gothic"/>
              </a:rPr>
              <a:t>ェ</a:t>
            </a:r>
            <a:r>
              <a:rPr sz="2800" spc="225" dirty="0">
                <a:latin typeface="MS UI Gothic"/>
                <a:cs typeface="MS UI Gothic"/>
              </a:rPr>
              <a:t>ク</a:t>
            </a:r>
            <a:r>
              <a:rPr sz="2800" spc="229" dirty="0">
                <a:latin typeface="MS UI Gothic"/>
                <a:cs typeface="MS UI Gothic"/>
              </a:rPr>
              <a:t>ト</a:t>
            </a:r>
            <a:r>
              <a:rPr sz="2800" spc="245" dirty="0">
                <a:latin typeface="MS UI Gothic"/>
                <a:cs typeface="MS UI Gothic"/>
              </a:rPr>
              <a:t>を</a:t>
            </a:r>
            <a:r>
              <a:rPr sz="2800" spc="325" dirty="0">
                <a:latin typeface="MS UI Gothic"/>
                <a:cs typeface="MS UI Gothic"/>
              </a:rPr>
              <a:t>生成</a:t>
            </a:r>
            <a:r>
              <a:rPr sz="2800" spc="235" dirty="0">
                <a:latin typeface="MS UI Gothic"/>
                <a:cs typeface="MS UI Gothic"/>
              </a:rPr>
              <a:t>し</a:t>
            </a:r>
            <a:r>
              <a:rPr sz="2800" spc="245" dirty="0">
                <a:latin typeface="MS UI Gothic"/>
                <a:cs typeface="MS UI Gothic"/>
              </a:rPr>
              <a:t>ま</a:t>
            </a:r>
            <a:r>
              <a:rPr sz="2800" spc="70" dirty="0">
                <a:latin typeface="MS UI Gothic"/>
                <a:cs typeface="MS UI Gothic"/>
              </a:rPr>
              <a:t>す</a:t>
            </a:r>
            <a:r>
              <a:rPr sz="2800" spc="140" dirty="0">
                <a:latin typeface="MS UI Gothic"/>
                <a:cs typeface="MS UI Gothic"/>
              </a:rPr>
              <a:t>。</a:t>
            </a:r>
            <a:r>
              <a:rPr sz="2800" spc="210" dirty="0">
                <a:latin typeface="MS UI Gothic"/>
                <a:cs typeface="MS UI Gothic"/>
              </a:rPr>
              <a:t>図</a:t>
            </a:r>
            <a:r>
              <a:rPr sz="2800" spc="105" dirty="0">
                <a:latin typeface="MS UI Gothic"/>
                <a:cs typeface="MS UI Gothic"/>
              </a:rPr>
              <a:t>3-2</a:t>
            </a:r>
            <a:endParaRPr sz="2800" dirty="0">
              <a:latin typeface="MS UI Gothic"/>
              <a:cs typeface="MS UI Gothic"/>
            </a:endParaRPr>
          </a:p>
        </p:txBody>
      </p:sp>
      <p:sp>
        <p:nvSpPr>
          <p:cNvPr id="8" name="object 8"/>
          <p:cNvSpPr txBox="1"/>
          <p:nvPr/>
        </p:nvSpPr>
        <p:spPr>
          <a:xfrm>
            <a:off x="6152356" y="7942805"/>
            <a:ext cx="2693127" cy="382156"/>
          </a:xfrm>
          <a:prstGeom prst="rect">
            <a:avLst/>
          </a:prstGeom>
        </p:spPr>
        <p:txBody>
          <a:bodyPr vert="horz" wrap="square" lIns="0" tIns="12700" rIns="0" bIns="0" rtlCol="0">
            <a:spAutoFit/>
          </a:bodyPr>
          <a:lstStyle/>
          <a:p>
            <a:pPr marL="12700">
              <a:spcBef>
                <a:spcPts val="100"/>
              </a:spcBef>
            </a:pPr>
            <a:r>
              <a:rPr sz="2400" spc="70" dirty="0">
                <a:latin typeface="MS UI Gothic"/>
                <a:cs typeface="MS UI Gothic"/>
              </a:rPr>
              <a:t>図3-2</a:t>
            </a:r>
            <a:endParaRPr sz="2400" dirty="0">
              <a:latin typeface="MS UI Gothic"/>
              <a:cs typeface="MS UI Gothic"/>
            </a:endParaRPr>
          </a:p>
        </p:txBody>
      </p:sp>
      <p:sp>
        <p:nvSpPr>
          <p:cNvPr id="10" name="object 10"/>
          <p:cNvSpPr txBox="1"/>
          <p:nvPr/>
        </p:nvSpPr>
        <p:spPr>
          <a:xfrm>
            <a:off x="1284287" y="8475874"/>
            <a:ext cx="14630400" cy="1275349"/>
          </a:xfrm>
          <a:prstGeom prst="rect">
            <a:avLst/>
          </a:prstGeom>
          <a:solidFill>
            <a:srgbClr val="FBD7D0"/>
          </a:solidFill>
        </p:spPr>
        <p:txBody>
          <a:bodyPr vert="horz" wrap="square" lIns="0" tIns="0" rIns="0" bIns="0" rtlCol="0">
            <a:spAutoFit/>
          </a:bodyPr>
          <a:lstStyle/>
          <a:p>
            <a:pPr marL="5080">
              <a:lnSpc>
                <a:spcPct val="150000"/>
              </a:lnSpc>
            </a:pPr>
            <a:r>
              <a:rPr lang="en-US" altLang="ja-JP" sz="2400" spc="254" dirty="0">
                <a:latin typeface="MS UI Gothic"/>
                <a:cs typeface="MS UI Gothic"/>
              </a:rPr>
              <a:t>※</a:t>
            </a:r>
            <a:r>
              <a:rPr sz="2400" spc="254" dirty="0">
                <a:latin typeface="MS UI Gothic"/>
                <a:cs typeface="MS UI Gothic"/>
              </a:rPr>
              <a:t>プ</a:t>
            </a:r>
            <a:r>
              <a:rPr sz="2400" spc="245" dirty="0">
                <a:latin typeface="MS UI Gothic"/>
                <a:cs typeface="MS UI Gothic"/>
              </a:rPr>
              <a:t>ロ</a:t>
            </a:r>
            <a:r>
              <a:rPr sz="2400" spc="250" dirty="0">
                <a:latin typeface="MS UI Gothic"/>
                <a:cs typeface="MS UI Gothic"/>
              </a:rPr>
              <a:t>ジ</a:t>
            </a:r>
            <a:r>
              <a:rPr sz="2400" spc="375" dirty="0">
                <a:latin typeface="MS UI Gothic"/>
                <a:cs typeface="MS UI Gothic"/>
              </a:rPr>
              <a:t>ェ</a:t>
            </a:r>
            <a:r>
              <a:rPr sz="2400" spc="434" dirty="0">
                <a:latin typeface="MS UI Gothic"/>
                <a:cs typeface="MS UI Gothic"/>
              </a:rPr>
              <a:t>ク</a:t>
            </a:r>
            <a:r>
              <a:rPr sz="2400" spc="204" dirty="0">
                <a:latin typeface="MS UI Gothic"/>
                <a:cs typeface="MS UI Gothic"/>
              </a:rPr>
              <a:t>ト</a:t>
            </a:r>
            <a:r>
              <a:rPr sz="2400" spc="395" dirty="0">
                <a:latin typeface="MS UI Gothic"/>
                <a:cs typeface="MS UI Gothic"/>
              </a:rPr>
              <a:t>フ</a:t>
            </a:r>
            <a:r>
              <a:rPr sz="2400" spc="340" dirty="0">
                <a:latin typeface="MS UI Gothic"/>
                <a:cs typeface="MS UI Gothic"/>
              </a:rPr>
              <a:t>ァ</a:t>
            </a:r>
            <a:r>
              <a:rPr sz="2400" spc="365" dirty="0">
                <a:latin typeface="MS UI Gothic"/>
                <a:cs typeface="MS UI Gothic"/>
              </a:rPr>
              <a:t>イ</a:t>
            </a:r>
            <a:r>
              <a:rPr sz="2400" spc="229" dirty="0">
                <a:latin typeface="MS UI Gothic"/>
                <a:cs typeface="MS UI Gothic"/>
              </a:rPr>
              <a:t>ルの</a:t>
            </a:r>
            <a:r>
              <a:rPr sz="2400" spc="235" dirty="0">
                <a:latin typeface="MS UI Gothic"/>
                <a:cs typeface="MS UI Gothic"/>
              </a:rPr>
              <a:t>パ</a:t>
            </a:r>
            <a:r>
              <a:rPr sz="2400" spc="215" dirty="0">
                <a:latin typeface="MS UI Gothic"/>
                <a:cs typeface="MS UI Gothic"/>
              </a:rPr>
              <a:t>ス</a:t>
            </a:r>
            <a:r>
              <a:rPr sz="2400" spc="225" dirty="0">
                <a:latin typeface="MS UI Gothic"/>
                <a:cs typeface="MS UI Gothic"/>
              </a:rPr>
              <a:t>に</a:t>
            </a:r>
            <a:r>
              <a:rPr sz="2400" spc="245" dirty="0">
                <a:latin typeface="MS UI Gothic"/>
                <a:cs typeface="MS UI Gothic"/>
              </a:rPr>
              <a:t>は</a:t>
            </a:r>
            <a:r>
              <a:rPr sz="2400" spc="195" dirty="0">
                <a:latin typeface="MS UI Gothic"/>
                <a:cs typeface="MS UI Gothic"/>
              </a:rPr>
              <a:t>２</a:t>
            </a:r>
            <a:r>
              <a:rPr sz="2400" spc="190" dirty="0">
                <a:latin typeface="MS UI Gothic"/>
                <a:cs typeface="MS UI Gothic"/>
              </a:rPr>
              <a:t>バ</a:t>
            </a:r>
            <a:r>
              <a:rPr sz="2400" spc="110" dirty="0">
                <a:latin typeface="MS UI Gothic"/>
                <a:cs typeface="MS UI Gothic"/>
              </a:rPr>
              <a:t>イト</a:t>
            </a:r>
            <a:r>
              <a:rPr sz="2400" spc="155" dirty="0">
                <a:latin typeface="MS UI Gothic"/>
                <a:cs typeface="MS UI Gothic"/>
              </a:rPr>
              <a:t>文字</a:t>
            </a:r>
            <a:r>
              <a:rPr sz="2400" spc="130" dirty="0">
                <a:latin typeface="MS UI Gothic"/>
                <a:cs typeface="MS UI Gothic"/>
              </a:rPr>
              <a:t>や</a:t>
            </a:r>
            <a:r>
              <a:rPr sz="2400" spc="155" dirty="0">
                <a:latin typeface="MS UI Gothic"/>
                <a:cs typeface="MS UI Gothic"/>
              </a:rPr>
              <a:t>半角</a:t>
            </a:r>
            <a:r>
              <a:rPr sz="2400" spc="80" dirty="0">
                <a:latin typeface="MS UI Gothic"/>
                <a:cs typeface="MS UI Gothic"/>
              </a:rPr>
              <a:t>ス</a:t>
            </a:r>
            <a:r>
              <a:rPr sz="2400" spc="175" dirty="0">
                <a:latin typeface="MS UI Gothic"/>
                <a:cs typeface="MS UI Gothic"/>
              </a:rPr>
              <a:t>ペ</a:t>
            </a:r>
            <a:r>
              <a:rPr sz="2400" spc="70" dirty="0">
                <a:latin typeface="MS UI Gothic"/>
                <a:cs typeface="MS UI Gothic"/>
              </a:rPr>
              <a:t>ー</a:t>
            </a:r>
            <a:r>
              <a:rPr sz="2400" spc="250" dirty="0">
                <a:latin typeface="MS UI Gothic"/>
                <a:cs typeface="MS UI Gothic"/>
              </a:rPr>
              <a:t>ス</a:t>
            </a:r>
            <a:r>
              <a:rPr sz="2400" spc="245" dirty="0">
                <a:latin typeface="MS UI Gothic"/>
                <a:cs typeface="MS UI Gothic"/>
              </a:rPr>
              <a:t>を</a:t>
            </a:r>
            <a:r>
              <a:rPr sz="2400" spc="325" dirty="0">
                <a:latin typeface="MS UI Gothic"/>
                <a:cs typeface="MS UI Gothic"/>
              </a:rPr>
              <a:t>含</a:t>
            </a:r>
            <a:r>
              <a:rPr sz="2400" spc="245" dirty="0">
                <a:latin typeface="MS UI Gothic"/>
                <a:cs typeface="MS UI Gothic"/>
              </a:rPr>
              <a:t>ま</a:t>
            </a:r>
            <a:r>
              <a:rPr sz="2400" spc="280" dirty="0">
                <a:latin typeface="MS UI Gothic"/>
                <a:cs typeface="MS UI Gothic"/>
              </a:rPr>
              <a:t>な</a:t>
            </a:r>
            <a:r>
              <a:rPr sz="2400" spc="265" dirty="0">
                <a:latin typeface="MS UI Gothic"/>
                <a:cs typeface="MS UI Gothic"/>
              </a:rPr>
              <a:t>い</a:t>
            </a:r>
            <a:r>
              <a:rPr sz="2400" spc="245" dirty="0">
                <a:latin typeface="MS UI Gothic"/>
                <a:cs typeface="MS UI Gothic"/>
              </a:rPr>
              <a:t>よ</a:t>
            </a:r>
            <a:r>
              <a:rPr sz="2400" spc="195" dirty="0">
                <a:latin typeface="MS UI Gothic"/>
                <a:cs typeface="MS UI Gothic"/>
              </a:rPr>
              <a:t>う</a:t>
            </a:r>
            <a:r>
              <a:rPr sz="2400" spc="254" dirty="0">
                <a:latin typeface="MS UI Gothic"/>
                <a:cs typeface="MS UI Gothic"/>
              </a:rPr>
              <a:t>に</a:t>
            </a:r>
            <a:r>
              <a:rPr sz="2400" spc="235" dirty="0">
                <a:latin typeface="MS UI Gothic"/>
                <a:cs typeface="MS UI Gothic"/>
              </a:rPr>
              <a:t>し</a:t>
            </a:r>
            <a:r>
              <a:rPr sz="2400" spc="245" dirty="0">
                <a:latin typeface="MS UI Gothic"/>
                <a:cs typeface="MS UI Gothic"/>
              </a:rPr>
              <a:t>ま</a:t>
            </a:r>
            <a:r>
              <a:rPr lang="ja-JP" altLang="en-US" sz="2400" spc="195" dirty="0">
                <a:latin typeface="MS UI Gothic"/>
                <a:cs typeface="MS UI Gothic"/>
              </a:rPr>
              <a:t>こ</a:t>
            </a:r>
            <a:r>
              <a:rPr lang="ja-JP" altLang="en-US" sz="2400" spc="250" dirty="0">
                <a:latin typeface="MS UI Gothic"/>
                <a:cs typeface="MS UI Gothic"/>
              </a:rPr>
              <a:t>れ</a:t>
            </a:r>
            <a:r>
              <a:rPr lang="ja-JP" altLang="en-US" sz="2400" spc="195" dirty="0">
                <a:latin typeface="MS UI Gothic"/>
                <a:cs typeface="MS UI Gothic"/>
              </a:rPr>
              <a:t>ら</a:t>
            </a:r>
            <a:r>
              <a:rPr lang="ja-JP" altLang="en-US" sz="2400" spc="235" dirty="0">
                <a:latin typeface="MS UI Gothic"/>
                <a:cs typeface="MS UI Gothic"/>
              </a:rPr>
              <a:t>が</a:t>
            </a:r>
            <a:r>
              <a:rPr lang="ja-JP" altLang="en-US" sz="2400" spc="285" dirty="0">
                <a:latin typeface="MS UI Gothic"/>
                <a:cs typeface="MS UI Gothic"/>
              </a:rPr>
              <a:t>含</a:t>
            </a:r>
            <a:r>
              <a:rPr lang="ja-JP" altLang="en-US" sz="2400" spc="215" dirty="0">
                <a:latin typeface="MS UI Gothic"/>
                <a:cs typeface="MS UI Gothic"/>
              </a:rPr>
              <a:t>ま</a:t>
            </a:r>
            <a:r>
              <a:rPr lang="ja-JP" altLang="en-US" sz="2400" spc="190" dirty="0">
                <a:latin typeface="MS UI Gothic"/>
                <a:cs typeface="MS UI Gothic"/>
              </a:rPr>
              <a:t>れ</a:t>
            </a:r>
            <a:r>
              <a:rPr lang="ja-JP" altLang="en-US" sz="2400" spc="175" dirty="0">
                <a:latin typeface="MS UI Gothic"/>
                <a:cs typeface="MS UI Gothic"/>
              </a:rPr>
              <a:t>て</a:t>
            </a:r>
            <a:r>
              <a:rPr lang="ja-JP" altLang="en-US" sz="2400" spc="180" dirty="0">
                <a:latin typeface="MS UI Gothic"/>
                <a:cs typeface="MS UI Gothic"/>
              </a:rPr>
              <a:t>い</a:t>
            </a:r>
            <a:r>
              <a:rPr lang="ja-JP" altLang="en-US" sz="2400" spc="170" dirty="0">
                <a:latin typeface="MS UI Gothic"/>
                <a:cs typeface="MS UI Gothic"/>
              </a:rPr>
              <a:t>る</a:t>
            </a:r>
            <a:r>
              <a:rPr lang="ja-JP" altLang="en-US" sz="2400" spc="140" dirty="0">
                <a:latin typeface="MS UI Gothic"/>
                <a:cs typeface="MS UI Gothic"/>
              </a:rPr>
              <a:t>と</a:t>
            </a:r>
            <a:endParaRPr lang="en-US" altLang="ja-JP" sz="2400" spc="140" dirty="0">
              <a:latin typeface="MS UI Gothic"/>
              <a:cs typeface="MS UI Gothic"/>
            </a:endParaRPr>
          </a:p>
          <a:p>
            <a:pPr marL="5080">
              <a:lnSpc>
                <a:spcPct val="150000"/>
              </a:lnSpc>
            </a:pPr>
            <a:r>
              <a:rPr lang="ja-JP" altLang="en-US" sz="2400" spc="140" dirty="0">
                <a:latin typeface="MS UI Gothic"/>
                <a:cs typeface="MS UI Gothic"/>
              </a:rPr>
              <a:t>　</a:t>
            </a:r>
            <a:r>
              <a:rPr lang="ja-JP" altLang="en-US" sz="2400" spc="220" dirty="0">
                <a:latin typeface="MS UI Gothic"/>
                <a:cs typeface="MS UI Gothic"/>
              </a:rPr>
              <a:t>機能拡張</a:t>
            </a:r>
            <a:r>
              <a:rPr lang="ja-JP" altLang="en-US" sz="2400" spc="165" dirty="0">
                <a:latin typeface="MS UI Gothic"/>
                <a:cs typeface="MS UI Gothic"/>
              </a:rPr>
              <a:t>プ</a:t>
            </a:r>
            <a:r>
              <a:rPr lang="ja-JP" altLang="en-US" sz="2400" spc="150" dirty="0">
                <a:latin typeface="MS UI Gothic"/>
                <a:cs typeface="MS UI Gothic"/>
              </a:rPr>
              <a:t>ラ</a:t>
            </a:r>
            <a:r>
              <a:rPr lang="ja-JP" altLang="en-US" sz="2400" spc="85" dirty="0">
                <a:latin typeface="MS UI Gothic"/>
                <a:cs typeface="MS UI Gothic"/>
              </a:rPr>
              <a:t>グ</a:t>
            </a:r>
            <a:r>
              <a:rPr lang="ja-JP" altLang="en-US" sz="2400" spc="250" dirty="0">
                <a:latin typeface="MS UI Gothic"/>
                <a:cs typeface="MS UI Gothic"/>
              </a:rPr>
              <a:t>イ</a:t>
            </a:r>
            <a:r>
              <a:rPr lang="ja-JP" altLang="en-US" sz="2400" spc="260" dirty="0">
                <a:latin typeface="MS UI Gothic"/>
                <a:cs typeface="MS UI Gothic"/>
              </a:rPr>
              <a:t>ン</a:t>
            </a:r>
            <a:r>
              <a:rPr lang="ja-JP" altLang="en-US" sz="2400" spc="300" dirty="0">
                <a:latin typeface="MS UI Gothic"/>
                <a:cs typeface="MS UI Gothic"/>
              </a:rPr>
              <a:t>な</a:t>
            </a:r>
            <a:r>
              <a:rPr lang="ja-JP" altLang="en-US" sz="2400" spc="204" dirty="0">
                <a:latin typeface="MS UI Gothic"/>
                <a:cs typeface="MS UI Gothic"/>
              </a:rPr>
              <a:t>ど</a:t>
            </a:r>
            <a:r>
              <a:rPr lang="ja-JP" altLang="en-US" sz="2400" spc="135" dirty="0">
                <a:latin typeface="MS UI Gothic"/>
                <a:cs typeface="MS UI Gothic"/>
              </a:rPr>
              <a:t>の</a:t>
            </a:r>
            <a:r>
              <a:rPr lang="ja-JP" altLang="en-US" sz="2400" spc="165" dirty="0">
                <a:latin typeface="MS UI Gothic"/>
                <a:cs typeface="MS UI Gothic"/>
              </a:rPr>
              <a:t>補助</a:t>
            </a:r>
            <a:r>
              <a:rPr lang="ja-JP" altLang="en-US" sz="2400" spc="120" dirty="0">
                <a:latin typeface="MS UI Gothic"/>
                <a:cs typeface="MS UI Gothic"/>
              </a:rPr>
              <a:t>ツ</a:t>
            </a:r>
            <a:r>
              <a:rPr lang="ja-JP" altLang="en-US" sz="2400" spc="100" dirty="0">
                <a:latin typeface="MS UI Gothic"/>
                <a:cs typeface="MS UI Gothic"/>
              </a:rPr>
              <a:t>ー</a:t>
            </a:r>
            <a:r>
              <a:rPr lang="ja-JP" altLang="en-US" sz="2400" spc="275" dirty="0">
                <a:latin typeface="MS UI Gothic"/>
                <a:cs typeface="MS UI Gothic"/>
              </a:rPr>
              <a:t>ルか</a:t>
            </a:r>
            <a:r>
              <a:rPr lang="ja-JP" altLang="en-US" sz="2400" spc="229" dirty="0">
                <a:latin typeface="MS UI Gothic"/>
                <a:cs typeface="MS UI Gothic"/>
              </a:rPr>
              <a:t>ら</a:t>
            </a:r>
            <a:r>
              <a:rPr lang="ja-JP" altLang="en-US" sz="2400" spc="254" dirty="0">
                <a:latin typeface="MS UI Gothic"/>
                <a:cs typeface="MS UI Gothic"/>
              </a:rPr>
              <a:t>プ</a:t>
            </a:r>
            <a:r>
              <a:rPr lang="ja-JP" altLang="en-US" sz="2400" spc="245" dirty="0">
                <a:latin typeface="MS UI Gothic"/>
                <a:cs typeface="MS UI Gothic"/>
              </a:rPr>
              <a:t>ロジ</a:t>
            </a:r>
            <a:r>
              <a:rPr lang="ja-JP" altLang="en-US" sz="2400" spc="290" dirty="0">
                <a:latin typeface="MS UI Gothic"/>
                <a:cs typeface="MS UI Gothic"/>
              </a:rPr>
              <a:t>ェ</a:t>
            </a:r>
            <a:r>
              <a:rPr lang="ja-JP" altLang="en-US" sz="2400" spc="335" dirty="0">
                <a:latin typeface="MS UI Gothic"/>
                <a:cs typeface="MS UI Gothic"/>
              </a:rPr>
              <a:t>ク</a:t>
            </a:r>
            <a:r>
              <a:rPr lang="ja-JP" altLang="en-US" sz="2400" spc="340" dirty="0">
                <a:latin typeface="MS UI Gothic"/>
                <a:cs typeface="MS UI Gothic"/>
              </a:rPr>
              <a:t>ト</a:t>
            </a:r>
            <a:r>
              <a:rPr lang="ja-JP" altLang="en-US" sz="2400" spc="395" dirty="0">
                <a:latin typeface="MS UI Gothic"/>
                <a:cs typeface="MS UI Gothic"/>
              </a:rPr>
              <a:t>のフ</a:t>
            </a:r>
            <a:r>
              <a:rPr lang="ja-JP" altLang="en-US" sz="2400" spc="340" dirty="0">
                <a:latin typeface="MS UI Gothic"/>
                <a:cs typeface="MS UI Gothic"/>
              </a:rPr>
              <a:t>ァ</a:t>
            </a:r>
            <a:r>
              <a:rPr lang="ja-JP" altLang="en-US" sz="2400" spc="365" dirty="0">
                <a:latin typeface="MS UI Gothic"/>
                <a:cs typeface="MS UI Gothic"/>
              </a:rPr>
              <a:t>イ</a:t>
            </a:r>
            <a:r>
              <a:rPr lang="ja-JP" altLang="en-US" sz="2400" spc="254" dirty="0">
                <a:latin typeface="MS UI Gothic"/>
                <a:cs typeface="MS UI Gothic"/>
              </a:rPr>
              <a:t>ル</a:t>
            </a:r>
            <a:r>
              <a:rPr lang="ja-JP" altLang="en-US" sz="2400" spc="245" dirty="0">
                <a:latin typeface="MS UI Gothic"/>
                <a:cs typeface="MS UI Gothic"/>
              </a:rPr>
              <a:t>に</a:t>
            </a:r>
            <a:r>
              <a:rPr lang="ja-JP" altLang="en-US" sz="2400" spc="200" dirty="0">
                <a:latin typeface="MS UI Gothic"/>
                <a:cs typeface="MS UI Gothic"/>
              </a:rPr>
              <a:t>ア</a:t>
            </a:r>
            <a:r>
              <a:rPr lang="ja-JP" altLang="en-US" sz="2400" spc="245" dirty="0">
                <a:latin typeface="MS UI Gothic"/>
                <a:cs typeface="MS UI Gothic"/>
              </a:rPr>
              <a:t>ク</a:t>
            </a:r>
            <a:r>
              <a:rPr lang="ja-JP" altLang="en-US" sz="2400" spc="290" dirty="0">
                <a:latin typeface="MS UI Gothic"/>
                <a:cs typeface="MS UI Gothic"/>
              </a:rPr>
              <a:t>セ</a:t>
            </a:r>
            <a:r>
              <a:rPr lang="ja-JP" altLang="en-US" sz="2400" spc="270" dirty="0">
                <a:latin typeface="MS UI Gothic"/>
                <a:cs typeface="MS UI Gothic"/>
              </a:rPr>
              <a:t>ス</a:t>
            </a:r>
            <a:r>
              <a:rPr lang="ja-JP" altLang="en-US" sz="2400" spc="300" dirty="0">
                <a:latin typeface="MS UI Gothic"/>
                <a:cs typeface="MS UI Gothic"/>
              </a:rPr>
              <a:t>す</a:t>
            </a:r>
            <a:r>
              <a:rPr lang="ja-JP" altLang="en-US" sz="2400" spc="270" dirty="0">
                <a:latin typeface="MS UI Gothic"/>
                <a:cs typeface="MS UI Gothic"/>
              </a:rPr>
              <a:t>る</a:t>
            </a:r>
            <a:r>
              <a:rPr lang="ja-JP" altLang="en-US" sz="2400" spc="245" dirty="0">
                <a:latin typeface="MS UI Gothic"/>
                <a:cs typeface="MS UI Gothic"/>
              </a:rPr>
              <a:t>こ</a:t>
            </a:r>
            <a:r>
              <a:rPr lang="ja-JP" altLang="en-US" sz="2400" spc="220" dirty="0">
                <a:latin typeface="MS UI Gothic"/>
                <a:cs typeface="MS UI Gothic"/>
              </a:rPr>
              <a:t>と</a:t>
            </a:r>
            <a:r>
              <a:rPr lang="ja-JP" altLang="en-US" sz="2400" spc="295" dirty="0">
                <a:latin typeface="MS UI Gothic"/>
                <a:cs typeface="MS UI Gothic"/>
              </a:rPr>
              <a:t>が</a:t>
            </a:r>
            <a:r>
              <a:rPr lang="ja-JP" altLang="en-US" sz="2400" spc="290" dirty="0">
                <a:latin typeface="MS UI Gothic"/>
                <a:cs typeface="MS UI Gothic"/>
              </a:rPr>
              <a:t>で</a:t>
            </a:r>
            <a:r>
              <a:rPr lang="ja-JP" altLang="en-US" sz="2400" spc="265" dirty="0">
                <a:latin typeface="MS UI Gothic"/>
                <a:cs typeface="MS UI Gothic"/>
              </a:rPr>
              <a:t>きま</a:t>
            </a:r>
            <a:r>
              <a:rPr lang="ja-JP" altLang="en-US" sz="2400" spc="300" dirty="0">
                <a:latin typeface="MS UI Gothic"/>
                <a:cs typeface="MS UI Gothic"/>
              </a:rPr>
              <a:t>せ</a:t>
            </a:r>
            <a:r>
              <a:rPr lang="ja-JP" altLang="en-US" sz="2400" spc="290" dirty="0">
                <a:latin typeface="MS UI Gothic"/>
                <a:cs typeface="MS UI Gothic"/>
              </a:rPr>
              <a:t>ん</a:t>
            </a:r>
            <a:r>
              <a:rPr lang="ja-JP" altLang="en-US" sz="2400" spc="235" dirty="0">
                <a:latin typeface="MS UI Gothic"/>
                <a:cs typeface="MS UI Gothic"/>
              </a:rPr>
              <a:t>。</a:t>
            </a:r>
            <a:endParaRPr lang="ja-JP" altLang="en-US" sz="2400" dirty="0">
              <a:latin typeface="MS UI Gothic"/>
              <a:cs typeface="MS UI Gothic"/>
            </a:endParaRPr>
          </a:p>
          <a:p>
            <a:pPr marL="5080">
              <a:lnSpc>
                <a:spcPts val="1205"/>
              </a:lnSpc>
            </a:pPr>
            <a:endParaRPr sz="2400" dirty="0">
              <a:latin typeface="MS UI Gothic"/>
              <a:cs typeface="MS UI Gothic"/>
            </a:endParaRPr>
          </a:p>
        </p:txBody>
      </p:sp>
      <p:sp>
        <p:nvSpPr>
          <p:cNvPr id="15" name="object 15"/>
          <p:cNvSpPr/>
          <p:nvPr/>
        </p:nvSpPr>
        <p:spPr>
          <a:xfrm>
            <a:off x="1701532" y="1231900"/>
            <a:ext cx="11004024" cy="6563167"/>
          </a:xfrm>
          <a:prstGeom prst="rect">
            <a:avLst/>
          </a:prstGeom>
          <a:blipFill>
            <a:blip r:embed="rId2" cstate="print"/>
            <a:stretch>
              <a:fillRect/>
            </a:stretch>
          </a:blipFill>
        </p:spPr>
        <p:txBody>
          <a:bodyPr wrap="square" lIns="0" tIns="0" rIns="0" bIns="0" rtlCol="0"/>
          <a:lstStyle/>
          <a:p>
            <a:endParaRPr/>
          </a:p>
        </p:txBody>
      </p:sp>
      <p:sp>
        <p:nvSpPr>
          <p:cNvPr id="16" name="object 16"/>
          <p:cNvSpPr/>
          <p:nvPr/>
        </p:nvSpPr>
        <p:spPr>
          <a:xfrm>
            <a:off x="1472932" y="4816552"/>
            <a:ext cx="11377454" cy="189796"/>
          </a:xfrm>
          <a:custGeom>
            <a:avLst/>
            <a:gdLst/>
            <a:ahLst/>
            <a:cxnLst/>
            <a:rect l="l" t="t" r="r" b="b"/>
            <a:pathLst>
              <a:path w="5687695" h="194945">
                <a:moveTo>
                  <a:pt x="0" y="89465"/>
                </a:moveTo>
                <a:lnTo>
                  <a:pt x="48991" y="82616"/>
                </a:lnTo>
                <a:lnTo>
                  <a:pt x="98151" y="76037"/>
                </a:lnTo>
                <a:lnTo>
                  <a:pt x="147476" y="69728"/>
                </a:lnTo>
                <a:lnTo>
                  <a:pt x="196958" y="63688"/>
                </a:lnTo>
                <a:lnTo>
                  <a:pt x="246592" y="57920"/>
                </a:lnTo>
                <a:lnTo>
                  <a:pt x="296372" y="52423"/>
                </a:lnTo>
                <a:lnTo>
                  <a:pt x="346293" y="47197"/>
                </a:lnTo>
                <a:lnTo>
                  <a:pt x="396347" y="42244"/>
                </a:lnTo>
                <a:lnTo>
                  <a:pt x="446530" y="37562"/>
                </a:lnTo>
                <a:lnTo>
                  <a:pt x="496835" y="33154"/>
                </a:lnTo>
                <a:lnTo>
                  <a:pt x="547256" y="29018"/>
                </a:lnTo>
                <a:lnTo>
                  <a:pt x="597788" y="25157"/>
                </a:lnTo>
                <a:lnTo>
                  <a:pt x="648425" y="21569"/>
                </a:lnTo>
                <a:lnTo>
                  <a:pt x="699160" y="18255"/>
                </a:lnTo>
                <a:lnTo>
                  <a:pt x="749988" y="15216"/>
                </a:lnTo>
                <a:lnTo>
                  <a:pt x="800903" y="12453"/>
                </a:lnTo>
                <a:lnTo>
                  <a:pt x="851899" y="9965"/>
                </a:lnTo>
                <a:lnTo>
                  <a:pt x="902971" y="7753"/>
                </a:lnTo>
                <a:lnTo>
                  <a:pt x="954111" y="5817"/>
                </a:lnTo>
                <a:lnTo>
                  <a:pt x="1005315" y="4158"/>
                </a:lnTo>
                <a:lnTo>
                  <a:pt x="1056576" y="2776"/>
                </a:lnTo>
                <a:lnTo>
                  <a:pt x="1107888" y="1672"/>
                </a:lnTo>
                <a:lnTo>
                  <a:pt x="1159246" y="846"/>
                </a:lnTo>
                <a:lnTo>
                  <a:pt x="1210644" y="298"/>
                </a:lnTo>
                <a:lnTo>
                  <a:pt x="1262076" y="29"/>
                </a:lnTo>
                <a:lnTo>
                  <a:pt x="1313535" y="40"/>
                </a:lnTo>
                <a:lnTo>
                  <a:pt x="1365224" y="331"/>
                </a:lnTo>
                <a:lnTo>
                  <a:pt x="1416874" y="904"/>
                </a:lnTo>
                <a:lnTo>
                  <a:pt x="1468481" y="1758"/>
                </a:lnTo>
                <a:lnTo>
                  <a:pt x="1520038" y="2892"/>
                </a:lnTo>
                <a:lnTo>
                  <a:pt x="1571539" y="4307"/>
                </a:lnTo>
                <a:lnTo>
                  <a:pt x="1622978" y="6001"/>
                </a:lnTo>
                <a:lnTo>
                  <a:pt x="1674350" y="7974"/>
                </a:lnTo>
                <a:lnTo>
                  <a:pt x="1725647" y="10226"/>
                </a:lnTo>
                <a:lnTo>
                  <a:pt x="1776866" y="12756"/>
                </a:lnTo>
                <a:lnTo>
                  <a:pt x="1827998" y="15563"/>
                </a:lnTo>
                <a:lnTo>
                  <a:pt x="1879039" y="18648"/>
                </a:lnTo>
                <a:lnTo>
                  <a:pt x="1929983" y="22010"/>
                </a:lnTo>
                <a:lnTo>
                  <a:pt x="1980823" y="25648"/>
                </a:lnTo>
                <a:lnTo>
                  <a:pt x="2031553" y="29562"/>
                </a:lnTo>
                <a:lnTo>
                  <a:pt x="2082169" y="33752"/>
                </a:lnTo>
                <a:lnTo>
                  <a:pt x="2132662" y="38216"/>
                </a:lnTo>
                <a:lnTo>
                  <a:pt x="2183029" y="42955"/>
                </a:lnTo>
                <a:lnTo>
                  <a:pt x="2233262" y="47968"/>
                </a:lnTo>
                <a:lnTo>
                  <a:pt x="2283356" y="53255"/>
                </a:lnTo>
                <a:lnTo>
                  <a:pt x="2333305" y="58814"/>
                </a:lnTo>
                <a:lnTo>
                  <a:pt x="2383102" y="64647"/>
                </a:lnTo>
                <a:lnTo>
                  <a:pt x="2432743" y="70751"/>
                </a:lnTo>
                <a:lnTo>
                  <a:pt x="2482220" y="77128"/>
                </a:lnTo>
                <a:lnTo>
                  <a:pt x="2531529" y="83775"/>
                </a:lnTo>
                <a:lnTo>
                  <a:pt x="2580662" y="90694"/>
                </a:lnTo>
                <a:lnTo>
                  <a:pt x="2629614" y="97883"/>
                </a:lnTo>
                <a:lnTo>
                  <a:pt x="2678380" y="105342"/>
                </a:lnTo>
                <a:lnTo>
                  <a:pt x="2727363" y="111594"/>
                </a:lnTo>
                <a:lnTo>
                  <a:pt x="2776475" y="117621"/>
                </a:lnTo>
                <a:lnTo>
                  <a:pt x="2825711" y="123422"/>
                </a:lnTo>
                <a:lnTo>
                  <a:pt x="2875068" y="128997"/>
                </a:lnTo>
                <a:lnTo>
                  <a:pt x="2924541" y="134346"/>
                </a:lnTo>
                <a:lnTo>
                  <a:pt x="2974127" y="139469"/>
                </a:lnTo>
                <a:lnTo>
                  <a:pt x="3023820" y="144366"/>
                </a:lnTo>
                <a:lnTo>
                  <a:pt x="3073618" y="149035"/>
                </a:lnTo>
                <a:lnTo>
                  <a:pt x="3123515" y="153478"/>
                </a:lnTo>
                <a:lnTo>
                  <a:pt x="3173508" y="157693"/>
                </a:lnTo>
                <a:lnTo>
                  <a:pt x="3223593" y="161680"/>
                </a:lnTo>
                <a:lnTo>
                  <a:pt x="3273765" y="165440"/>
                </a:lnTo>
                <a:lnTo>
                  <a:pt x="3324020" y="168972"/>
                </a:lnTo>
                <a:lnTo>
                  <a:pt x="3374355" y="172276"/>
                </a:lnTo>
                <a:lnTo>
                  <a:pt x="3424765" y="175351"/>
                </a:lnTo>
                <a:lnTo>
                  <a:pt x="3475245" y="178198"/>
                </a:lnTo>
                <a:lnTo>
                  <a:pt x="3525793" y="180815"/>
                </a:lnTo>
                <a:lnTo>
                  <a:pt x="3576403" y="183203"/>
                </a:lnTo>
                <a:lnTo>
                  <a:pt x="3627072" y="185362"/>
                </a:lnTo>
                <a:lnTo>
                  <a:pt x="3677795" y="187291"/>
                </a:lnTo>
                <a:lnTo>
                  <a:pt x="3728569" y="188990"/>
                </a:lnTo>
                <a:lnTo>
                  <a:pt x="3779389" y="190459"/>
                </a:lnTo>
                <a:lnTo>
                  <a:pt x="3830250" y="191697"/>
                </a:lnTo>
                <a:lnTo>
                  <a:pt x="3881150" y="192705"/>
                </a:lnTo>
                <a:lnTo>
                  <a:pt x="3932084" y="193482"/>
                </a:lnTo>
                <a:lnTo>
                  <a:pt x="3983048" y="194028"/>
                </a:lnTo>
                <a:lnTo>
                  <a:pt x="4034037" y="194342"/>
                </a:lnTo>
                <a:lnTo>
                  <a:pt x="4085047" y="194425"/>
                </a:lnTo>
                <a:lnTo>
                  <a:pt x="4136075" y="194276"/>
                </a:lnTo>
                <a:lnTo>
                  <a:pt x="4187116" y="193894"/>
                </a:lnTo>
                <a:lnTo>
                  <a:pt x="4238224" y="193280"/>
                </a:lnTo>
                <a:lnTo>
                  <a:pt x="4289295" y="192433"/>
                </a:lnTo>
                <a:lnTo>
                  <a:pt x="4340325" y="191354"/>
                </a:lnTo>
                <a:lnTo>
                  <a:pt x="4391309" y="190043"/>
                </a:lnTo>
                <a:lnTo>
                  <a:pt x="4442243" y="188501"/>
                </a:lnTo>
                <a:lnTo>
                  <a:pt x="4493124" y="186728"/>
                </a:lnTo>
                <a:lnTo>
                  <a:pt x="4543947" y="184724"/>
                </a:lnTo>
                <a:lnTo>
                  <a:pt x="4594708" y="182490"/>
                </a:lnTo>
                <a:lnTo>
                  <a:pt x="4645403" y="180026"/>
                </a:lnTo>
                <a:lnTo>
                  <a:pt x="4696027" y="177332"/>
                </a:lnTo>
                <a:lnTo>
                  <a:pt x="4746578" y="174408"/>
                </a:lnTo>
                <a:lnTo>
                  <a:pt x="4797050" y="171256"/>
                </a:lnTo>
                <a:lnTo>
                  <a:pt x="4847439" y="167875"/>
                </a:lnTo>
                <a:lnTo>
                  <a:pt x="4897742" y="164265"/>
                </a:lnTo>
                <a:lnTo>
                  <a:pt x="4947954" y="160427"/>
                </a:lnTo>
                <a:lnTo>
                  <a:pt x="4998072" y="156361"/>
                </a:lnTo>
                <a:lnTo>
                  <a:pt x="5048090" y="152068"/>
                </a:lnTo>
                <a:lnTo>
                  <a:pt x="5098005" y="147547"/>
                </a:lnTo>
                <a:lnTo>
                  <a:pt x="5147813" y="142800"/>
                </a:lnTo>
                <a:lnTo>
                  <a:pt x="5197510" y="137826"/>
                </a:lnTo>
                <a:lnTo>
                  <a:pt x="5247091" y="132626"/>
                </a:lnTo>
                <a:lnTo>
                  <a:pt x="5296553" y="127200"/>
                </a:lnTo>
                <a:lnTo>
                  <a:pt x="5345891" y="121549"/>
                </a:lnTo>
                <a:lnTo>
                  <a:pt x="5395101" y="115672"/>
                </a:lnTo>
                <a:lnTo>
                  <a:pt x="5444180" y="109571"/>
                </a:lnTo>
                <a:lnTo>
                  <a:pt x="5493122" y="103244"/>
                </a:lnTo>
                <a:lnTo>
                  <a:pt x="5541924" y="96694"/>
                </a:lnTo>
                <a:lnTo>
                  <a:pt x="5590582" y="89920"/>
                </a:lnTo>
                <a:lnTo>
                  <a:pt x="5639092" y="82922"/>
                </a:lnTo>
                <a:lnTo>
                  <a:pt x="5687449" y="75701"/>
                </a:lnTo>
              </a:path>
            </a:pathLst>
          </a:custGeom>
          <a:ln w="12699">
            <a:solidFill>
              <a:srgbClr val="535353"/>
            </a:solidFill>
          </a:ln>
        </p:spPr>
        <p:txBody>
          <a:bodyPr wrap="square" lIns="0" tIns="0" rIns="0" bIns="0" rtlCol="0"/>
          <a:lstStyle/>
          <a:p>
            <a:endParaRPr/>
          </a:p>
        </p:txBody>
      </p:sp>
      <p:sp>
        <p:nvSpPr>
          <p:cNvPr id="17" name="object 17"/>
          <p:cNvSpPr/>
          <p:nvPr/>
        </p:nvSpPr>
        <p:spPr>
          <a:xfrm>
            <a:off x="1480502" y="4866074"/>
            <a:ext cx="11377454" cy="189796"/>
          </a:xfrm>
          <a:custGeom>
            <a:avLst/>
            <a:gdLst/>
            <a:ahLst/>
            <a:cxnLst/>
            <a:rect l="l" t="t" r="r" b="b"/>
            <a:pathLst>
              <a:path w="5687695" h="194945">
                <a:moveTo>
                  <a:pt x="0" y="89465"/>
                </a:moveTo>
                <a:lnTo>
                  <a:pt x="48991" y="82616"/>
                </a:lnTo>
                <a:lnTo>
                  <a:pt x="98151" y="76037"/>
                </a:lnTo>
                <a:lnTo>
                  <a:pt x="147476" y="69728"/>
                </a:lnTo>
                <a:lnTo>
                  <a:pt x="196958" y="63688"/>
                </a:lnTo>
                <a:lnTo>
                  <a:pt x="246592" y="57920"/>
                </a:lnTo>
                <a:lnTo>
                  <a:pt x="296372" y="52423"/>
                </a:lnTo>
                <a:lnTo>
                  <a:pt x="346293" y="47197"/>
                </a:lnTo>
                <a:lnTo>
                  <a:pt x="396347" y="42244"/>
                </a:lnTo>
                <a:lnTo>
                  <a:pt x="446530" y="37562"/>
                </a:lnTo>
                <a:lnTo>
                  <a:pt x="496835" y="33154"/>
                </a:lnTo>
                <a:lnTo>
                  <a:pt x="547256" y="29018"/>
                </a:lnTo>
                <a:lnTo>
                  <a:pt x="597788" y="25157"/>
                </a:lnTo>
                <a:lnTo>
                  <a:pt x="648425" y="21569"/>
                </a:lnTo>
                <a:lnTo>
                  <a:pt x="699160" y="18255"/>
                </a:lnTo>
                <a:lnTo>
                  <a:pt x="749988" y="15216"/>
                </a:lnTo>
                <a:lnTo>
                  <a:pt x="800903" y="12453"/>
                </a:lnTo>
                <a:lnTo>
                  <a:pt x="851899" y="9965"/>
                </a:lnTo>
                <a:lnTo>
                  <a:pt x="902971" y="7753"/>
                </a:lnTo>
                <a:lnTo>
                  <a:pt x="954111" y="5817"/>
                </a:lnTo>
                <a:lnTo>
                  <a:pt x="1005315" y="4158"/>
                </a:lnTo>
                <a:lnTo>
                  <a:pt x="1056576" y="2776"/>
                </a:lnTo>
                <a:lnTo>
                  <a:pt x="1107888" y="1672"/>
                </a:lnTo>
                <a:lnTo>
                  <a:pt x="1159246" y="846"/>
                </a:lnTo>
                <a:lnTo>
                  <a:pt x="1210644" y="298"/>
                </a:lnTo>
                <a:lnTo>
                  <a:pt x="1262076" y="29"/>
                </a:lnTo>
                <a:lnTo>
                  <a:pt x="1313535" y="40"/>
                </a:lnTo>
                <a:lnTo>
                  <a:pt x="1365224" y="331"/>
                </a:lnTo>
                <a:lnTo>
                  <a:pt x="1416874" y="904"/>
                </a:lnTo>
                <a:lnTo>
                  <a:pt x="1468481" y="1758"/>
                </a:lnTo>
                <a:lnTo>
                  <a:pt x="1520038" y="2892"/>
                </a:lnTo>
                <a:lnTo>
                  <a:pt x="1571539" y="4307"/>
                </a:lnTo>
                <a:lnTo>
                  <a:pt x="1622978" y="6001"/>
                </a:lnTo>
                <a:lnTo>
                  <a:pt x="1674350" y="7974"/>
                </a:lnTo>
                <a:lnTo>
                  <a:pt x="1725647" y="10226"/>
                </a:lnTo>
                <a:lnTo>
                  <a:pt x="1776866" y="12756"/>
                </a:lnTo>
                <a:lnTo>
                  <a:pt x="1827998" y="15563"/>
                </a:lnTo>
                <a:lnTo>
                  <a:pt x="1879039" y="18648"/>
                </a:lnTo>
                <a:lnTo>
                  <a:pt x="1929983" y="22010"/>
                </a:lnTo>
                <a:lnTo>
                  <a:pt x="1980823" y="25648"/>
                </a:lnTo>
                <a:lnTo>
                  <a:pt x="2031553" y="29562"/>
                </a:lnTo>
                <a:lnTo>
                  <a:pt x="2082169" y="33752"/>
                </a:lnTo>
                <a:lnTo>
                  <a:pt x="2132662" y="38216"/>
                </a:lnTo>
                <a:lnTo>
                  <a:pt x="2183029" y="42955"/>
                </a:lnTo>
                <a:lnTo>
                  <a:pt x="2233262" y="47968"/>
                </a:lnTo>
                <a:lnTo>
                  <a:pt x="2283356" y="53255"/>
                </a:lnTo>
                <a:lnTo>
                  <a:pt x="2333305" y="58814"/>
                </a:lnTo>
                <a:lnTo>
                  <a:pt x="2383102" y="64647"/>
                </a:lnTo>
                <a:lnTo>
                  <a:pt x="2432743" y="70751"/>
                </a:lnTo>
                <a:lnTo>
                  <a:pt x="2482220" y="77128"/>
                </a:lnTo>
                <a:lnTo>
                  <a:pt x="2531529" y="83775"/>
                </a:lnTo>
                <a:lnTo>
                  <a:pt x="2580662" y="90694"/>
                </a:lnTo>
                <a:lnTo>
                  <a:pt x="2629614" y="97883"/>
                </a:lnTo>
                <a:lnTo>
                  <a:pt x="2678380" y="105342"/>
                </a:lnTo>
                <a:lnTo>
                  <a:pt x="2727363" y="111594"/>
                </a:lnTo>
                <a:lnTo>
                  <a:pt x="2776475" y="117621"/>
                </a:lnTo>
                <a:lnTo>
                  <a:pt x="2825711" y="123422"/>
                </a:lnTo>
                <a:lnTo>
                  <a:pt x="2875068" y="128997"/>
                </a:lnTo>
                <a:lnTo>
                  <a:pt x="2924541" y="134346"/>
                </a:lnTo>
                <a:lnTo>
                  <a:pt x="2974127" y="139469"/>
                </a:lnTo>
                <a:lnTo>
                  <a:pt x="3023820" y="144366"/>
                </a:lnTo>
                <a:lnTo>
                  <a:pt x="3073618" y="149035"/>
                </a:lnTo>
                <a:lnTo>
                  <a:pt x="3123515" y="153478"/>
                </a:lnTo>
                <a:lnTo>
                  <a:pt x="3173508" y="157693"/>
                </a:lnTo>
                <a:lnTo>
                  <a:pt x="3223593" y="161680"/>
                </a:lnTo>
                <a:lnTo>
                  <a:pt x="3273765" y="165440"/>
                </a:lnTo>
                <a:lnTo>
                  <a:pt x="3324020" y="168972"/>
                </a:lnTo>
                <a:lnTo>
                  <a:pt x="3374355" y="172276"/>
                </a:lnTo>
                <a:lnTo>
                  <a:pt x="3424765" y="175351"/>
                </a:lnTo>
                <a:lnTo>
                  <a:pt x="3475245" y="178198"/>
                </a:lnTo>
                <a:lnTo>
                  <a:pt x="3525793" y="180815"/>
                </a:lnTo>
                <a:lnTo>
                  <a:pt x="3576403" y="183203"/>
                </a:lnTo>
                <a:lnTo>
                  <a:pt x="3627072" y="185362"/>
                </a:lnTo>
                <a:lnTo>
                  <a:pt x="3677795" y="187291"/>
                </a:lnTo>
                <a:lnTo>
                  <a:pt x="3728569" y="188990"/>
                </a:lnTo>
                <a:lnTo>
                  <a:pt x="3779389" y="190459"/>
                </a:lnTo>
                <a:lnTo>
                  <a:pt x="3830250" y="191697"/>
                </a:lnTo>
                <a:lnTo>
                  <a:pt x="3881150" y="192705"/>
                </a:lnTo>
                <a:lnTo>
                  <a:pt x="3932084" y="193482"/>
                </a:lnTo>
                <a:lnTo>
                  <a:pt x="3983048" y="194028"/>
                </a:lnTo>
                <a:lnTo>
                  <a:pt x="4034037" y="194342"/>
                </a:lnTo>
                <a:lnTo>
                  <a:pt x="4085047" y="194425"/>
                </a:lnTo>
                <a:lnTo>
                  <a:pt x="4136075" y="194276"/>
                </a:lnTo>
                <a:lnTo>
                  <a:pt x="4187116" y="193894"/>
                </a:lnTo>
                <a:lnTo>
                  <a:pt x="4238224" y="193280"/>
                </a:lnTo>
                <a:lnTo>
                  <a:pt x="4289295" y="192433"/>
                </a:lnTo>
                <a:lnTo>
                  <a:pt x="4340325" y="191354"/>
                </a:lnTo>
                <a:lnTo>
                  <a:pt x="4391309" y="190043"/>
                </a:lnTo>
                <a:lnTo>
                  <a:pt x="4442243" y="188501"/>
                </a:lnTo>
                <a:lnTo>
                  <a:pt x="4493124" y="186728"/>
                </a:lnTo>
                <a:lnTo>
                  <a:pt x="4543947" y="184724"/>
                </a:lnTo>
                <a:lnTo>
                  <a:pt x="4594708" y="182490"/>
                </a:lnTo>
                <a:lnTo>
                  <a:pt x="4645403" y="180026"/>
                </a:lnTo>
                <a:lnTo>
                  <a:pt x="4696027" y="177332"/>
                </a:lnTo>
                <a:lnTo>
                  <a:pt x="4746578" y="174408"/>
                </a:lnTo>
                <a:lnTo>
                  <a:pt x="4797050" y="171256"/>
                </a:lnTo>
                <a:lnTo>
                  <a:pt x="4847439" y="167875"/>
                </a:lnTo>
                <a:lnTo>
                  <a:pt x="4897742" y="164265"/>
                </a:lnTo>
                <a:lnTo>
                  <a:pt x="4947954" y="160427"/>
                </a:lnTo>
                <a:lnTo>
                  <a:pt x="4998072" y="156361"/>
                </a:lnTo>
                <a:lnTo>
                  <a:pt x="5048090" y="152068"/>
                </a:lnTo>
                <a:lnTo>
                  <a:pt x="5098005" y="147547"/>
                </a:lnTo>
                <a:lnTo>
                  <a:pt x="5147813" y="142800"/>
                </a:lnTo>
                <a:lnTo>
                  <a:pt x="5197510" y="137826"/>
                </a:lnTo>
                <a:lnTo>
                  <a:pt x="5247091" y="132626"/>
                </a:lnTo>
                <a:lnTo>
                  <a:pt x="5296553" y="127200"/>
                </a:lnTo>
                <a:lnTo>
                  <a:pt x="5345891" y="121549"/>
                </a:lnTo>
                <a:lnTo>
                  <a:pt x="5395101" y="115672"/>
                </a:lnTo>
                <a:lnTo>
                  <a:pt x="5444180" y="109571"/>
                </a:lnTo>
                <a:lnTo>
                  <a:pt x="5493122" y="103244"/>
                </a:lnTo>
                <a:lnTo>
                  <a:pt x="5541924" y="96694"/>
                </a:lnTo>
                <a:lnTo>
                  <a:pt x="5590582" y="89920"/>
                </a:lnTo>
                <a:lnTo>
                  <a:pt x="5639092" y="82922"/>
                </a:lnTo>
                <a:lnTo>
                  <a:pt x="5687449" y="75701"/>
                </a:lnTo>
              </a:path>
            </a:pathLst>
          </a:custGeom>
          <a:ln w="12700">
            <a:solidFill>
              <a:srgbClr val="535353"/>
            </a:solidFill>
          </a:ln>
        </p:spPr>
        <p:txBody>
          <a:bodyPr wrap="square" lIns="0" tIns="0" rIns="0" bIns="0" rtlCol="0"/>
          <a:lstStyle/>
          <a:p>
            <a:endParaRPr/>
          </a:p>
        </p:txBody>
      </p:sp>
      <p:sp>
        <p:nvSpPr>
          <p:cNvPr id="19" name="object 19"/>
          <p:cNvSpPr txBox="1">
            <a:spLocks noGrp="1"/>
          </p:cNvSpPr>
          <p:nvPr>
            <p:ph type="sldNum" sz="quarter" idx="7"/>
          </p:nvPr>
        </p:nvSpPr>
        <p:spPr/>
        <p:txBody>
          <a:bodyPr/>
          <a:lstStyle/>
          <a:p>
            <a:r>
              <a:rPr lang="en-US" altLang="ja-JP"/>
              <a:t>2</a:t>
            </a:r>
            <a:endParaRPr lang="en-US" altLang="ja-JP" dirty="0"/>
          </a:p>
        </p:txBody>
      </p:sp>
      <p:sp>
        <p:nvSpPr>
          <p:cNvPr id="9" name="スライド番号プレースホルダー 4">
            <a:extLst>
              <a:ext uri="{FF2B5EF4-FFF2-40B4-BE49-F238E27FC236}">
                <a16:creationId xmlns:a16="http://schemas.microsoft.com/office/drawing/2014/main" id="{77D1E8E8-DAE9-400C-808C-5BD7F1710A29}"/>
              </a:ext>
            </a:extLst>
          </p:cNvPr>
          <p:cNvSpPr txBox="1">
            <a:spLocks/>
          </p:cNvSpPr>
          <p:nvPr/>
        </p:nvSpPr>
        <p:spPr>
          <a:xfrm>
            <a:off x="17658556" y="95209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10</a:t>
            </a:fld>
            <a:endParaRPr lang="en-US" altLang="ja-JP" sz="2400" spc="170" dirty="0"/>
          </a:p>
        </p:txBody>
      </p:sp>
      <p:sp>
        <p:nvSpPr>
          <p:cNvPr id="4" name="吹き出し: 角を丸めた四角形 3">
            <a:extLst>
              <a:ext uri="{FF2B5EF4-FFF2-40B4-BE49-F238E27FC236}">
                <a16:creationId xmlns:a16="http://schemas.microsoft.com/office/drawing/2014/main" id="{7CE71F05-1876-4138-8B51-6C65B07634CD}"/>
              </a:ext>
            </a:extLst>
          </p:cNvPr>
          <p:cNvSpPr/>
          <p:nvPr/>
        </p:nvSpPr>
        <p:spPr>
          <a:xfrm>
            <a:off x="13619956" y="5900151"/>
            <a:ext cx="3124200" cy="1275349"/>
          </a:xfrm>
          <a:prstGeom prst="wedgeRoundRectCallout">
            <a:avLst>
              <a:gd name="adj1" fmla="val -58544"/>
              <a:gd name="adj2" fmla="val 147986"/>
              <a:gd name="adj3" fmla="val 16667"/>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BFDC7489-BA47-4BD4-AB08-8438C74ECD73}"/>
              </a:ext>
            </a:extLst>
          </p:cNvPr>
          <p:cNvSpPr txBox="1"/>
          <p:nvPr/>
        </p:nvSpPr>
        <p:spPr>
          <a:xfrm>
            <a:off x="14153356" y="6032500"/>
            <a:ext cx="3124200" cy="1015663"/>
          </a:xfrm>
          <a:prstGeom prst="rect">
            <a:avLst/>
          </a:prstGeom>
          <a:noFill/>
        </p:spPr>
        <p:txBody>
          <a:bodyPr wrap="square" rtlCol="0">
            <a:spAutoFit/>
          </a:bodyPr>
          <a:lstStyle/>
          <a:p>
            <a:r>
              <a:rPr kumimoji="1" lang="ja-JP" altLang="en-US" sz="6000" dirty="0">
                <a:latin typeface="HG創英角ﾎﾟｯﾌﾟ体" panose="040B0A09000000000000" pitchFamily="49" charset="-128"/>
                <a:ea typeface="HG創英角ﾎﾟｯﾌﾟ体" panose="040B0A09000000000000" pitchFamily="49" charset="-128"/>
              </a:rPr>
              <a:t>重要</a:t>
            </a:r>
            <a:r>
              <a:rPr kumimoji="1" lang="en-US" altLang="ja-JP" sz="6000" dirty="0">
                <a:latin typeface="HG創英角ﾎﾟｯﾌﾟ体" panose="040B0A09000000000000" pitchFamily="49" charset="-128"/>
                <a:ea typeface="HG創英角ﾎﾟｯﾌﾟ体" panose="040B0A09000000000000" pitchFamily="49" charset="-128"/>
              </a:rPr>
              <a:t>‼</a:t>
            </a:r>
            <a:endParaRPr kumimoji="1" lang="ja-JP" altLang="en-US" sz="6000" dirty="0">
              <a:latin typeface="HG創英角ﾎﾟｯﾌﾟ体" panose="040B0A09000000000000" pitchFamily="49" charset="-128"/>
              <a:ea typeface="HG創英角ﾎﾟｯﾌﾟ体" panose="040B0A09000000000000" pitchFamily="49" charset="-128"/>
            </a:endParaRPr>
          </a:p>
        </p:txBody>
      </p:sp>
    </p:spTree>
    <p:extLst>
      <p:ext uri="{BB962C8B-B14F-4D97-AF65-F5344CB8AC3E}">
        <p14:creationId xmlns:p14="http://schemas.microsoft.com/office/powerpoint/2010/main" val="1579754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347835" y="363834"/>
            <a:ext cx="14786721" cy="2615781"/>
          </a:xfrm>
          <a:prstGeom prst="rect">
            <a:avLst/>
          </a:prstGeom>
        </p:spPr>
        <p:txBody>
          <a:bodyPr vert="horz" wrap="square" lIns="0" tIns="12700" rIns="0" bIns="0" rtlCol="0">
            <a:spAutoFit/>
          </a:bodyPr>
          <a:lstStyle/>
          <a:p>
            <a:pPr marL="279400" indent="-266700">
              <a:spcBef>
                <a:spcPts val="100"/>
              </a:spcBef>
              <a:buFont typeface="Microsoft JhengHei"/>
              <a:buAutoNum type="arabicPeriod" startAt="4"/>
              <a:tabLst>
                <a:tab pos="279400" algn="l"/>
              </a:tabLst>
            </a:pPr>
            <a:r>
              <a:rPr sz="2400" dirty="0">
                <a:latin typeface="Microsoft JhengHei"/>
                <a:cs typeface="Microsoft JhengHei"/>
              </a:rPr>
              <a:t>回路図入力</a:t>
            </a:r>
          </a:p>
          <a:p>
            <a:pPr marL="12700">
              <a:spcBef>
                <a:spcPts val="1019"/>
              </a:spcBef>
            </a:pPr>
            <a:r>
              <a:rPr sz="2400" spc="145" dirty="0">
                <a:latin typeface="MS UI Gothic"/>
                <a:cs typeface="MS UI Gothic"/>
              </a:rPr>
              <a:t>レ</a:t>
            </a:r>
            <a:r>
              <a:rPr sz="2400" spc="140" dirty="0">
                <a:latin typeface="MS UI Gothic"/>
                <a:cs typeface="MS UI Gothic"/>
              </a:rPr>
              <a:t>イ</a:t>
            </a:r>
            <a:r>
              <a:rPr sz="2400" spc="145" dirty="0">
                <a:latin typeface="MS UI Gothic"/>
                <a:cs typeface="MS UI Gothic"/>
              </a:rPr>
              <a:t>アウ</a:t>
            </a:r>
            <a:r>
              <a:rPr sz="2400" spc="135" dirty="0">
                <a:latin typeface="MS UI Gothic"/>
                <a:cs typeface="MS UI Gothic"/>
              </a:rPr>
              <a:t>ト</a:t>
            </a:r>
            <a:r>
              <a:rPr sz="2400" spc="195" dirty="0">
                <a:latin typeface="MS UI Gothic"/>
                <a:cs typeface="MS UI Gothic"/>
              </a:rPr>
              <a:t>設計</a:t>
            </a:r>
            <a:r>
              <a:rPr sz="2400" spc="95" dirty="0">
                <a:latin typeface="MS UI Gothic"/>
                <a:cs typeface="MS UI Gothic"/>
              </a:rPr>
              <a:t>（</a:t>
            </a:r>
            <a:r>
              <a:rPr sz="2400" spc="195" dirty="0">
                <a:latin typeface="MS UI Gothic"/>
                <a:cs typeface="MS UI Gothic"/>
              </a:rPr>
              <a:t>基板設計</a:t>
            </a:r>
            <a:r>
              <a:rPr sz="2400" spc="95" dirty="0">
                <a:latin typeface="MS UI Gothic"/>
                <a:cs typeface="MS UI Gothic"/>
              </a:rPr>
              <a:t>）</a:t>
            </a:r>
            <a:r>
              <a:rPr sz="2400" spc="160" dirty="0">
                <a:latin typeface="MS UI Gothic"/>
                <a:cs typeface="MS UI Gothic"/>
              </a:rPr>
              <a:t>の</a:t>
            </a:r>
            <a:r>
              <a:rPr sz="2400" spc="195" dirty="0">
                <a:latin typeface="MS UI Gothic"/>
                <a:cs typeface="MS UI Gothic"/>
              </a:rPr>
              <a:t>元</a:t>
            </a:r>
            <a:r>
              <a:rPr sz="2400" spc="120" dirty="0">
                <a:latin typeface="MS UI Gothic"/>
                <a:cs typeface="MS UI Gothic"/>
              </a:rPr>
              <a:t>と</a:t>
            </a:r>
            <a:r>
              <a:rPr sz="2400" spc="165" dirty="0">
                <a:latin typeface="MS UI Gothic"/>
                <a:cs typeface="MS UI Gothic"/>
              </a:rPr>
              <a:t>な</a:t>
            </a:r>
            <a:r>
              <a:rPr sz="2400" spc="145" dirty="0">
                <a:latin typeface="MS UI Gothic"/>
                <a:cs typeface="MS UI Gothic"/>
              </a:rPr>
              <a:t>る</a:t>
            </a:r>
            <a:r>
              <a:rPr sz="2400" spc="160" dirty="0">
                <a:latin typeface="MS UI Gothic"/>
                <a:cs typeface="MS UI Gothic"/>
              </a:rPr>
              <a:t>の</a:t>
            </a:r>
            <a:r>
              <a:rPr sz="2400" spc="165" dirty="0">
                <a:latin typeface="MS UI Gothic"/>
                <a:cs typeface="MS UI Gothic"/>
              </a:rPr>
              <a:t>は</a:t>
            </a:r>
            <a:r>
              <a:rPr sz="2400" spc="95" dirty="0">
                <a:latin typeface="MS UI Gothic"/>
                <a:cs typeface="MS UI Gothic"/>
              </a:rPr>
              <a:t>“</a:t>
            </a:r>
            <a:r>
              <a:rPr sz="2400" spc="195" dirty="0">
                <a:latin typeface="MS UI Gothic"/>
                <a:cs typeface="MS UI Gothic"/>
              </a:rPr>
              <a:t>回路図</a:t>
            </a:r>
            <a:r>
              <a:rPr sz="2400" spc="95" dirty="0">
                <a:latin typeface="MS UI Gothic"/>
                <a:cs typeface="MS UI Gothic"/>
              </a:rPr>
              <a:t>”</a:t>
            </a:r>
            <a:r>
              <a:rPr sz="2400" spc="160" dirty="0">
                <a:latin typeface="MS UI Gothic"/>
                <a:cs typeface="MS UI Gothic"/>
              </a:rPr>
              <a:t>で</a:t>
            </a:r>
            <a:r>
              <a:rPr sz="2400" spc="70" dirty="0">
                <a:latin typeface="MS UI Gothic"/>
                <a:cs typeface="MS UI Gothic"/>
              </a:rPr>
              <a:t>す</a:t>
            </a:r>
            <a:r>
              <a:rPr sz="2400" spc="385" dirty="0">
                <a:latin typeface="MS UI Gothic"/>
                <a:cs typeface="MS UI Gothic"/>
              </a:rPr>
              <a:t>。</a:t>
            </a:r>
            <a:endParaRPr sz="2400" dirty="0">
              <a:latin typeface="MS UI Gothic"/>
              <a:cs typeface="MS UI Gothic"/>
            </a:endParaRPr>
          </a:p>
          <a:p>
            <a:pPr marL="12700" marR="5080">
              <a:lnSpc>
                <a:spcPct val="152200"/>
              </a:lnSpc>
              <a:spcBef>
                <a:spcPts val="100"/>
              </a:spcBef>
            </a:pPr>
            <a:r>
              <a:rPr sz="2400" spc="140" dirty="0">
                <a:latin typeface="MS UI Gothic"/>
                <a:cs typeface="MS UI Gothic"/>
              </a:rPr>
              <a:t>この章では回路図</a:t>
            </a:r>
            <a:r>
              <a:rPr sz="2400" spc="85" dirty="0">
                <a:latin typeface="MS UI Gothic"/>
                <a:cs typeface="MS UI Gothic"/>
              </a:rPr>
              <a:t>エ</a:t>
            </a:r>
            <a:r>
              <a:rPr sz="2400" spc="120" dirty="0">
                <a:latin typeface="MS UI Gothic"/>
                <a:cs typeface="MS UI Gothic"/>
              </a:rPr>
              <a:t>デ</a:t>
            </a:r>
            <a:r>
              <a:rPr sz="2400" spc="140" dirty="0">
                <a:latin typeface="MS UI Gothic"/>
                <a:cs typeface="MS UI Gothic"/>
              </a:rPr>
              <a:t>ィタEeschenaの基本機能をひとつひとつ確かめながら回路図作成操作に習 </a:t>
            </a:r>
            <a:r>
              <a:rPr sz="2400" spc="185" dirty="0">
                <a:latin typeface="MS UI Gothic"/>
                <a:cs typeface="MS UI Gothic"/>
              </a:rPr>
              <a:t>熟</a:t>
            </a:r>
            <a:r>
              <a:rPr sz="2400" spc="35" dirty="0">
                <a:latin typeface="MS UI Gothic"/>
                <a:cs typeface="MS UI Gothic"/>
              </a:rPr>
              <a:t>し</a:t>
            </a:r>
            <a:r>
              <a:rPr sz="2400" spc="190" dirty="0">
                <a:latin typeface="MS UI Gothic"/>
                <a:cs typeface="MS UI Gothic"/>
              </a:rPr>
              <a:t>て</a:t>
            </a:r>
            <a:r>
              <a:rPr sz="2400" spc="245" dirty="0">
                <a:latin typeface="MS UI Gothic"/>
                <a:cs typeface="MS UI Gothic"/>
              </a:rPr>
              <a:t>行</a:t>
            </a:r>
            <a:r>
              <a:rPr sz="2400" spc="185" dirty="0">
                <a:latin typeface="MS UI Gothic"/>
                <a:cs typeface="MS UI Gothic"/>
              </a:rPr>
              <a:t>きま</a:t>
            </a:r>
            <a:r>
              <a:rPr sz="2400" spc="70" dirty="0">
                <a:latin typeface="MS UI Gothic"/>
                <a:cs typeface="MS UI Gothic"/>
              </a:rPr>
              <a:t>す</a:t>
            </a:r>
            <a:r>
              <a:rPr sz="2400" spc="385" dirty="0">
                <a:latin typeface="MS UI Gothic"/>
                <a:cs typeface="MS UI Gothic"/>
              </a:rPr>
              <a:t>。</a:t>
            </a:r>
            <a:endParaRPr sz="2400" dirty="0">
              <a:latin typeface="MS UI Gothic"/>
              <a:cs typeface="MS UI Gothic"/>
            </a:endParaRPr>
          </a:p>
          <a:p>
            <a:pPr marL="546100" lvl="1" indent="-533400">
              <a:spcBef>
                <a:spcPts val="1620"/>
              </a:spcBef>
              <a:buFont typeface="Microsoft JhengHei"/>
              <a:buAutoNum type="arabicPeriod"/>
              <a:tabLst>
                <a:tab pos="545465" algn="l"/>
                <a:tab pos="546100" algn="l"/>
              </a:tabLst>
            </a:pPr>
            <a:r>
              <a:rPr sz="2400" spc="105" dirty="0">
                <a:latin typeface="Microsoft JhengHei"/>
                <a:cs typeface="Microsoft JhengHei"/>
              </a:rPr>
              <a:t>回路図エディタ</a:t>
            </a:r>
            <a:r>
              <a:rPr sz="2400" spc="60" dirty="0">
                <a:latin typeface="Microsoft JhengHei"/>
                <a:cs typeface="Microsoft JhengHei"/>
              </a:rPr>
              <a:t>Eeschema</a:t>
            </a:r>
            <a:r>
              <a:rPr sz="2400" spc="105" dirty="0">
                <a:latin typeface="Microsoft JhengHei"/>
                <a:cs typeface="Microsoft JhengHei"/>
              </a:rPr>
              <a:t>起動</a:t>
            </a:r>
            <a:endParaRPr sz="2400" dirty="0">
              <a:latin typeface="Microsoft JhengHei"/>
              <a:cs typeface="Microsoft JhengHei"/>
            </a:endParaRPr>
          </a:p>
          <a:p>
            <a:pPr marL="12700">
              <a:spcBef>
                <a:spcPts val="1720"/>
              </a:spcBef>
              <a:tabLst>
                <a:tab pos="1639570" algn="l"/>
              </a:tabLst>
            </a:pPr>
            <a:r>
              <a:rPr sz="2400" spc="114" dirty="0" err="1">
                <a:latin typeface="MS UI Gothic"/>
                <a:cs typeface="MS UI Gothic"/>
              </a:rPr>
              <a:t>KiCad</a:t>
            </a:r>
            <a:r>
              <a:rPr sz="2400" spc="180" dirty="0" err="1">
                <a:latin typeface="MS UI Gothic"/>
                <a:cs typeface="MS UI Gothic"/>
              </a:rPr>
              <a:t>マ</a:t>
            </a:r>
            <a:r>
              <a:rPr sz="2400" spc="195" dirty="0" err="1">
                <a:latin typeface="MS UI Gothic"/>
                <a:cs typeface="MS UI Gothic"/>
              </a:rPr>
              <a:t>ネー</a:t>
            </a:r>
            <a:r>
              <a:rPr sz="2400" spc="165" dirty="0" err="1">
                <a:latin typeface="MS UI Gothic"/>
                <a:cs typeface="MS UI Gothic"/>
              </a:rPr>
              <a:t>ジ</a:t>
            </a:r>
            <a:r>
              <a:rPr sz="2400" spc="265" dirty="0" err="1">
                <a:latin typeface="MS UI Gothic"/>
                <a:cs typeface="MS UI Gothic"/>
              </a:rPr>
              <a:t>ャ</a:t>
            </a:r>
            <a:r>
              <a:rPr sz="2400" spc="330" dirty="0" err="1">
                <a:latin typeface="MS UI Gothic"/>
                <a:cs typeface="MS UI Gothic"/>
              </a:rPr>
              <a:t>の</a:t>
            </a:r>
            <a:r>
              <a:rPr lang="en-US" altLang="ja-JP" sz="2400" spc="330" dirty="0">
                <a:latin typeface="MS UI Gothic"/>
                <a:cs typeface="MS UI Gothic"/>
              </a:rPr>
              <a:t>	</a:t>
            </a:r>
            <a:r>
              <a:rPr sz="2400" spc="330" dirty="0">
                <a:latin typeface="MS UI Gothic"/>
                <a:cs typeface="MS UI Gothic"/>
              </a:rPr>
              <a:t>	</a:t>
            </a:r>
            <a:r>
              <a:rPr sz="2400" spc="100" dirty="0">
                <a:latin typeface="MS UI Gothic"/>
                <a:cs typeface="MS UI Gothic"/>
              </a:rPr>
              <a:t>「</a:t>
            </a:r>
            <a:r>
              <a:rPr sz="2400" spc="200" dirty="0">
                <a:latin typeface="MS UI Gothic"/>
                <a:cs typeface="MS UI Gothic"/>
              </a:rPr>
              <a:t>回路図</a:t>
            </a:r>
            <a:r>
              <a:rPr sz="2400" spc="114" dirty="0">
                <a:latin typeface="MS UI Gothic"/>
                <a:cs typeface="MS UI Gothic"/>
              </a:rPr>
              <a:t>エデ</a:t>
            </a:r>
            <a:r>
              <a:rPr sz="2400" spc="360" dirty="0">
                <a:latin typeface="MS UI Gothic"/>
                <a:cs typeface="MS UI Gothic"/>
              </a:rPr>
              <a:t>ィ</a:t>
            </a:r>
            <a:r>
              <a:rPr sz="2400" spc="440" dirty="0">
                <a:latin typeface="MS UI Gothic"/>
                <a:cs typeface="MS UI Gothic"/>
              </a:rPr>
              <a:t>タ</a:t>
            </a:r>
            <a:r>
              <a:rPr sz="2400" spc="320" dirty="0">
                <a:latin typeface="MS UI Gothic"/>
                <a:cs typeface="MS UI Gothic"/>
              </a:rPr>
              <a:t>」</a:t>
            </a:r>
            <a:r>
              <a:rPr sz="2400" spc="480" dirty="0">
                <a:latin typeface="MS UI Gothic"/>
                <a:cs typeface="MS UI Gothic"/>
              </a:rPr>
              <a:t>を</a:t>
            </a:r>
            <a:r>
              <a:rPr sz="2400" spc="440" dirty="0">
                <a:latin typeface="MS UI Gothic"/>
                <a:cs typeface="MS UI Gothic"/>
              </a:rPr>
              <a:t>ク</a:t>
            </a:r>
            <a:r>
              <a:rPr sz="2400" spc="375" dirty="0">
                <a:latin typeface="MS UI Gothic"/>
                <a:cs typeface="MS UI Gothic"/>
              </a:rPr>
              <a:t>リ</a:t>
            </a:r>
            <a:r>
              <a:rPr sz="2400" spc="370" dirty="0">
                <a:latin typeface="MS UI Gothic"/>
                <a:cs typeface="MS UI Gothic"/>
              </a:rPr>
              <a:t>ッ</a:t>
            </a:r>
            <a:r>
              <a:rPr sz="2400" spc="440" dirty="0">
                <a:latin typeface="MS UI Gothic"/>
                <a:cs typeface="MS UI Gothic"/>
              </a:rPr>
              <a:t>ク</a:t>
            </a:r>
            <a:r>
              <a:rPr sz="2400" spc="365" dirty="0">
                <a:latin typeface="MS UI Gothic"/>
                <a:cs typeface="MS UI Gothic"/>
              </a:rPr>
              <a:t>し</a:t>
            </a:r>
            <a:r>
              <a:rPr sz="2400" spc="155" dirty="0">
                <a:latin typeface="MS UI Gothic"/>
                <a:cs typeface="MS UI Gothic"/>
              </a:rPr>
              <a:t>て</a:t>
            </a:r>
            <a:r>
              <a:rPr sz="2400" spc="195" dirty="0">
                <a:latin typeface="MS UI Gothic"/>
                <a:cs typeface="MS UI Gothic"/>
              </a:rPr>
              <a:t>起動</a:t>
            </a:r>
            <a:r>
              <a:rPr sz="2400" spc="140" dirty="0">
                <a:latin typeface="MS UI Gothic"/>
                <a:cs typeface="MS UI Gothic"/>
              </a:rPr>
              <a:t>し</a:t>
            </a:r>
            <a:r>
              <a:rPr sz="2400" spc="150" dirty="0">
                <a:latin typeface="MS UI Gothic"/>
                <a:cs typeface="MS UI Gothic"/>
              </a:rPr>
              <a:t>ま</a:t>
            </a:r>
            <a:r>
              <a:rPr sz="2400" spc="70" dirty="0">
                <a:latin typeface="MS UI Gothic"/>
                <a:cs typeface="MS UI Gothic"/>
              </a:rPr>
              <a:t>す</a:t>
            </a:r>
            <a:r>
              <a:rPr sz="2400" spc="140" dirty="0">
                <a:latin typeface="MS UI Gothic"/>
                <a:cs typeface="MS UI Gothic"/>
              </a:rPr>
              <a:t>。</a:t>
            </a:r>
            <a:r>
              <a:rPr sz="2400" spc="210" dirty="0">
                <a:latin typeface="MS UI Gothic"/>
                <a:cs typeface="MS UI Gothic"/>
              </a:rPr>
              <a:t>図</a:t>
            </a:r>
            <a:r>
              <a:rPr sz="2400" spc="105" dirty="0">
                <a:latin typeface="MS UI Gothic"/>
                <a:cs typeface="MS UI Gothic"/>
              </a:rPr>
              <a:t>4-1</a:t>
            </a:r>
            <a:endParaRPr sz="2400" dirty="0">
              <a:latin typeface="MS UI Gothic"/>
              <a:cs typeface="MS UI Gothic"/>
            </a:endParaRPr>
          </a:p>
        </p:txBody>
      </p:sp>
      <p:sp>
        <p:nvSpPr>
          <p:cNvPr id="4" name="object 4"/>
          <p:cNvSpPr/>
          <p:nvPr/>
        </p:nvSpPr>
        <p:spPr>
          <a:xfrm>
            <a:off x="4018703" y="2460608"/>
            <a:ext cx="514249" cy="519007"/>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595081" y="3197758"/>
            <a:ext cx="12581317" cy="5716482"/>
          </a:xfrm>
          <a:prstGeom prst="rect">
            <a:avLst/>
          </a:prstGeom>
          <a:blipFill>
            <a:blip r:embed="rId3" cstate="print"/>
            <a:stretch>
              <a:fillRect/>
            </a:stretch>
          </a:blipFill>
        </p:spPr>
        <p:txBody>
          <a:bodyPr wrap="square" lIns="0" tIns="0" rIns="0" bIns="0" rtlCol="0"/>
          <a:lstStyle/>
          <a:p>
            <a:endParaRPr/>
          </a:p>
        </p:txBody>
      </p:sp>
      <p:sp>
        <p:nvSpPr>
          <p:cNvPr id="29" name="object 29"/>
          <p:cNvSpPr txBox="1">
            <a:spLocks noGrp="1"/>
          </p:cNvSpPr>
          <p:nvPr>
            <p:ph type="sldNum" sz="quarter" idx="7"/>
          </p:nvPr>
        </p:nvSpPr>
        <p:spPr/>
        <p:txBody>
          <a:bodyPr/>
          <a:lstStyle/>
          <a:p>
            <a:r>
              <a:rPr lang="en-US" altLang="ja-JP"/>
              <a:t>3</a:t>
            </a:r>
            <a:endParaRPr lang="en-US" altLang="ja-JP" dirty="0"/>
          </a:p>
        </p:txBody>
      </p:sp>
      <p:sp>
        <p:nvSpPr>
          <p:cNvPr id="30" name="object 14">
            <a:extLst>
              <a:ext uri="{FF2B5EF4-FFF2-40B4-BE49-F238E27FC236}">
                <a16:creationId xmlns:a16="http://schemas.microsoft.com/office/drawing/2014/main" id="{E9701D77-00FD-4038-9285-A0BDBC4D6F95}"/>
              </a:ext>
            </a:extLst>
          </p:cNvPr>
          <p:cNvSpPr txBox="1"/>
          <p:nvPr/>
        </p:nvSpPr>
        <p:spPr>
          <a:xfrm>
            <a:off x="7745038" y="8941305"/>
            <a:ext cx="990600" cy="382156"/>
          </a:xfrm>
          <a:prstGeom prst="rect">
            <a:avLst/>
          </a:prstGeom>
        </p:spPr>
        <p:txBody>
          <a:bodyPr vert="horz" wrap="square" lIns="0" tIns="12700" rIns="0" bIns="0" rtlCol="0">
            <a:spAutoFit/>
          </a:bodyPr>
          <a:lstStyle/>
          <a:p>
            <a:pPr>
              <a:spcBef>
                <a:spcPts val="100"/>
              </a:spcBef>
            </a:pPr>
            <a:r>
              <a:rPr sz="2400" spc="110" dirty="0">
                <a:latin typeface="MS UI Gothic"/>
                <a:cs typeface="MS UI Gothic"/>
              </a:rPr>
              <a:t>図</a:t>
            </a:r>
            <a:r>
              <a:rPr sz="2400" spc="55" dirty="0">
                <a:latin typeface="MS UI Gothic"/>
                <a:cs typeface="MS UI Gothic"/>
              </a:rPr>
              <a:t>4-1</a:t>
            </a:r>
            <a:endParaRPr sz="2400" dirty="0">
              <a:latin typeface="Microsoft JhengHei"/>
              <a:cs typeface="Microsoft JhengHei"/>
            </a:endParaRPr>
          </a:p>
        </p:txBody>
      </p:sp>
      <p:sp>
        <p:nvSpPr>
          <p:cNvPr id="7" name="スライド番号プレースホルダー 4">
            <a:extLst>
              <a:ext uri="{FF2B5EF4-FFF2-40B4-BE49-F238E27FC236}">
                <a16:creationId xmlns:a16="http://schemas.microsoft.com/office/drawing/2014/main" id="{7F2103C0-6F3A-4B05-9F00-1ABD570F4063}"/>
              </a:ext>
            </a:extLst>
          </p:cNvPr>
          <p:cNvSpPr txBox="1">
            <a:spLocks/>
          </p:cNvSpPr>
          <p:nvPr/>
        </p:nvSpPr>
        <p:spPr>
          <a:xfrm>
            <a:off x="17658556" y="95209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11</a:t>
            </a:fld>
            <a:endParaRPr lang="en-US" altLang="ja-JP" sz="2400" spc="17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txBox="1"/>
          <p:nvPr/>
        </p:nvSpPr>
        <p:spPr>
          <a:xfrm>
            <a:off x="1046956" y="469900"/>
            <a:ext cx="10334625" cy="879728"/>
          </a:xfrm>
          <a:prstGeom prst="rect">
            <a:avLst/>
          </a:prstGeom>
        </p:spPr>
        <p:txBody>
          <a:bodyPr vert="horz" wrap="square" lIns="0" tIns="12700" rIns="0" bIns="0" rtlCol="0">
            <a:spAutoFit/>
          </a:bodyPr>
          <a:lstStyle/>
          <a:p>
            <a:pPr marL="12700">
              <a:spcBef>
                <a:spcPts val="920"/>
              </a:spcBef>
            </a:pPr>
            <a:r>
              <a:rPr sz="2400" spc="150" dirty="0">
                <a:latin typeface="Microsoft JhengHei"/>
                <a:cs typeface="Microsoft JhengHei"/>
              </a:rPr>
              <a:t>4.1.1.</a:t>
            </a:r>
            <a:r>
              <a:rPr sz="2400" dirty="0">
                <a:latin typeface="Microsoft JhengHei"/>
                <a:cs typeface="Microsoft JhengHei"/>
              </a:rPr>
              <a:t>各部呼称</a:t>
            </a:r>
          </a:p>
          <a:p>
            <a:pPr marL="12700">
              <a:spcBef>
                <a:spcPts val="1020"/>
              </a:spcBef>
            </a:pPr>
            <a:r>
              <a:rPr sz="2400" spc="229" dirty="0">
                <a:latin typeface="MS UI Gothic"/>
                <a:cs typeface="MS UI Gothic"/>
              </a:rPr>
              <a:t>こ</a:t>
            </a:r>
            <a:r>
              <a:rPr sz="2400" spc="275" dirty="0">
                <a:latin typeface="MS UI Gothic"/>
                <a:cs typeface="MS UI Gothic"/>
              </a:rPr>
              <a:t>の</a:t>
            </a:r>
            <a:r>
              <a:rPr sz="2400" spc="254" dirty="0">
                <a:latin typeface="MS UI Gothic"/>
                <a:cs typeface="MS UI Gothic"/>
              </a:rPr>
              <a:t>テ</a:t>
            </a:r>
            <a:r>
              <a:rPr sz="2400" spc="240" dirty="0">
                <a:latin typeface="MS UI Gothic"/>
                <a:cs typeface="MS UI Gothic"/>
              </a:rPr>
              <a:t>キ</a:t>
            </a:r>
            <a:r>
              <a:rPr sz="2400" spc="165" dirty="0">
                <a:latin typeface="MS UI Gothic"/>
                <a:cs typeface="MS UI Gothic"/>
              </a:rPr>
              <a:t>ス</a:t>
            </a:r>
            <a:r>
              <a:rPr sz="2400" spc="150" dirty="0">
                <a:latin typeface="MS UI Gothic"/>
                <a:cs typeface="MS UI Gothic"/>
              </a:rPr>
              <a:t>ト</a:t>
            </a:r>
            <a:r>
              <a:rPr sz="2400" spc="175" dirty="0">
                <a:latin typeface="MS UI Gothic"/>
                <a:cs typeface="MS UI Gothic"/>
              </a:rPr>
              <a:t>で</a:t>
            </a:r>
            <a:r>
              <a:rPr sz="2400" spc="180" dirty="0">
                <a:latin typeface="MS UI Gothic"/>
                <a:cs typeface="MS UI Gothic"/>
              </a:rPr>
              <a:t>は</a:t>
            </a:r>
            <a:r>
              <a:rPr sz="2400" spc="215" dirty="0">
                <a:latin typeface="MS UI Gothic"/>
                <a:cs typeface="MS UI Gothic"/>
              </a:rPr>
              <a:t>操作</a:t>
            </a:r>
            <a:r>
              <a:rPr sz="2400" spc="160" dirty="0">
                <a:latin typeface="MS UI Gothic"/>
                <a:cs typeface="MS UI Gothic"/>
              </a:rPr>
              <a:t>ウ</a:t>
            </a:r>
            <a:r>
              <a:rPr sz="2400" spc="155" dirty="0">
                <a:latin typeface="MS UI Gothic"/>
                <a:cs typeface="MS UI Gothic"/>
              </a:rPr>
              <a:t>イ</a:t>
            </a:r>
            <a:r>
              <a:rPr sz="2400" spc="160" dirty="0">
                <a:latin typeface="MS UI Gothic"/>
                <a:cs typeface="MS UI Gothic"/>
              </a:rPr>
              <a:t>ン</a:t>
            </a:r>
            <a:r>
              <a:rPr sz="2400" spc="155" dirty="0">
                <a:latin typeface="MS UI Gothic"/>
                <a:cs typeface="MS UI Gothic"/>
              </a:rPr>
              <a:t>ド</a:t>
            </a:r>
            <a:r>
              <a:rPr sz="2400" spc="160" dirty="0">
                <a:latin typeface="MS UI Gothic"/>
                <a:cs typeface="MS UI Gothic"/>
              </a:rPr>
              <a:t>ウ</a:t>
            </a:r>
            <a:r>
              <a:rPr sz="2400" spc="175" dirty="0">
                <a:latin typeface="MS UI Gothic"/>
                <a:cs typeface="MS UI Gothic"/>
              </a:rPr>
              <a:t>の</a:t>
            </a:r>
            <a:r>
              <a:rPr sz="2400" spc="215" dirty="0">
                <a:latin typeface="MS UI Gothic"/>
                <a:cs typeface="MS UI Gothic"/>
              </a:rPr>
              <a:t>各部</a:t>
            </a:r>
            <a:r>
              <a:rPr sz="2400" spc="160" dirty="0">
                <a:latin typeface="MS UI Gothic"/>
                <a:cs typeface="MS UI Gothic"/>
              </a:rPr>
              <a:t>を</a:t>
            </a:r>
            <a:r>
              <a:rPr sz="2400" spc="215" dirty="0">
                <a:latin typeface="MS UI Gothic"/>
                <a:cs typeface="MS UI Gothic"/>
              </a:rPr>
              <a:t>図</a:t>
            </a:r>
            <a:r>
              <a:rPr sz="2400" spc="105" dirty="0">
                <a:latin typeface="MS UI Gothic"/>
                <a:cs typeface="MS UI Gothic"/>
              </a:rPr>
              <a:t>4-2</a:t>
            </a:r>
            <a:r>
              <a:rPr sz="2400" spc="175" dirty="0">
                <a:latin typeface="MS UI Gothic"/>
                <a:cs typeface="MS UI Gothic"/>
              </a:rPr>
              <a:t>の</a:t>
            </a:r>
            <a:r>
              <a:rPr sz="2400" spc="160" dirty="0">
                <a:latin typeface="MS UI Gothic"/>
                <a:cs typeface="MS UI Gothic"/>
              </a:rPr>
              <a:t>よ</a:t>
            </a:r>
            <a:r>
              <a:rPr sz="2400" spc="125" dirty="0">
                <a:latin typeface="MS UI Gothic"/>
                <a:cs typeface="MS UI Gothic"/>
              </a:rPr>
              <a:t>う</a:t>
            </a:r>
            <a:r>
              <a:rPr sz="2400" spc="180" dirty="0">
                <a:latin typeface="MS UI Gothic"/>
                <a:cs typeface="MS UI Gothic"/>
              </a:rPr>
              <a:t>な</a:t>
            </a:r>
            <a:r>
              <a:rPr sz="2400" spc="215" dirty="0">
                <a:latin typeface="MS UI Gothic"/>
                <a:cs typeface="MS UI Gothic"/>
              </a:rPr>
              <a:t>呼称</a:t>
            </a:r>
            <a:r>
              <a:rPr sz="2400" spc="175" dirty="0">
                <a:latin typeface="MS UI Gothic"/>
                <a:cs typeface="MS UI Gothic"/>
              </a:rPr>
              <a:t>で</a:t>
            </a:r>
            <a:r>
              <a:rPr sz="2400" spc="215" dirty="0">
                <a:latin typeface="MS UI Gothic"/>
                <a:cs typeface="MS UI Gothic"/>
              </a:rPr>
              <a:t>説明</a:t>
            </a:r>
            <a:r>
              <a:rPr sz="2400" spc="155" dirty="0">
                <a:latin typeface="MS UI Gothic"/>
                <a:cs typeface="MS UI Gothic"/>
              </a:rPr>
              <a:t>し</a:t>
            </a:r>
            <a:r>
              <a:rPr sz="2400" spc="160" dirty="0">
                <a:latin typeface="MS UI Gothic"/>
                <a:cs typeface="MS UI Gothic"/>
              </a:rPr>
              <a:t>ま</a:t>
            </a:r>
            <a:r>
              <a:rPr sz="2400" spc="70" dirty="0">
                <a:latin typeface="MS UI Gothic"/>
                <a:cs typeface="MS UI Gothic"/>
              </a:rPr>
              <a:t>す</a:t>
            </a:r>
            <a:r>
              <a:rPr sz="2400" spc="385" dirty="0">
                <a:latin typeface="MS UI Gothic"/>
                <a:cs typeface="MS UI Gothic"/>
              </a:rPr>
              <a:t>。</a:t>
            </a:r>
            <a:endParaRPr sz="2400" dirty="0">
              <a:latin typeface="MS UI Gothic"/>
              <a:cs typeface="MS UI Gothic"/>
            </a:endParaRPr>
          </a:p>
        </p:txBody>
      </p:sp>
      <p:grpSp>
        <p:nvGrpSpPr>
          <p:cNvPr id="31" name="グループ化 30">
            <a:extLst>
              <a:ext uri="{FF2B5EF4-FFF2-40B4-BE49-F238E27FC236}">
                <a16:creationId xmlns:a16="http://schemas.microsoft.com/office/drawing/2014/main" id="{239AD136-4CEF-4791-909A-4402E6F52CFF}"/>
              </a:ext>
            </a:extLst>
          </p:cNvPr>
          <p:cNvGrpSpPr/>
          <p:nvPr/>
        </p:nvGrpSpPr>
        <p:grpSpPr>
          <a:xfrm>
            <a:off x="1504156" y="1689100"/>
            <a:ext cx="13182600" cy="7619999"/>
            <a:chOff x="6309836" y="5184480"/>
            <a:chExt cx="6390640" cy="3649945"/>
          </a:xfrm>
        </p:grpSpPr>
        <p:sp>
          <p:nvSpPr>
            <p:cNvPr id="6" name="object 6"/>
            <p:cNvSpPr/>
            <p:nvPr/>
          </p:nvSpPr>
          <p:spPr>
            <a:xfrm>
              <a:off x="6309836" y="5184480"/>
              <a:ext cx="6390640" cy="3649945"/>
            </a:xfrm>
            <a:prstGeom prst="rect">
              <a:avLst/>
            </a:prstGeom>
            <a:blipFill>
              <a:blip r:embed="rId2" cstate="print"/>
              <a:stretch>
                <a:fillRect/>
              </a:stretch>
            </a:blipFill>
          </p:spPr>
          <p:txBody>
            <a:bodyPr wrap="square" lIns="0" tIns="0" rIns="0" bIns="0" rtlCol="0"/>
            <a:lstStyle/>
            <a:p>
              <a:endParaRPr sz="1600"/>
            </a:p>
          </p:txBody>
        </p:sp>
        <p:sp>
          <p:nvSpPr>
            <p:cNvPr id="7" name="object 7"/>
            <p:cNvSpPr/>
            <p:nvPr/>
          </p:nvSpPr>
          <p:spPr>
            <a:xfrm>
              <a:off x="6326008" y="5438622"/>
              <a:ext cx="3570604" cy="134620"/>
            </a:xfrm>
            <a:custGeom>
              <a:avLst/>
              <a:gdLst/>
              <a:ahLst/>
              <a:cxnLst/>
              <a:rect l="l" t="t" r="r" b="b"/>
              <a:pathLst>
                <a:path w="3570604" h="134620">
                  <a:moveTo>
                    <a:pt x="0" y="0"/>
                  </a:moveTo>
                  <a:lnTo>
                    <a:pt x="3570419" y="0"/>
                  </a:lnTo>
                  <a:lnTo>
                    <a:pt x="3570419" y="134242"/>
                  </a:lnTo>
                  <a:lnTo>
                    <a:pt x="0" y="134242"/>
                  </a:lnTo>
                  <a:lnTo>
                    <a:pt x="0" y="0"/>
                  </a:lnTo>
                  <a:close/>
                </a:path>
              </a:pathLst>
            </a:custGeom>
            <a:ln w="19049">
              <a:solidFill>
                <a:srgbClr val="FF2600"/>
              </a:solidFill>
            </a:ln>
          </p:spPr>
          <p:txBody>
            <a:bodyPr wrap="square" lIns="0" tIns="0" rIns="0" bIns="0" rtlCol="0"/>
            <a:lstStyle/>
            <a:p>
              <a:endParaRPr sz="1600"/>
            </a:p>
          </p:txBody>
        </p:sp>
        <p:sp>
          <p:nvSpPr>
            <p:cNvPr id="8" name="object 8"/>
            <p:cNvSpPr/>
            <p:nvPr/>
          </p:nvSpPr>
          <p:spPr>
            <a:xfrm>
              <a:off x="6326008" y="5611659"/>
              <a:ext cx="6150610" cy="241300"/>
            </a:xfrm>
            <a:custGeom>
              <a:avLst/>
              <a:gdLst/>
              <a:ahLst/>
              <a:cxnLst/>
              <a:rect l="l" t="t" r="r" b="b"/>
              <a:pathLst>
                <a:path w="6150609" h="241300">
                  <a:moveTo>
                    <a:pt x="0" y="0"/>
                  </a:moveTo>
                  <a:lnTo>
                    <a:pt x="6150074" y="0"/>
                  </a:lnTo>
                  <a:lnTo>
                    <a:pt x="6150074" y="240803"/>
                  </a:lnTo>
                  <a:lnTo>
                    <a:pt x="0" y="240803"/>
                  </a:lnTo>
                  <a:lnTo>
                    <a:pt x="0" y="0"/>
                  </a:lnTo>
                  <a:close/>
                </a:path>
              </a:pathLst>
            </a:custGeom>
            <a:ln w="19050">
              <a:solidFill>
                <a:srgbClr val="FF2600"/>
              </a:solidFill>
            </a:ln>
          </p:spPr>
          <p:txBody>
            <a:bodyPr wrap="square" lIns="0" tIns="0" rIns="0" bIns="0" rtlCol="0"/>
            <a:lstStyle/>
            <a:p>
              <a:endParaRPr sz="1600"/>
            </a:p>
          </p:txBody>
        </p:sp>
        <p:sp>
          <p:nvSpPr>
            <p:cNvPr id="9" name="object 9"/>
            <p:cNvSpPr/>
            <p:nvPr/>
          </p:nvSpPr>
          <p:spPr>
            <a:xfrm>
              <a:off x="6322933" y="5891819"/>
              <a:ext cx="283845" cy="1581785"/>
            </a:xfrm>
            <a:custGeom>
              <a:avLst/>
              <a:gdLst/>
              <a:ahLst/>
              <a:cxnLst/>
              <a:rect l="l" t="t" r="r" b="b"/>
              <a:pathLst>
                <a:path w="283844" h="1581784">
                  <a:moveTo>
                    <a:pt x="0" y="0"/>
                  </a:moveTo>
                  <a:lnTo>
                    <a:pt x="283236" y="0"/>
                  </a:lnTo>
                  <a:lnTo>
                    <a:pt x="283236" y="1581348"/>
                  </a:lnTo>
                  <a:lnTo>
                    <a:pt x="0" y="1581348"/>
                  </a:lnTo>
                  <a:lnTo>
                    <a:pt x="0" y="0"/>
                  </a:lnTo>
                  <a:close/>
                </a:path>
              </a:pathLst>
            </a:custGeom>
            <a:ln w="19050">
              <a:solidFill>
                <a:srgbClr val="FF2600"/>
              </a:solidFill>
            </a:ln>
          </p:spPr>
          <p:txBody>
            <a:bodyPr wrap="square" lIns="0" tIns="0" rIns="0" bIns="0" rtlCol="0"/>
            <a:lstStyle/>
            <a:p>
              <a:endParaRPr sz="1600"/>
            </a:p>
          </p:txBody>
        </p:sp>
        <p:sp>
          <p:nvSpPr>
            <p:cNvPr id="10" name="object 10"/>
            <p:cNvSpPr/>
            <p:nvPr/>
          </p:nvSpPr>
          <p:spPr>
            <a:xfrm>
              <a:off x="12418033" y="5889438"/>
              <a:ext cx="265430" cy="2324735"/>
            </a:xfrm>
            <a:custGeom>
              <a:avLst/>
              <a:gdLst/>
              <a:ahLst/>
              <a:cxnLst/>
              <a:rect l="l" t="t" r="r" b="b"/>
              <a:pathLst>
                <a:path w="265429" h="2324734">
                  <a:moveTo>
                    <a:pt x="0" y="0"/>
                  </a:moveTo>
                  <a:lnTo>
                    <a:pt x="265410" y="0"/>
                  </a:lnTo>
                  <a:lnTo>
                    <a:pt x="265410" y="2324695"/>
                  </a:lnTo>
                  <a:lnTo>
                    <a:pt x="0" y="2324695"/>
                  </a:lnTo>
                  <a:lnTo>
                    <a:pt x="0" y="0"/>
                  </a:lnTo>
                  <a:close/>
                </a:path>
              </a:pathLst>
            </a:custGeom>
            <a:ln w="19049">
              <a:solidFill>
                <a:srgbClr val="FF2600"/>
              </a:solidFill>
            </a:ln>
          </p:spPr>
          <p:txBody>
            <a:bodyPr wrap="square" lIns="0" tIns="0" rIns="0" bIns="0" rtlCol="0"/>
            <a:lstStyle/>
            <a:p>
              <a:endParaRPr sz="1600"/>
            </a:p>
          </p:txBody>
        </p:sp>
        <p:sp>
          <p:nvSpPr>
            <p:cNvPr id="11" name="object 11"/>
            <p:cNvSpPr/>
            <p:nvPr/>
          </p:nvSpPr>
          <p:spPr>
            <a:xfrm>
              <a:off x="6336295" y="8648149"/>
              <a:ext cx="6348095" cy="159385"/>
            </a:xfrm>
            <a:custGeom>
              <a:avLst/>
              <a:gdLst/>
              <a:ahLst/>
              <a:cxnLst/>
              <a:rect l="l" t="t" r="r" b="b"/>
              <a:pathLst>
                <a:path w="6348095" h="159384">
                  <a:moveTo>
                    <a:pt x="0" y="0"/>
                  </a:moveTo>
                  <a:lnTo>
                    <a:pt x="6347529" y="0"/>
                  </a:lnTo>
                  <a:lnTo>
                    <a:pt x="6347529" y="159179"/>
                  </a:lnTo>
                  <a:lnTo>
                    <a:pt x="0" y="159179"/>
                  </a:lnTo>
                  <a:lnTo>
                    <a:pt x="0" y="0"/>
                  </a:lnTo>
                  <a:close/>
                </a:path>
              </a:pathLst>
            </a:custGeom>
            <a:ln w="19050">
              <a:solidFill>
                <a:srgbClr val="FF2600"/>
              </a:solidFill>
            </a:ln>
          </p:spPr>
          <p:txBody>
            <a:bodyPr wrap="square" lIns="0" tIns="0" rIns="0" bIns="0" rtlCol="0"/>
            <a:lstStyle/>
            <a:p>
              <a:endParaRPr sz="1600"/>
            </a:p>
          </p:txBody>
        </p:sp>
        <p:sp>
          <p:nvSpPr>
            <p:cNvPr id="12" name="object 12"/>
            <p:cNvSpPr/>
            <p:nvPr/>
          </p:nvSpPr>
          <p:spPr>
            <a:xfrm>
              <a:off x="9927332" y="5282233"/>
              <a:ext cx="1087120" cy="324485"/>
            </a:xfrm>
            <a:custGeom>
              <a:avLst/>
              <a:gdLst/>
              <a:ahLst/>
              <a:cxnLst/>
              <a:rect l="l" t="t" r="r" b="b"/>
              <a:pathLst>
                <a:path w="1087120" h="324485">
                  <a:moveTo>
                    <a:pt x="1035447" y="0"/>
                  </a:moveTo>
                  <a:lnTo>
                    <a:pt x="195262" y="0"/>
                  </a:lnTo>
                  <a:lnTo>
                    <a:pt x="175064" y="4098"/>
                  </a:lnTo>
                  <a:lnTo>
                    <a:pt x="158534" y="15261"/>
                  </a:lnTo>
                  <a:lnTo>
                    <a:pt x="147370" y="31791"/>
                  </a:lnTo>
                  <a:lnTo>
                    <a:pt x="143272" y="51989"/>
                  </a:lnTo>
                  <a:lnTo>
                    <a:pt x="143272" y="227012"/>
                  </a:lnTo>
                  <a:lnTo>
                    <a:pt x="0" y="265906"/>
                  </a:lnTo>
                  <a:lnTo>
                    <a:pt x="157956" y="308371"/>
                  </a:lnTo>
                  <a:lnTo>
                    <a:pt x="165704" y="314962"/>
                  </a:lnTo>
                  <a:lnTo>
                    <a:pt x="174658" y="319963"/>
                  </a:lnTo>
                  <a:lnTo>
                    <a:pt x="184588" y="323136"/>
                  </a:lnTo>
                  <a:lnTo>
                    <a:pt x="195262" y="324246"/>
                  </a:lnTo>
                  <a:lnTo>
                    <a:pt x="1035447" y="324246"/>
                  </a:lnTo>
                  <a:lnTo>
                    <a:pt x="1055583" y="320147"/>
                  </a:lnTo>
                  <a:lnTo>
                    <a:pt x="1071977" y="308984"/>
                  </a:lnTo>
                  <a:lnTo>
                    <a:pt x="1083004" y="292454"/>
                  </a:lnTo>
                  <a:lnTo>
                    <a:pt x="1087041" y="272256"/>
                  </a:lnTo>
                  <a:lnTo>
                    <a:pt x="1087041" y="51989"/>
                  </a:lnTo>
                  <a:lnTo>
                    <a:pt x="1083004" y="31791"/>
                  </a:lnTo>
                  <a:lnTo>
                    <a:pt x="1071977" y="15261"/>
                  </a:lnTo>
                  <a:lnTo>
                    <a:pt x="1055583" y="4098"/>
                  </a:lnTo>
                  <a:lnTo>
                    <a:pt x="1035447" y="0"/>
                  </a:lnTo>
                  <a:close/>
                </a:path>
              </a:pathLst>
            </a:custGeom>
            <a:solidFill>
              <a:srgbClr val="FFF9B0"/>
            </a:solidFill>
          </p:spPr>
          <p:txBody>
            <a:bodyPr wrap="square" lIns="0" tIns="0" rIns="0" bIns="0" rtlCol="0"/>
            <a:lstStyle/>
            <a:p>
              <a:endParaRPr sz="1600"/>
            </a:p>
          </p:txBody>
        </p:sp>
        <p:sp>
          <p:nvSpPr>
            <p:cNvPr id="13" name="object 13"/>
            <p:cNvSpPr/>
            <p:nvPr/>
          </p:nvSpPr>
          <p:spPr>
            <a:xfrm>
              <a:off x="9927332" y="5265881"/>
              <a:ext cx="1087120" cy="324485"/>
            </a:xfrm>
            <a:custGeom>
              <a:avLst/>
              <a:gdLst/>
              <a:ahLst/>
              <a:cxnLst/>
              <a:rect l="l" t="t" r="r" b="b"/>
              <a:pathLst>
                <a:path w="1087120" h="324485">
                  <a:moveTo>
                    <a:pt x="195262" y="0"/>
                  </a:moveTo>
                  <a:lnTo>
                    <a:pt x="175063" y="4098"/>
                  </a:lnTo>
                  <a:lnTo>
                    <a:pt x="158533" y="15261"/>
                  </a:lnTo>
                  <a:lnTo>
                    <a:pt x="147370" y="31792"/>
                  </a:lnTo>
                  <a:lnTo>
                    <a:pt x="143271" y="51990"/>
                  </a:lnTo>
                  <a:lnTo>
                    <a:pt x="143271" y="227012"/>
                  </a:lnTo>
                  <a:lnTo>
                    <a:pt x="0" y="265906"/>
                  </a:lnTo>
                  <a:lnTo>
                    <a:pt x="157956" y="308371"/>
                  </a:lnTo>
                  <a:lnTo>
                    <a:pt x="165703" y="314963"/>
                  </a:lnTo>
                  <a:lnTo>
                    <a:pt x="174658" y="319963"/>
                  </a:lnTo>
                  <a:lnTo>
                    <a:pt x="184588" y="323136"/>
                  </a:lnTo>
                  <a:lnTo>
                    <a:pt x="195262" y="324246"/>
                  </a:lnTo>
                  <a:lnTo>
                    <a:pt x="1035446" y="324246"/>
                  </a:lnTo>
                  <a:lnTo>
                    <a:pt x="1055583" y="320148"/>
                  </a:lnTo>
                  <a:lnTo>
                    <a:pt x="1071977" y="308984"/>
                  </a:lnTo>
                  <a:lnTo>
                    <a:pt x="1083004" y="292454"/>
                  </a:lnTo>
                  <a:lnTo>
                    <a:pt x="1087040" y="272256"/>
                  </a:lnTo>
                  <a:lnTo>
                    <a:pt x="1087040" y="51990"/>
                  </a:lnTo>
                  <a:lnTo>
                    <a:pt x="1083004" y="31792"/>
                  </a:lnTo>
                  <a:lnTo>
                    <a:pt x="1071977" y="15261"/>
                  </a:lnTo>
                  <a:lnTo>
                    <a:pt x="1055583" y="4098"/>
                  </a:lnTo>
                  <a:lnTo>
                    <a:pt x="1035446" y="0"/>
                  </a:lnTo>
                  <a:lnTo>
                    <a:pt x="195262" y="0"/>
                  </a:lnTo>
                  <a:close/>
                </a:path>
              </a:pathLst>
            </a:custGeom>
            <a:ln w="12700">
              <a:solidFill>
                <a:srgbClr val="A7A7A7"/>
              </a:solidFill>
            </a:ln>
          </p:spPr>
          <p:txBody>
            <a:bodyPr wrap="square" lIns="0" tIns="0" rIns="0" bIns="0" rtlCol="0"/>
            <a:lstStyle/>
            <a:p>
              <a:endParaRPr sz="1600"/>
            </a:p>
          </p:txBody>
        </p:sp>
        <p:sp>
          <p:nvSpPr>
            <p:cNvPr id="15" name="object 15"/>
            <p:cNvSpPr/>
            <p:nvPr/>
          </p:nvSpPr>
          <p:spPr>
            <a:xfrm>
              <a:off x="6651029" y="6665163"/>
              <a:ext cx="1055370" cy="302895"/>
            </a:xfrm>
            <a:custGeom>
              <a:avLst/>
              <a:gdLst/>
              <a:ahLst/>
              <a:cxnLst/>
              <a:rect l="l" t="t" r="r" b="b"/>
              <a:pathLst>
                <a:path w="1055370" h="302895">
                  <a:moveTo>
                    <a:pt x="1003299" y="0"/>
                  </a:moveTo>
                  <a:lnTo>
                    <a:pt x="157162" y="0"/>
                  </a:lnTo>
                  <a:lnTo>
                    <a:pt x="136963" y="4098"/>
                  </a:lnTo>
                  <a:lnTo>
                    <a:pt x="120433" y="15262"/>
                  </a:lnTo>
                  <a:lnTo>
                    <a:pt x="109270" y="31792"/>
                  </a:lnTo>
                  <a:lnTo>
                    <a:pt x="105171" y="51991"/>
                  </a:lnTo>
                  <a:lnTo>
                    <a:pt x="105171" y="111522"/>
                  </a:lnTo>
                  <a:lnTo>
                    <a:pt x="0" y="167085"/>
                  </a:lnTo>
                  <a:lnTo>
                    <a:pt x="105171" y="222647"/>
                  </a:lnTo>
                  <a:lnTo>
                    <a:pt x="105171" y="250428"/>
                  </a:lnTo>
                  <a:lnTo>
                    <a:pt x="109270" y="270627"/>
                  </a:lnTo>
                  <a:lnTo>
                    <a:pt x="120433" y="287157"/>
                  </a:lnTo>
                  <a:lnTo>
                    <a:pt x="136963" y="298320"/>
                  </a:lnTo>
                  <a:lnTo>
                    <a:pt x="157162" y="302418"/>
                  </a:lnTo>
                  <a:lnTo>
                    <a:pt x="1003299" y="302418"/>
                  </a:lnTo>
                  <a:lnTo>
                    <a:pt x="1023498" y="298320"/>
                  </a:lnTo>
                  <a:lnTo>
                    <a:pt x="1040028" y="287157"/>
                  </a:lnTo>
                  <a:lnTo>
                    <a:pt x="1051192" y="270627"/>
                  </a:lnTo>
                  <a:lnTo>
                    <a:pt x="1055290" y="250428"/>
                  </a:lnTo>
                  <a:lnTo>
                    <a:pt x="1055290" y="51991"/>
                  </a:lnTo>
                  <a:lnTo>
                    <a:pt x="1051192" y="31792"/>
                  </a:lnTo>
                  <a:lnTo>
                    <a:pt x="1040028" y="15262"/>
                  </a:lnTo>
                  <a:lnTo>
                    <a:pt x="1023498" y="4098"/>
                  </a:lnTo>
                  <a:lnTo>
                    <a:pt x="1003299" y="0"/>
                  </a:lnTo>
                  <a:close/>
                </a:path>
              </a:pathLst>
            </a:custGeom>
            <a:solidFill>
              <a:srgbClr val="FFF9B0"/>
            </a:solidFill>
          </p:spPr>
          <p:txBody>
            <a:bodyPr wrap="square" lIns="0" tIns="0" rIns="0" bIns="0" rtlCol="0"/>
            <a:lstStyle/>
            <a:p>
              <a:endParaRPr sz="1600"/>
            </a:p>
          </p:txBody>
        </p:sp>
        <p:sp>
          <p:nvSpPr>
            <p:cNvPr id="16" name="object 16"/>
            <p:cNvSpPr/>
            <p:nvPr/>
          </p:nvSpPr>
          <p:spPr>
            <a:xfrm>
              <a:off x="6651029" y="6665163"/>
              <a:ext cx="1055370" cy="302895"/>
            </a:xfrm>
            <a:custGeom>
              <a:avLst/>
              <a:gdLst/>
              <a:ahLst/>
              <a:cxnLst/>
              <a:rect l="l" t="t" r="r" b="b"/>
              <a:pathLst>
                <a:path w="1055370" h="302895">
                  <a:moveTo>
                    <a:pt x="157162" y="0"/>
                  </a:moveTo>
                  <a:lnTo>
                    <a:pt x="136963" y="4098"/>
                  </a:lnTo>
                  <a:lnTo>
                    <a:pt x="120433" y="15261"/>
                  </a:lnTo>
                  <a:lnTo>
                    <a:pt x="109270" y="31792"/>
                  </a:lnTo>
                  <a:lnTo>
                    <a:pt x="105171" y="51990"/>
                  </a:lnTo>
                  <a:lnTo>
                    <a:pt x="105171" y="111521"/>
                  </a:lnTo>
                  <a:lnTo>
                    <a:pt x="0" y="167084"/>
                  </a:lnTo>
                  <a:lnTo>
                    <a:pt x="105171" y="222646"/>
                  </a:lnTo>
                  <a:lnTo>
                    <a:pt x="105171" y="250428"/>
                  </a:lnTo>
                  <a:lnTo>
                    <a:pt x="109270" y="270626"/>
                  </a:lnTo>
                  <a:lnTo>
                    <a:pt x="120433" y="287156"/>
                  </a:lnTo>
                  <a:lnTo>
                    <a:pt x="136963" y="298320"/>
                  </a:lnTo>
                  <a:lnTo>
                    <a:pt x="157162" y="302418"/>
                  </a:lnTo>
                  <a:lnTo>
                    <a:pt x="1003300" y="302418"/>
                  </a:lnTo>
                  <a:lnTo>
                    <a:pt x="1023498" y="298320"/>
                  </a:lnTo>
                  <a:lnTo>
                    <a:pt x="1040028" y="287156"/>
                  </a:lnTo>
                  <a:lnTo>
                    <a:pt x="1051192" y="270626"/>
                  </a:lnTo>
                  <a:lnTo>
                    <a:pt x="1055290" y="250428"/>
                  </a:lnTo>
                  <a:lnTo>
                    <a:pt x="1055290" y="51990"/>
                  </a:lnTo>
                  <a:lnTo>
                    <a:pt x="1051192" y="31792"/>
                  </a:lnTo>
                  <a:lnTo>
                    <a:pt x="1040028" y="15261"/>
                  </a:lnTo>
                  <a:lnTo>
                    <a:pt x="1023498" y="4098"/>
                  </a:lnTo>
                  <a:lnTo>
                    <a:pt x="1003300" y="0"/>
                  </a:lnTo>
                  <a:lnTo>
                    <a:pt x="157162" y="0"/>
                  </a:lnTo>
                  <a:close/>
                </a:path>
              </a:pathLst>
            </a:custGeom>
            <a:ln w="12700">
              <a:solidFill>
                <a:srgbClr val="A7A7A7"/>
              </a:solidFill>
            </a:ln>
          </p:spPr>
          <p:txBody>
            <a:bodyPr wrap="square" lIns="0" tIns="0" rIns="0" bIns="0" rtlCol="0"/>
            <a:lstStyle/>
            <a:p>
              <a:endParaRPr sz="1600"/>
            </a:p>
          </p:txBody>
        </p:sp>
        <p:sp>
          <p:nvSpPr>
            <p:cNvPr id="17" name="object 17"/>
            <p:cNvSpPr txBox="1"/>
            <p:nvPr/>
          </p:nvSpPr>
          <p:spPr>
            <a:xfrm>
              <a:off x="6860830" y="6747787"/>
              <a:ext cx="854075" cy="138220"/>
            </a:xfrm>
            <a:prstGeom prst="rect">
              <a:avLst/>
            </a:prstGeom>
          </p:spPr>
          <p:txBody>
            <a:bodyPr vert="horz" wrap="square" lIns="0" tIns="12700" rIns="0" bIns="0" rtlCol="0">
              <a:spAutoFit/>
            </a:bodyPr>
            <a:lstStyle/>
            <a:p>
              <a:pPr marL="12700">
                <a:spcBef>
                  <a:spcPts val="100"/>
                </a:spcBef>
              </a:pPr>
              <a:r>
                <a:rPr sz="1600" dirty="0">
                  <a:latin typeface="游ゴシック"/>
                  <a:cs typeface="游ゴシック"/>
                </a:rPr>
                <a:t>左ツ</a:t>
              </a:r>
              <a:r>
                <a:rPr sz="1600" spc="-35" dirty="0">
                  <a:latin typeface="游ゴシック"/>
                  <a:cs typeface="游ゴシック"/>
                </a:rPr>
                <a:t>ー</a:t>
              </a:r>
              <a:r>
                <a:rPr sz="1600" dirty="0">
                  <a:latin typeface="游ゴシック"/>
                  <a:cs typeface="游ゴシック"/>
                </a:rPr>
                <a:t>ル</a:t>
              </a:r>
              <a:r>
                <a:rPr sz="1600" spc="-45" dirty="0">
                  <a:latin typeface="游ゴシック"/>
                  <a:cs typeface="游ゴシック"/>
                </a:rPr>
                <a:t>バ</a:t>
              </a:r>
              <a:r>
                <a:rPr sz="1600" dirty="0">
                  <a:latin typeface="游ゴシック"/>
                  <a:cs typeface="游ゴシック"/>
                </a:rPr>
                <a:t>ー</a:t>
              </a:r>
            </a:p>
          </p:txBody>
        </p:sp>
        <p:sp>
          <p:nvSpPr>
            <p:cNvPr id="18" name="object 18"/>
            <p:cNvSpPr/>
            <p:nvPr/>
          </p:nvSpPr>
          <p:spPr>
            <a:xfrm>
              <a:off x="11310484" y="6665162"/>
              <a:ext cx="1082675" cy="320040"/>
            </a:xfrm>
            <a:custGeom>
              <a:avLst/>
              <a:gdLst/>
              <a:ahLst/>
              <a:cxnLst/>
              <a:rect l="l" t="t" r="r" b="b"/>
              <a:pathLst>
                <a:path w="1082675" h="320040">
                  <a:moveTo>
                    <a:pt x="940593" y="0"/>
                  </a:moveTo>
                  <a:lnTo>
                    <a:pt x="51991" y="0"/>
                  </a:lnTo>
                  <a:lnTo>
                    <a:pt x="31792" y="4098"/>
                  </a:lnTo>
                  <a:lnTo>
                    <a:pt x="15262" y="15262"/>
                  </a:lnTo>
                  <a:lnTo>
                    <a:pt x="4098" y="31792"/>
                  </a:lnTo>
                  <a:lnTo>
                    <a:pt x="0" y="51991"/>
                  </a:lnTo>
                  <a:lnTo>
                    <a:pt x="0" y="267891"/>
                  </a:lnTo>
                  <a:lnTo>
                    <a:pt x="4098" y="288027"/>
                  </a:lnTo>
                  <a:lnTo>
                    <a:pt x="15262" y="304421"/>
                  </a:lnTo>
                  <a:lnTo>
                    <a:pt x="31792" y="315448"/>
                  </a:lnTo>
                  <a:lnTo>
                    <a:pt x="51991" y="319485"/>
                  </a:lnTo>
                  <a:lnTo>
                    <a:pt x="940593" y="319485"/>
                  </a:lnTo>
                  <a:lnTo>
                    <a:pt x="960792" y="315448"/>
                  </a:lnTo>
                  <a:lnTo>
                    <a:pt x="977323" y="304421"/>
                  </a:lnTo>
                  <a:lnTo>
                    <a:pt x="988486" y="288027"/>
                  </a:lnTo>
                  <a:lnTo>
                    <a:pt x="992585" y="267891"/>
                  </a:lnTo>
                  <a:lnTo>
                    <a:pt x="992585" y="190103"/>
                  </a:lnTo>
                  <a:lnTo>
                    <a:pt x="1082675" y="134541"/>
                  </a:lnTo>
                  <a:lnTo>
                    <a:pt x="992585" y="78978"/>
                  </a:lnTo>
                  <a:lnTo>
                    <a:pt x="992585" y="51991"/>
                  </a:lnTo>
                  <a:lnTo>
                    <a:pt x="988486" y="31792"/>
                  </a:lnTo>
                  <a:lnTo>
                    <a:pt x="977323" y="15262"/>
                  </a:lnTo>
                  <a:lnTo>
                    <a:pt x="960792" y="4098"/>
                  </a:lnTo>
                  <a:lnTo>
                    <a:pt x="940593" y="0"/>
                  </a:lnTo>
                  <a:close/>
                </a:path>
              </a:pathLst>
            </a:custGeom>
            <a:solidFill>
              <a:srgbClr val="FFF9B0"/>
            </a:solidFill>
          </p:spPr>
          <p:txBody>
            <a:bodyPr wrap="square" lIns="0" tIns="0" rIns="0" bIns="0" rtlCol="0"/>
            <a:lstStyle/>
            <a:p>
              <a:endParaRPr sz="1600"/>
            </a:p>
          </p:txBody>
        </p:sp>
        <p:sp>
          <p:nvSpPr>
            <p:cNvPr id="19" name="object 19"/>
            <p:cNvSpPr/>
            <p:nvPr/>
          </p:nvSpPr>
          <p:spPr>
            <a:xfrm>
              <a:off x="11310484" y="6665162"/>
              <a:ext cx="1082675" cy="320040"/>
            </a:xfrm>
            <a:custGeom>
              <a:avLst/>
              <a:gdLst/>
              <a:ahLst/>
              <a:cxnLst/>
              <a:rect l="l" t="t" r="r" b="b"/>
              <a:pathLst>
                <a:path w="1082675" h="320040">
                  <a:moveTo>
                    <a:pt x="51990" y="0"/>
                  </a:moveTo>
                  <a:lnTo>
                    <a:pt x="31792" y="4098"/>
                  </a:lnTo>
                  <a:lnTo>
                    <a:pt x="15261" y="15261"/>
                  </a:lnTo>
                  <a:lnTo>
                    <a:pt x="4098" y="31792"/>
                  </a:lnTo>
                  <a:lnTo>
                    <a:pt x="0" y="51990"/>
                  </a:lnTo>
                  <a:lnTo>
                    <a:pt x="0" y="267890"/>
                  </a:lnTo>
                  <a:lnTo>
                    <a:pt x="4098" y="288027"/>
                  </a:lnTo>
                  <a:lnTo>
                    <a:pt x="15261" y="304420"/>
                  </a:lnTo>
                  <a:lnTo>
                    <a:pt x="31792" y="315447"/>
                  </a:lnTo>
                  <a:lnTo>
                    <a:pt x="51990" y="319484"/>
                  </a:lnTo>
                  <a:lnTo>
                    <a:pt x="940593" y="319484"/>
                  </a:lnTo>
                  <a:lnTo>
                    <a:pt x="960792" y="315447"/>
                  </a:lnTo>
                  <a:lnTo>
                    <a:pt x="977322" y="304420"/>
                  </a:lnTo>
                  <a:lnTo>
                    <a:pt x="988485" y="288027"/>
                  </a:lnTo>
                  <a:lnTo>
                    <a:pt x="992584" y="267890"/>
                  </a:lnTo>
                  <a:lnTo>
                    <a:pt x="992584" y="190103"/>
                  </a:lnTo>
                  <a:lnTo>
                    <a:pt x="1082675" y="134540"/>
                  </a:lnTo>
                  <a:lnTo>
                    <a:pt x="992584" y="78978"/>
                  </a:lnTo>
                  <a:lnTo>
                    <a:pt x="992584" y="51990"/>
                  </a:lnTo>
                  <a:lnTo>
                    <a:pt x="988485" y="31792"/>
                  </a:lnTo>
                  <a:lnTo>
                    <a:pt x="977322" y="15261"/>
                  </a:lnTo>
                  <a:lnTo>
                    <a:pt x="960792" y="4098"/>
                  </a:lnTo>
                  <a:lnTo>
                    <a:pt x="940593" y="0"/>
                  </a:lnTo>
                  <a:lnTo>
                    <a:pt x="51990" y="0"/>
                  </a:lnTo>
                  <a:close/>
                </a:path>
              </a:pathLst>
            </a:custGeom>
            <a:ln w="12700">
              <a:solidFill>
                <a:srgbClr val="A7A7A7"/>
              </a:solidFill>
            </a:ln>
          </p:spPr>
          <p:txBody>
            <a:bodyPr wrap="square" lIns="0" tIns="0" rIns="0" bIns="0" rtlCol="0"/>
            <a:lstStyle/>
            <a:p>
              <a:endParaRPr sz="1600"/>
            </a:p>
          </p:txBody>
        </p:sp>
        <p:sp>
          <p:nvSpPr>
            <p:cNvPr id="20" name="object 20"/>
            <p:cNvSpPr txBox="1"/>
            <p:nvPr/>
          </p:nvSpPr>
          <p:spPr>
            <a:xfrm>
              <a:off x="11437796" y="6774711"/>
              <a:ext cx="854075" cy="138220"/>
            </a:xfrm>
            <a:prstGeom prst="rect">
              <a:avLst/>
            </a:prstGeom>
          </p:spPr>
          <p:txBody>
            <a:bodyPr vert="horz" wrap="square" lIns="0" tIns="12700" rIns="0" bIns="0" rtlCol="0">
              <a:spAutoFit/>
            </a:bodyPr>
            <a:lstStyle/>
            <a:p>
              <a:pPr marL="12700">
                <a:spcBef>
                  <a:spcPts val="100"/>
                </a:spcBef>
              </a:pPr>
              <a:r>
                <a:rPr sz="1600" dirty="0">
                  <a:latin typeface="游ゴシック"/>
                  <a:cs typeface="游ゴシック"/>
                </a:rPr>
                <a:t>右ツ</a:t>
              </a:r>
              <a:r>
                <a:rPr sz="1600" spc="-35" dirty="0">
                  <a:latin typeface="游ゴシック"/>
                  <a:cs typeface="游ゴシック"/>
                </a:rPr>
                <a:t>ー</a:t>
              </a:r>
              <a:r>
                <a:rPr sz="1600" dirty="0">
                  <a:latin typeface="游ゴシック"/>
                  <a:cs typeface="游ゴシック"/>
                </a:rPr>
                <a:t>ル</a:t>
              </a:r>
              <a:r>
                <a:rPr sz="1600" spc="-45" dirty="0">
                  <a:latin typeface="游ゴシック"/>
                  <a:cs typeface="游ゴシック"/>
                </a:rPr>
                <a:t>バ</a:t>
              </a:r>
              <a:r>
                <a:rPr sz="1600" dirty="0">
                  <a:latin typeface="游ゴシック"/>
                  <a:cs typeface="游ゴシック"/>
                </a:rPr>
                <a:t>ー</a:t>
              </a:r>
            </a:p>
          </p:txBody>
        </p:sp>
        <p:sp>
          <p:nvSpPr>
            <p:cNvPr id="21" name="object 21"/>
            <p:cNvSpPr/>
            <p:nvPr/>
          </p:nvSpPr>
          <p:spPr>
            <a:xfrm>
              <a:off x="9038034" y="5889139"/>
              <a:ext cx="934719" cy="419100"/>
            </a:xfrm>
            <a:custGeom>
              <a:avLst/>
              <a:gdLst/>
              <a:ahLst/>
              <a:cxnLst/>
              <a:rect l="l" t="t" r="r" b="b"/>
              <a:pathLst>
                <a:path w="934720" h="419100">
                  <a:moveTo>
                    <a:pt x="882650" y="81756"/>
                  </a:moveTo>
                  <a:lnTo>
                    <a:pt x="51991" y="81756"/>
                  </a:lnTo>
                  <a:lnTo>
                    <a:pt x="31792" y="85854"/>
                  </a:lnTo>
                  <a:lnTo>
                    <a:pt x="15262" y="97018"/>
                  </a:lnTo>
                  <a:lnTo>
                    <a:pt x="4098" y="113548"/>
                  </a:lnTo>
                  <a:lnTo>
                    <a:pt x="0" y="133747"/>
                  </a:lnTo>
                  <a:lnTo>
                    <a:pt x="0" y="367110"/>
                  </a:lnTo>
                  <a:lnTo>
                    <a:pt x="4098" y="387246"/>
                  </a:lnTo>
                  <a:lnTo>
                    <a:pt x="15262" y="403640"/>
                  </a:lnTo>
                  <a:lnTo>
                    <a:pt x="31792" y="414667"/>
                  </a:lnTo>
                  <a:lnTo>
                    <a:pt x="51991" y="418703"/>
                  </a:lnTo>
                  <a:lnTo>
                    <a:pt x="882650" y="418703"/>
                  </a:lnTo>
                  <a:lnTo>
                    <a:pt x="902786" y="414667"/>
                  </a:lnTo>
                  <a:lnTo>
                    <a:pt x="919180" y="403640"/>
                  </a:lnTo>
                  <a:lnTo>
                    <a:pt x="930207" y="387246"/>
                  </a:lnTo>
                  <a:lnTo>
                    <a:pt x="934243" y="367110"/>
                  </a:lnTo>
                  <a:lnTo>
                    <a:pt x="934243" y="133747"/>
                  </a:lnTo>
                  <a:lnTo>
                    <a:pt x="930207" y="113548"/>
                  </a:lnTo>
                  <a:lnTo>
                    <a:pt x="919180" y="97018"/>
                  </a:lnTo>
                  <a:lnTo>
                    <a:pt x="902786" y="85854"/>
                  </a:lnTo>
                  <a:lnTo>
                    <a:pt x="882650" y="81756"/>
                  </a:lnTo>
                  <a:close/>
                </a:path>
                <a:path w="934720" h="419100">
                  <a:moveTo>
                    <a:pt x="466328" y="0"/>
                  </a:moveTo>
                  <a:lnTo>
                    <a:pt x="410368" y="81756"/>
                  </a:lnTo>
                  <a:lnTo>
                    <a:pt x="521891" y="81756"/>
                  </a:lnTo>
                  <a:lnTo>
                    <a:pt x="466328" y="0"/>
                  </a:lnTo>
                  <a:close/>
                </a:path>
              </a:pathLst>
            </a:custGeom>
            <a:solidFill>
              <a:srgbClr val="FFF9B0"/>
            </a:solidFill>
          </p:spPr>
          <p:txBody>
            <a:bodyPr wrap="square" lIns="0" tIns="0" rIns="0" bIns="0" rtlCol="0"/>
            <a:lstStyle/>
            <a:p>
              <a:endParaRPr sz="1600"/>
            </a:p>
          </p:txBody>
        </p:sp>
        <p:sp>
          <p:nvSpPr>
            <p:cNvPr id="22" name="object 22"/>
            <p:cNvSpPr/>
            <p:nvPr/>
          </p:nvSpPr>
          <p:spPr>
            <a:xfrm>
              <a:off x="9038034" y="5889139"/>
              <a:ext cx="934719" cy="419100"/>
            </a:xfrm>
            <a:custGeom>
              <a:avLst/>
              <a:gdLst/>
              <a:ahLst/>
              <a:cxnLst/>
              <a:rect l="l" t="t" r="r" b="b"/>
              <a:pathLst>
                <a:path w="934720" h="419100">
                  <a:moveTo>
                    <a:pt x="466328" y="0"/>
                  </a:moveTo>
                  <a:lnTo>
                    <a:pt x="410368" y="81756"/>
                  </a:lnTo>
                  <a:lnTo>
                    <a:pt x="51990" y="81756"/>
                  </a:lnTo>
                  <a:lnTo>
                    <a:pt x="31792" y="85854"/>
                  </a:lnTo>
                  <a:lnTo>
                    <a:pt x="15261" y="97018"/>
                  </a:lnTo>
                  <a:lnTo>
                    <a:pt x="4098" y="113548"/>
                  </a:lnTo>
                  <a:lnTo>
                    <a:pt x="0" y="133746"/>
                  </a:lnTo>
                  <a:lnTo>
                    <a:pt x="0" y="367109"/>
                  </a:lnTo>
                  <a:lnTo>
                    <a:pt x="4098" y="387245"/>
                  </a:lnTo>
                  <a:lnTo>
                    <a:pt x="15261" y="403639"/>
                  </a:lnTo>
                  <a:lnTo>
                    <a:pt x="31792" y="414666"/>
                  </a:lnTo>
                  <a:lnTo>
                    <a:pt x="51990" y="418703"/>
                  </a:lnTo>
                  <a:lnTo>
                    <a:pt x="882650" y="418703"/>
                  </a:lnTo>
                  <a:lnTo>
                    <a:pt x="902786" y="414666"/>
                  </a:lnTo>
                  <a:lnTo>
                    <a:pt x="919180" y="403639"/>
                  </a:lnTo>
                  <a:lnTo>
                    <a:pt x="930207" y="387245"/>
                  </a:lnTo>
                  <a:lnTo>
                    <a:pt x="934243" y="367109"/>
                  </a:lnTo>
                  <a:lnTo>
                    <a:pt x="934243" y="133746"/>
                  </a:lnTo>
                  <a:lnTo>
                    <a:pt x="930207" y="113548"/>
                  </a:lnTo>
                  <a:lnTo>
                    <a:pt x="919180" y="97018"/>
                  </a:lnTo>
                  <a:lnTo>
                    <a:pt x="902786" y="85854"/>
                  </a:lnTo>
                  <a:lnTo>
                    <a:pt x="882650" y="81756"/>
                  </a:lnTo>
                  <a:lnTo>
                    <a:pt x="521890" y="81756"/>
                  </a:lnTo>
                  <a:lnTo>
                    <a:pt x="466328" y="0"/>
                  </a:lnTo>
                  <a:close/>
                </a:path>
              </a:pathLst>
            </a:custGeom>
            <a:ln w="12700">
              <a:solidFill>
                <a:srgbClr val="A7A7A7"/>
              </a:solidFill>
            </a:ln>
          </p:spPr>
          <p:txBody>
            <a:bodyPr wrap="square" lIns="0" tIns="0" rIns="0" bIns="0" rtlCol="0"/>
            <a:lstStyle/>
            <a:p>
              <a:endParaRPr sz="1600"/>
            </a:p>
          </p:txBody>
        </p:sp>
        <p:sp>
          <p:nvSpPr>
            <p:cNvPr id="23" name="object 23"/>
            <p:cNvSpPr txBox="1"/>
            <p:nvPr/>
          </p:nvSpPr>
          <p:spPr>
            <a:xfrm>
              <a:off x="9118678" y="6077173"/>
              <a:ext cx="854075" cy="138220"/>
            </a:xfrm>
            <a:prstGeom prst="rect">
              <a:avLst/>
            </a:prstGeom>
          </p:spPr>
          <p:txBody>
            <a:bodyPr vert="horz" wrap="square" lIns="0" tIns="12700" rIns="0" bIns="0" rtlCol="0">
              <a:spAutoFit/>
            </a:bodyPr>
            <a:lstStyle/>
            <a:p>
              <a:pPr marL="12700">
                <a:spcBef>
                  <a:spcPts val="100"/>
                </a:spcBef>
              </a:pPr>
              <a:r>
                <a:rPr sz="1600" dirty="0">
                  <a:latin typeface="游ゴシック"/>
                  <a:cs typeface="游ゴシック"/>
                </a:rPr>
                <a:t>上ツ</a:t>
              </a:r>
              <a:r>
                <a:rPr sz="1600" spc="-35" dirty="0">
                  <a:latin typeface="游ゴシック"/>
                  <a:cs typeface="游ゴシック"/>
                </a:rPr>
                <a:t>ー</a:t>
              </a:r>
              <a:r>
                <a:rPr sz="1600" dirty="0">
                  <a:latin typeface="游ゴシック"/>
                  <a:cs typeface="游ゴシック"/>
                </a:rPr>
                <a:t>ル</a:t>
              </a:r>
              <a:r>
                <a:rPr sz="1600" spc="-45" dirty="0">
                  <a:latin typeface="游ゴシック"/>
                  <a:cs typeface="游ゴシック"/>
                </a:rPr>
                <a:t>バ</a:t>
              </a:r>
              <a:r>
                <a:rPr sz="1600" dirty="0">
                  <a:latin typeface="游ゴシック"/>
                  <a:cs typeface="游ゴシック"/>
                </a:rPr>
                <a:t>ー</a:t>
              </a:r>
            </a:p>
          </p:txBody>
        </p:sp>
        <p:sp>
          <p:nvSpPr>
            <p:cNvPr id="24" name="object 24"/>
            <p:cNvSpPr/>
            <p:nvPr/>
          </p:nvSpPr>
          <p:spPr>
            <a:xfrm>
              <a:off x="8962231" y="8226153"/>
              <a:ext cx="1085850" cy="412115"/>
            </a:xfrm>
            <a:custGeom>
              <a:avLst/>
              <a:gdLst/>
              <a:ahLst/>
              <a:cxnLst/>
              <a:rect l="l" t="t" r="r" b="b"/>
              <a:pathLst>
                <a:path w="1085850" h="412115">
                  <a:moveTo>
                    <a:pt x="583802" y="322660"/>
                  </a:moveTo>
                  <a:lnTo>
                    <a:pt x="472677" y="322660"/>
                  </a:lnTo>
                  <a:lnTo>
                    <a:pt x="528239" y="411956"/>
                  </a:lnTo>
                  <a:lnTo>
                    <a:pt x="583802" y="322660"/>
                  </a:lnTo>
                  <a:close/>
                </a:path>
                <a:path w="1085850" h="412115">
                  <a:moveTo>
                    <a:pt x="1033858" y="0"/>
                  </a:moveTo>
                  <a:lnTo>
                    <a:pt x="51989" y="0"/>
                  </a:lnTo>
                  <a:lnTo>
                    <a:pt x="31791" y="4098"/>
                  </a:lnTo>
                  <a:lnTo>
                    <a:pt x="15261" y="15261"/>
                  </a:lnTo>
                  <a:lnTo>
                    <a:pt x="4098" y="31792"/>
                  </a:lnTo>
                  <a:lnTo>
                    <a:pt x="0" y="51991"/>
                  </a:lnTo>
                  <a:lnTo>
                    <a:pt x="0" y="271066"/>
                  </a:lnTo>
                  <a:lnTo>
                    <a:pt x="4098" y="291202"/>
                  </a:lnTo>
                  <a:lnTo>
                    <a:pt x="15261" y="307596"/>
                  </a:lnTo>
                  <a:lnTo>
                    <a:pt x="31791" y="318623"/>
                  </a:lnTo>
                  <a:lnTo>
                    <a:pt x="51989" y="322660"/>
                  </a:lnTo>
                  <a:lnTo>
                    <a:pt x="1033858" y="322660"/>
                  </a:lnTo>
                  <a:lnTo>
                    <a:pt x="1054057" y="318623"/>
                  </a:lnTo>
                  <a:lnTo>
                    <a:pt x="1070588" y="307596"/>
                  </a:lnTo>
                  <a:lnTo>
                    <a:pt x="1081751" y="291202"/>
                  </a:lnTo>
                  <a:lnTo>
                    <a:pt x="1085850" y="271066"/>
                  </a:lnTo>
                  <a:lnTo>
                    <a:pt x="1085850" y="51991"/>
                  </a:lnTo>
                  <a:lnTo>
                    <a:pt x="1081751" y="31792"/>
                  </a:lnTo>
                  <a:lnTo>
                    <a:pt x="1070588" y="15261"/>
                  </a:lnTo>
                  <a:lnTo>
                    <a:pt x="1054057" y="4098"/>
                  </a:lnTo>
                  <a:lnTo>
                    <a:pt x="1033858" y="0"/>
                  </a:lnTo>
                  <a:close/>
                </a:path>
              </a:pathLst>
            </a:custGeom>
            <a:solidFill>
              <a:srgbClr val="FFF9B0"/>
            </a:solidFill>
          </p:spPr>
          <p:txBody>
            <a:bodyPr wrap="square" lIns="0" tIns="0" rIns="0" bIns="0" rtlCol="0"/>
            <a:lstStyle/>
            <a:p>
              <a:endParaRPr sz="1600"/>
            </a:p>
          </p:txBody>
        </p:sp>
        <p:sp>
          <p:nvSpPr>
            <p:cNvPr id="25" name="object 25"/>
            <p:cNvSpPr/>
            <p:nvPr/>
          </p:nvSpPr>
          <p:spPr>
            <a:xfrm>
              <a:off x="8962231" y="8226153"/>
              <a:ext cx="1085850" cy="412115"/>
            </a:xfrm>
            <a:custGeom>
              <a:avLst/>
              <a:gdLst/>
              <a:ahLst/>
              <a:cxnLst/>
              <a:rect l="l" t="t" r="r" b="b"/>
              <a:pathLst>
                <a:path w="1085850" h="412115">
                  <a:moveTo>
                    <a:pt x="51990" y="0"/>
                  </a:moveTo>
                  <a:lnTo>
                    <a:pt x="31792" y="4098"/>
                  </a:lnTo>
                  <a:lnTo>
                    <a:pt x="15261" y="15261"/>
                  </a:lnTo>
                  <a:lnTo>
                    <a:pt x="4098" y="31792"/>
                  </a:lnTo>
                  <a:lnTo>
                    <a:pt x="0" y="51990"/>
                  </a:lnTo>
                  <a:lnTo>
                    <a:pt x="0" y="271065"/>
                  </a:lnTo>
                  <a:lnTo>
                    <a:pt x="4098" y="291202"/>
                  </a:lnTo>
                  <a:lnTo>
                    <a:pt x="15261" y="307595"/>
                  </a:lnTo>
                  <a:lnTo>
                    <a:pt x="31792" y="318622"/>
                  </a:lnTo>
                  <a:lnTo>
                    <a:pt x="51990" y="322659"/>
                  </a:lnTo>
                  <a:lnTo>
                    <a:pt x="472678" y="322659"/>
                  </a:lnTo>
                  <a:lnTo>
                    <a:pt x="528240" y="411956"/>
                  </a:lnTo>
                  <a:lnTo>
                    <a:pt x="583803" y="322659"/>
                  </a:lnTo>
                  <a:lnTo>
                    <a:pt x="1033859" y="322659"/>
                  </a:lnTo>
                  <a:lnTo>
                    <a:pt x="1054057" y="318622"/>
                  </a:lnTo>
                  <a:lnTo>
                    <a:pt x="1070588" y="307595"/>
                  </a:lnTo>
                  <a:lnTo>
                    <a:pt x="1081751" y="291202"/>
                  </a:lnTo>
                  <a:lnTo>
                    <a:pt x="1085850" y="271065"/>
                  </a:lnTo>
                  <a:lnTo>
                    <a:pt x="1085850" y="51990"/>
                  </a:lnTo>
                  <a:lnTo>
                    <a:pt x="1081751" y="31792"/>
                  </a:lnTo>
                  <a:lnTo>
                    <a:pt x="1070587" y="15261"/>
                  </a:lnTo>
                  <a:lnTo>
                    <a:pt x="1054057" y="4098"/>
                  </a:lnTo>
                  <a:lnTo>
                    <a:pt x="1033859" y="0"/>
                  </a:lnTo>
                  <a:lnTo>
                    <a:pt x="51990" y="0"/>
                  </a:lnTo>
                  <a:close/>
                </a:path>
              </a:pathLst>
            </a:custGeom>
            <a:ln w="12700">
              <a:solidFill>
                <a:srgbClr val="A7A7A7"/>
              </a:solidFill>
            </a:ln>
          </p:spPr>
          <p:txBody>
            <a:bodyPr wrap="square" lIns="0" tIns="0" rIns="0" bIns="0" rtlCol="0"/>
            <a:lstStyle/>
            <a:p>
              <a:endParaRPr sz="1600"/>
            </a:p>
          </p:txBody>
        </p:sp>
        <p:sp>
          <p:nvSpPr>
            <p:cNvPr id="26" name="object 26"/>
            <p:cNvSpPr txBox="1"/>
            <p:nvPr/>
          </p:nvSpPr>
          <p:spPr>
            <a:xfrm>
              <a:off x="9092067" y="8329014"/>
              <a:ext cx="998219" cy="138220"/>
            </a:xfrm>
            <a:prstGeom prst="rect">
              <a:avLst/>
            </a:prstGeom>
          </p:spPr>
          <p:txBody>
            <a:bodyPr vert="horz" wrap="square" lIns="0" tIns="12700" rIns="0" bIns="0" rtlCol="0">
              <a:spAutoFit/>
            </a:bodyPr>
            <a:lstStyle/>
            <a:p>
              <a:pPr marL="12700">
                <a:spcBef>
                  <a:spcPts val="100"/>
                </a:spcBef>
              </a:pPr>
              <a:r>
                <a:rPr sz="1600" dirty="0">
                  <a:latin typeface="游ゴシック"/>
                  <a:cs typeface="游ゴシック"/>
                </a:rPr>
                <a:t>ステータス</a:t>
              </a:r>
              <a:r>
                <a:rPr sz="1600" spc="-45" dirty="0">
                  <a:latin typeface="游ゴシック"/>
                  <a:cs typeface="游ゴシック"/>
                </a:rPr>
                <a:t>バ</a:t>
              </a:r>
              <a:r>
                <a:rPr sz="1600" dirty="0">
                  <a:latin typeface="游ゴシック"/>
                  <a:cs typeface="游ゴシック"/>
                </a:rPr>
                <a:t>ー</a:t>
              </a:r>
            </a:p>
          </p:txBody>
        </p:sp>
        <p:sp>
          <p:nvSpPr>
            <p:cNvPr id="27" name="object 27"/>
            <p:cNvSpPr/>
            <p:nvPr/>
          </p:nvSpPr>
          <p:spPr>
            <a:xfrm>
              <a:off x="8868618" y="6868362"/>
              <a:ext cx="1450340" cy="325120"/>
            </a:xfrm>
            <a:custGeom>
              <a:avLst/>
              <a:gdLst/>
              <a:ahLst/>
              <a:cxnLst/>
              <a:rect l="l" t="t" r="r" b="b"/>
              <a:pathLst>
                <a:path w="1450339" h="325120">
                  <a:moveTo>
                    <a:pt x="1398283" y="0"/>
                  </a:moveTo>
                  <a:lnTo>
                    <a:pt x="51824" y="0"/>
                  </a:lnTo>
                  <a:lnTo>
                    <a:pt x="31652" y="4072"/>
                  </a:lnTo>
                  <a:lnTo>
                    <a:pt x="15179" y="15179"/>
                  </a:lnTo>
                  <a:lnTo>
                    <a:pt x="4072" y="31652"/>
                  </a:lnTo>
                  <a:lnTo>
                    <a:pt x="0" y="51824"/>
                  </a:lnTo>
                  <a:lnTo>
                    <a:pt x="0" y="272956"/>
                  </a:lnTo>
                  <a:lnTo>
                    <a:pt x="4072" y="293128"/>
                  </a:lnTo>
                  <a:lnTo>
                    <a:pt x="15179" y="309601"/>
                  </a:lnTo>
                  <a:lnTo>
                    <a:pt x="31652" y="320708"/>
                  </a:lnTo>
                  <a:lnTo>
                    <a:pt x="51824" y="324780"/>
                  </a:lnTo>
                  <a:lnTo>
                    <a:pt x="1398283" y="324780"/>
                  </a:lnTo>
                  <a:lnTo>
                    <a:pt x="1418456" y="320708"/>
                  </a:lnTo>
                  <a:lnTo>
                    <a:pt x="1434929" y="309601"/>
                  </a:lnTo>
                  <a:lnTo>
                    <a:pt x="1446036" y="293128"/>
                  </a:lnTo>
                  <a:lnTo>
                    <a:pt x="1450108" y="272956"/>
                  </a:lnTo>
                  <a:lnTo>
                    <a:pt x="1450108" y="51824"/>
                  </a:lnTo>
                  <a:lnTo>
                    <a:pt x="1446036" y="31652"/>
                  </a:lnTo>
                  <a:lnTo>
                    <a:pt x="1434929" y="15179"/>
                  </a:lnTo>
                  <a:lnTo>
                    <a:pt x="1418456" y="4072"/>
                  </a:lnTo>
                  <a:lnTo>
                    <a:pt x="1398283" y="0"/>
                  </a:lnTo>
                  <a:close/>
                </a:path>
              </a:pathLst>
            </a:custGeom>
            <a:solidFill>
              <a:srgbClr val="FFF9B0"/>
            </a:solidFill>
          </p:spPr>
          <p:txBody>
            <a:bodyPr wrap="square" lIns="0" tIns="0" rIns="0" bIns="0" rtlCol="0"/>
            <a:lstStyle/>
            <a:p>
              <a:endParaRPr sz="1600"/>
            </a:p>
          </p:txBody>
        </p:sp>
        <p:sp>
          <p:nvSpPr>
            <p:cNvPr id="28" name="object 28"/>
            <p:cNvSpPr txBox="1"/>
            <p:nvPr/>
          </p:nvSpPr>
          <p:spPr>
            <a:xfrm>
              <a:off x="8868547" y="6786625"/>
              <a:ext cx="1445260" cy="309286"/>
            </a:xfrm>
            <a:prstGeom prst="rect">
              <a:avLst/>
            </a:prstGeom>
          </p:spPr>
          <p:txBody>
            <a:bodyPr vert="horz" wrap="square" lIns="0" tIns="48260" rIns="0" bIns="0" rtlCol="0">
              <a:spAutoFit/>
            </a:bodyPr>
            <a:lstStyle/>
            <a:p>
              <a:pPr algn="ctr">
                <a:spcBef>
                  <a:spcPts val="380"/>
                </a:spcBef>
                <a:tabLst>
                  <a:tab pos="1419225" algn="l"/>
                </a:tabLst>
              </a:pPr>
              <a:r>
                <a:rPr sz="1600" u="sng" dirty="0">
                  <a:uFill>
                    <a:solidFill>
                      <a:srgbClr val="A7A7A7"/>
                    </a:solidFill>
                  </a:uFill>
                  <a:latin typeface="Times New Roman"/>
                  <a:cs typeface="Times New Roman"/>
                </a:rPr>
                <a:t> 	</a:t>
              </a:r>
              <a:endParaRPr sz="1600" dirty="0">
                <a:latin typeface="Times New Roman"/>
                <a:cs typeface="Times New Roman"/>
              </a:endParaRPr>
            </a:p>
            <a:p>
              <a:pPr marR="3810" algn="ctr">
                <a:spcBef>
                  <a:spcPts val="280"/>
                </a:spcBef>
              </a:pPr>
              <a:r>
                <a:rPr sz="1600" dirty="0">
                  <a:latin typeface="游ゴシック"/>
                  <a:cs typeface="游ゴシック"/>
                </a:rPr>
                <a:t>回路図編集エリア</a:t>
              </a:r>
            </a:p>
          </p:txBody>
        </p:sp>
        <p:sp>
          <p:nvSpPr>
            <p:cNvPr id="30" name="正方形/長方形 29">
              <a:extLst>
                <a:ext uri="{FF2B5EF4-FFF2-40B4-BE49-F238E27FC236}">
                  <a16:creationId xmlns:a16="http://schemas.microsoft.com/office/drawing/2014/main" id="{90BB2926-6BAE-433C-B856-708362668C20}"/>
                </a:ext>
              </a:extLst>
            </p:cNvPr>
            <p:cNvSpPr/>
            <p:nvPr/>
          </p:nvSpPr>
          <p:spPr>
            <a:xfrm>
              <a:off x="10180755" y="5349196"/>
              <a:ext cx="972606" cy="180645"/>
            </a:xfrm>
            <a:prstGeom prst="rect">
              <a:avLst/>
            </a:prstGeom>
          </p:spPr>
          <p:txBody>
            <a:bodyPr wrap="none">
              <a:spAutoFit/>
            </a:bodyPr>
            <a:lstStyle/>
            <a:p>
              <a:pPr marR="419734" algn="r"/>
              <a:r>
                <a:rPr lang="ja-JP" altLang="en-US" sz="1600" dirty="0">
                  <a:latin typeface="游ゴシック"/>
                  <a:cs typeface="游ゴシック"/>
                </a:rPr>
                <a:t>メニュー</a:t>
              </a:r>
              <a:r>
                <a:rPr lang="ja-JP" altLang="en-US" sz="1600" spc="-45" dirty="0">
                  <a:latin typeface="游ゴシック"/>
                  <a:cs typeface="游ゴシック"/>
                </a:rPr>
                <a:t>バ</a:t>
              </a:r>
              <a:r>
                <a:rPr lang="ja-JP" altLang="en-US" sz="1600" dirty="0">
                  <a:latin typeface="游ゴシック"/>
                  <a:cs typeface="游ゴシック"/>
                </a:rPr>
                <a:t>ー</a:t>
              </a:r>
            </a:p>
          </p:txBody>
        </p:sp>
      </p:grpSp>
      <p:sp>
        <p:nvSpPr>
          <p:cNvPr id="32" name="object 14">
            <a:extLst>
              <a:ext uri="{FF2B5EF4-FFF2-40B4-BE49-F238E27FC236}">
                <a16:creationId xmlns:a16="http://schemas.microsoft.com/office/drawing/2014/main" id="{3CDDF92D-3928-49AE-A56D-C4219E5894C1}"/>
              </a:ext>
            </a:extLst>
          </p:cNvPr>
          <p:cNvSpPr txBox="1"/>
          <p:nvPr/>
        </p:nvSpPr>
        <p:spPr>
          <a:xfrm>
            <a:off x="7600155" y="9479742"/>
            <a:ext cx="990600" cy="382156"/>
          </a:xfrm>
          <a:prstGeom prst="rect">
            <a:avLst/>
          </a:prstGeom>
        </p:spPr>
        <p:txBody>
          <a:bodyPr vert="horz" wrap="square" lIns="0" tIns="12700" rIns="0" bIns="0" rtlCol="0">
            <a:spAutoFit/>
          </a:bodyPr>
          <a:lstStyle/>
          <a:p>
            <a:pPr>
              <a:spcBef>
                <a:spcPts val="100"/>
              </a:spcBef>
            </a:pPr>
            <a:r>
              <a:rPr sz="2400" spc="110" dirty="0">
                <a:latin typeface="MS UI Gothic"/>
                <a:cs typeface="MS UI Gothic"/>
              </a:rPr>
              <a:t>図</a:t>
            </a:r>
            <a:r>
              <a:rPr sz="2400" spc="55" dirty="0">
                <a:latin typeface="MS UI Gothic"/>
                <a:cs typeface="MS UI Gothic"/>
              </a:rPr>
              <a:t>4-</a:t>
            </a:r>
            <a:r>
              <a:rPr lang="en-US" altLang="ja-JP" sz="2400" spc="55" dirty="0">
                <a:latin typeface="MS UI Gothic"/>
                <a:cs typeface="MS UI Gothic"/>
              </a:rPr>
              <a:t>2</a:t>
            </a:r>
          </a:p>
        </p:txBody>
      </p:sp>
      <p:sp>
        <p:nvSpPr>
          <p:cNvPr id="33" name="スライド番号プレースホルダー 4">
            <a:extLst>
              <a:ext uri="{FF2B5EF4-FFF2-40B4-BE49-F238E27FC236}">
                <a16:creationId xmlns:a16="http://schemas.microsoft.com/office/drawing/2014/main" id="{23307419-0858-46E8-8906-3BF0B42AFE7B}"/>
              </a:ext>
            </a:extLst>
          </p:cNvPr>
          <p:cNvSpPr txBox="1">
            <a:spLocks/>
          </p:cNvSpPr>
          <p:nvPr/>
        </p:nvSpPr>
        <p:spPr>
          <a:xfrm>
            <a:off x="17658556" y="95209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12</a:t>
            </a:fld>
            <a:endParaRPr lang="en-US" altLang="ja-JP" sz="2400" spc="170" dirty="0"/>
          </a:p>
        </p:txBody>
      </p:sp>
    </p:spTree>
    <p:extLst>
      <p:ext uri="{BB962C8B-B14F-4D97-AF65-F5344CB8AC3E}">
        <p14:creationId xmlns:p14="http://schemas.microsoft.com/office/powerpoint/2010/main" val="39924634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 name="object 22"/>
          <p:cNvSpPr txBox="1">
            <a:spLocks noGrp="1"/>
          </p:cNvSpPr>
          <p:nvPr>
            <p:ph type="sldNum" sz="quarter" idx="7"/>
          </p:nvPr>
        </p:nvSpPr>
        <p:spPr/>
        <p:txBody>
          <a:bodyPr/>
          <a:lstStyle/>
          <a:p>
            <a:r>
              <a:rPr lang="en-US" altLang="ja-JP"/>
              <a:t>4</a:t>
            </a:r>
            <a:endParaRPr lang="en-US" altLang="ja-JP" dirty="0"/>
          </a:p>
        </p:txBody>
      </p:sp>
      <p:sp>
        <p:nvSpPr>
          <p:cNvPr id="24" name="object 3">
            <a:extLst>
              <a:ext uri="{FF2B5EF4-FFF2-40B4-BE49-F238E27FC236}">
                <a16:creationId xmlns:a16="http://schemas.microsoft.com/office/drawing/2014/main" id="{045AF18F-0318-4D4D-BDA6-710ABE7C0CA0}"/>
              </a:ext>
            </a:extLst>
          </p:cNvPr>
          <p:cNvSpPr txBox="1"/>
          <p:nvPr/>
        </p:nvSpPr>
        <p:spPr>
          <a:xfrm>
            <a:off x="1199356" y="440040"/>
            <a:ext cx="9726006" cy="866904"/>
          </a:xfrm>
          <a:prstGeom prst="rect">
            <a:avLst/>
          </a:prstGeom>
        </p:spPr>
        <p:txBody>
          <a:bodyPr vert="horz" wrap="square" lIns="0" tIns="12700" rIns="0" bIns="0" rtlCol="0">
            <a:spAutoFit/>
          </a:bodyPr>
          <a:lstStyle/>
          <a:p>
            <a:pPr marL="12700">
              <a:spcBef>
                <a:spcPts val="919"/>
              </a:spcBef>
            </a:pPr>
            <a:r>
              <a:rPr sz="2400" spc="150" dirty="0">
                <a:latin typeface="Microsoft JhengHei"/>
                <a:cs typeface="Microsoft JhengHei"/>
              </a:rPr>
              <a:t>4.1.2.</a:t>
            </a:r>
            <a:r>
              <a:rPr sz="2400" spc="195" dirty="0">
                <a:latin typeface="Microsoft JhengHei"/>
                <a:cs typeface="Microsoft JhengHei"/>
              </a:rPr>
              <a:t> </a:t>
            </a:r>
            <a:r>
              <a:rPr sz="2400" dirty="0">
                <a:latin typeface="Microsoft JhengHei"/>
                <a:cs typeface="Microsoft JhengHei"/>
              </a:rPr>
              <a:t>拡大，縮小他</a:t>
            </a:r>
          </a:p>
          <a:p>
            <a:pPr marL="12700">
              <a:spcBef>
                <a:spcPts val="919"/>
              </a:spcBef>
            </a:pPr>
            <a:r>
              <a:rPr sz="2400" spc="200" dirty="0">
                <a:latin typeface="MS UI Gothic"/>
                <a:cs typeface="MS UI Gothic"/>
              </a:rPr>
              <a:t>上</a:t>
            </a:r>
            <a:r>
              <a:rPr sz="2400" spc="145" dirty="0">
                <a:latin typeface="MS UI Gothic"/>
                <a:cs typeface="MS UI Gothic"/>
              </a:rPr>
              <a:t>ツ</a:t>
            </a:r>
            <a:r>
              <a:rPr sz="2400" spc="130" dirty="0">
                <a:latin typeface="MS UI Gothic"/>
                <a:cs typeface="MS UI Gothic"/>
              </a:rPr>
              <a:t>ー</a:t>
            </a:r>
            <a:r>
              <a:rPr sz="2400" spc="185" dirty="0">
                <a:latin typeface="MS UI Gothic"/>
                <a:cs typeface="MS UI Gothic"/>
              </a:rPr>
              <a:t>ル</a:t>
            </a:r>
            <a:r>
              <a:rPr sz="2400" spc="145" dirty="0">
                <a:latin typeface="MS UI Gothic"/>
                <a:cs typeface="MS UI Gothic"/>
              </a:rPr>
              <a:t>バ</a:t>
            </a:r>
            <a:r>
              <a:rPr sz="2400" spc="140" dirty="0">
                <a:latin typeface="MS UI Gothic"/>
                <a:cs typeface="MS UI Gothic"/>
              </a:rPr>
              <a:t>ーの</a:t>
            </a:r>
            <a:r>
              <a:rPr sz="2400" spc="170" dirty="0">
                <a:latin typeface="MS UI Gothic"/>
                <a:cs typeface="MS UI Gothic"/>
              </a:rPr>
              <a:t>中</a:t>
            </a:r>
            <a:r>
              <a:rPr sz="2400" spc="145" dirty="0">
                <a:latin typeface="MS UI Gothic"/>
                <a:cs typeface="MS UI Gothic"/>
              </a:rPr>
              <a:t>ほ</a:t>
            </a:r>
            <a:r>
              <a:rPr sz="2400" spc="125" dirty="0">
                <a:latin typeface="MS UI Gothic"/>
                <a:cs typeface="MS UI Gothic"/>
              </a:rPr>
              <a:t>ど</a:t>
            </a:r>
            <a:r>
              <a:rPr sz="2400" spc="135" dirty="0">
                <a:latin typeface="MS UI Gothic"/>
                <a:cs typeface="MS UI Gothic"/>
              </a:rPr>
              <a:t>に</a:t>
            </a:r>
            <a:r>
              <a:rPr sz="2400" spc="170" dirty="0">
                <a:latin typeface="MS UI Gothic"/>
                <a:cs typeface="MS UI Gothic"/>
              </a:rPr>
              <a:t>拡大</a:t>
            </a:r>
            <a:r>
              <a:rPr sz="2400" spc="110" dirty="0">
                <a:latin typeface="MS UI Gothic"/>
                <a:cs typeface="MS UI Gothic"/>
              </a:rPr>
              <a:t>。</a:t>
            </a:r>
            <a:r>
              <a:rPr sz="2400" spc="170" dirty="0">
                <a:latin typeface="MS UI Gothic"/>
                <a:cs typeface="MS UI Gothic"/>
              </a:rPr>
              <a:t>縮小等</a:t>
            </a:r>
            <a:r>
              <a:rPr sz="2400" spc="140" dirty="0">
                <a:latin typeface="MS UI Gothic"/>
                <a:cs typeface="MS UI Gothic"/>
              </a:rPr>
              <a:t>の</a:t>
            </a:r>
            <a:r>
              <a:rPr sz="2400" spc="125" dirty="0">
                <a:latin typeface="MS UI Gothic"/>
                <a:cs typeface="MS UI Gothic"/>
              </a:rPr>
              <a:t>ツ</a:t>
            </a:r>
            <a:r>
              <a:rPr sz="2400" spc="105" dirty="0">
                <a:latin typeface="MS UI Gothic"/>
                <a:cs typeface="MS UI Gothic"/>
              </a:rPr>
              <a:t>ー</a:t>
            </a:r>
            <a:r>
              <a:rPr sz="2400" spc="200" dirty="0">
                <a:latin typeface="MS UI Gothic"/>
                <a:cs typeface="MS UI Gothic"/>
              </a:rPr>
              <a:t>ル</a:t>
            </a:r>
            <a:r>
              <a:rPr sz="2400" spc="165" dirty="0">
                <a:latin typeface="MS UI Gothic"/>
                <a:cs typeface="MS UI Gothic"/>
              </a:rPr>
              <a:t>ボ</a:t>
            </a:r>
            <a:r>
              <a:rPr sz="2400" spc="155" dirty="0">
                <a:latin typeface="MS UI Gothic"/>
                <a:cs typeface="MS UI Gothic"/>
              </a:rPr>
              <a:t>タ</a:t>
            </a:r>
            <a:r>
              <a:rPr sz="2400" spc="165" dirty="0">
                <a:latin typeface="MS UI Gothic"/>
                <a:cs typeface="MS UI Gothic"/>
              </a:rPr>
              <a:t>ン</a:t>
            </a:r>
            <a:r>
              <a:rPr sz="2400" spc="185" dirty="0">
                <a:latin typeface="MS UI Gothic"/>
                <a:cs typeface="MS UI Gothic"/>
              </a:rPr>
              <a:t>が</a:t>
            </a:r>
            <a:r>
              <a:rPr sz="2400" spc="225" dirty="0">
                <a:latin typeface="MS UI Gothic"/>
                <a:cs typeface="MS UI Gothic"/>
              </a:rPr>
              <a:t>用意</a:t>
            </a:r>
            <a:r>
              <a:rPr sz="2400" spc="155" dirty="0">
                <a:latin typeface="MS UI Gothic"/>
                <a:cs typeface="MS UI Gothic"/>
              </a:rPr>
              <a:t>さ</a:t>
            </a:r>
            <a:r>
              <a:rPr sz="2400" spc="140" dirty="0">
                <a:latin typeface="MS UI Gothic"/>
                <a:cs typeface="MS UI Gothic"/>
              </a:rPr>
              <a:t>れ</a:t>
            </a:r>
            <a:r>
              <a:rPr sz="2400" spc="245" dirty="0">
                <a:latin typeface="MS UI Gothic"/>
                <a:cs typeface="MS UI Gothic"/>
              </a:rPr>
              <a:t>て</a:t>
            </a:r>
            <a:r>
              <a:rPr sz="2400" spc="254" dirty="0">
                <a:latin typeface="MS UI Gothic"/>
                <a:cs typeface="MS UI Gothic"/>
              </a:rPr>
              <a:t>い</a:t>
            </a:r>
            <a:r>
              <a:rPr sz="2400" spc="235" dirty="0">
                <a:latin typeface="MS UI Gothic"/>
                <a:cs typeface="MS UI Gothic"/>
              </a:rPr>
              <a:t>ま</a:t>
            </a:r>
            <a:r>
              <a:rPr sz="2400" spc="70" dirty="0">
                <a:latin typeface="MS UI Gothic"/>
                <a:cs typeface="MS UI Gothic"/>
              </a:rPr>
              <a:t>す</a:t>
            </a:r>
            <a:r>
              <a:rPr sz="2400" spc="385" dirty="0">
                <a:latin typeface="MS UI Gothic"/>
                <a:cs typeface="MS UI Gothic"/>
              </a:rPr>
              <a:t>。</a:t>
            </a:r>
            <a:endParaRPr sz="2400" dirty="0">
              <a:latin typeface="MS UI Gothic"/>
              <a:cs typeface="MS UI Gothic"/>
            </a:endParaRPr>
          </a:p>
        </p:txBody>
      </p:sp>
      <p:grpSp>
        <p:nvGrpSpPr>
          <p:cNvPr id="26" name="グループ化 25">
            <a:extLst>
              <a:ext uri="{FF2B5EF4-FFF2-40B4-BE49-F238E27FC236}">
                <a16:creationId xmlns:a16="http://schemas.microsoft.com/office/drawing/2014/main" id="{CE6D3317-A9B4-4C12-94AC-D997ABB1073E}"/>
              </a:ext>
            </a:extLst>
          </p:cNvPr>
          <p:cNvGrpSpPr/>
          <p:nvPr/>
        </p:nvGrpSpPr>
        <p:grpSpPr>
          <a:xfrm>
            <a:off x="1427956" y="763317"/>
            <a:ext cx="17221200" cy="7174183"/>
            <a:chOff x="1427956" y="763317"/>
            <a:chExt cx="16078200" cy="6488383"/>
          </a:xfrm>
        </p:grpSpPr>
        <p:sp>
          <p:nvSpPr>
            <p:cNvPr id="23" name="object 3">
              <a:extLst>
                <a:ext uri="{FF2B5EF4-FFF2-40B4-BE49-F238E27FC236}">
                  <a16:creationId xmlns:a16="http://schemas.microsoft.com/office/drawing/2014/main" id="{18B2C933-781E-4A78-9BCF-F0E03AE5A303}"/>
                </a:ext>
              </a:extLst>
            </p:cNvPr>
            <p:cNvSpPr txBox="1"/>
            <p:nvPr/>
          </p:nvSpPr>
          <p:spPr>
            <a:xfrm>
              <a:off x="1808956" y="1789409"/>
              <a:ext cx="13563600" cy="4585871"/>
            </a:xfrm>
            <a:prstGeom prst="rect">
              <a:avLst/>
            </a:prstGeom>
          </p:spPr>
          <p:txBody>
            <a:bodyPr vert="horz" wrap="square" lIns="0" tIns="12700" rIns="0" bIns="0" rtlCol="0">
              <a:spAutoFit/>
            </a:bodyPr>
            <a:lstStyle/>
            <a:p>
              <a:pPr marL="814388" indent="-457200">
                <a:spcBef>
                  <a:spcPts val="100"/>
                </a:spcBef>
                <a:buFont typeface="+mj-ea"/>
                <a:buAutoNum type="circleNumDbPlain"/>
              </a:pPr>
              <a:r>
                <a:rPr lang="en-US" altLang="ja-JP" sz="2400" spc="145" dirty="0">
                  <a:latin typeface="MS UI Gothic"/>
                  <a:cs typeface="MS UI Gothic"/>
                </a:rPr>
                <a:t>		</a:t>
              </a:r>
              <a:r>
                <a:rPr sz="2400" spc="145" dirty="0" err="1">
                  <a:latin typeface="MS UI Gothic"/>
                  <a:cs typeface="MS UI Gothic"/>
                </a:rPr>
                <a:t>再描画</a:t>
              </a:r>
              <a:r>
                <a:rPr sz="2400" spc="70" dirty="0" err="1">
                  <a:latin typeface="MS UI Gothic"/>
                  <a:cs typeface="MS UI Gothic"/>
                </a:rPr>
                <a:t>：</a:t>
              </a:r>
              <a:r>
                <a:rPr sz="2400" spc="145" dirty="0" err="1">
                  <a:latin typeface="MS UI Gothic"/>
                  <a:cs typeface="MS UI Gothic"/>
                </a:rPr>
                <a:t>回路図</a:t>
              </a:r>
              <a:r>
                <a:rPr sz="2400" spc="105" dirty="0" err="1">
                  <a:latin typeface="MS UI Gothic"/>
                  <a:cs typeface="MS UI Gothic"/>
                </a:rPr>
                <a:t>を</a:t>
              </a:r>
              <a:r>
                <a:rPr sz="2400" spc="145" dirty="0" err="1">
                  <a:latin typeface="MS UI Gothic"/>
                  <a:cs typeface="MS UI Gothic"/>
                </a:rPr>
                <a:t>最新</a:t>
              </a:r>
              <a:r>
                <a:rPr sz="2400" spc="114" dirty="0" err="1">
                  <a:latin typeface="MS UI Gothic"/>
                  <a:cs typeface="MS UI Gothic"/>
                </a:rPr>
                <a:t>の</a:t>
              </a:r>
              <a:r>
                <a:rPr sz="2400" spc="145" dirty="0" err="1">
                  <a:latin typeface="MS UI Gothic"/>
                  <a:cs typeface="MS UI Gothic"/>
                </a:rPr>
                <a:t>状態</a:t>
              </a:r>
              <a:r>
                <a:rPr sz="2400" spc="110" dirty="0" err="1">
                  <a:latin typeface="MS UI Gothic"/>
                  <a:cs typeface="MS UI Gothic"/>
                </a:rPr>
                <a:t>に</a:t>
              </a:r>
              <a:r>
                <a:rPr sz="2400" spc="145" dirty="0" err="1">
                  <a:latin typeface="MS UI Gothic"/>
                  <a:cs typeface="MS UI Gothic"/>
                </a:rPr>
                <a:t>描</a:t>
              </a:r>
              <a:r>
                <a:rPr sz="2400" spc="105" dirty="0" err="1">
                  <a:latin typeface="MS UI Gothic"/>
                  <a:cs typeface="MS UI Gothic"/>
                </a:rPr>
                <a:t>き</a:t>
              </a:r>
              <a:r>
                <a:rPr sz="2400" spc="120" dirty="0" err="1">
                  <a:latin typeface="MS UI Gothic"/>
                  <a:cs typeface="MS UI Gothic"/>
                </a:rPr>
                <a:t>な</a:t>
              </a:r>
              <a:r>
                <a:rPr sz="2400" spc="114" dirty="0" err="1">
                  <a:latin typeface="MS UI Gothic"/>
                  <a:cs typeface="MS UI Gothic"/>
                </a:rPr>
                <a:t>お</a:t>
              </a:r>
              <a:r>
                <a:rPr sz="2400" spc="100" dirty="0" err="1">
                  <a:latin typeface="MS UI Gothic"/>
                  <a:cs typeface="MS UI Gothic"/>
                </a:rPr>
                <a:t>し</a:t>
              </a:r>
              <a:r>
                <a:rPr sz="2400" spc="105" dirty="0" err="1">
                  <a:latin typeface="MS UI Gothic"/>
                  <a:cs typeface="MS UI Gothic"/>
                </a:rPr>
                <a:t>ま</a:t>
              </a:r>
              <a:r>
                <a:rPr sz="2400" spc="70" dirty="0" err="1">
                  <a:latin typeface="MS UI Gothic"/>
                  <a:cs typeface="MS UI Gothic"/>
                </a:rPr>
                <a:t>す</a:t>
              </a:r>
              <a:r>
                <a:rPr sz="2400" spc="385" dirty="0">
                  <a:latin typeface="MS UI Gothic"/>
                  <a:cs typeface="MS UI Gothic"/>
                </a:rPr>
                <a:t>。</a:t>
              </a:r>
              <a:endParaRPr lang="en-US" altLang="ja-JP" sz="2400" spc="385" dirty="0">
                <a:latin typeface="MS UI Gothic"/>
                <a:cs typeface="MS UI Gothic"/>
              </a:endParaRPr>
            </a:p>
            <a:p>
              <a:pPr marL="814388" indent="-457200">
                <a:spcBef>
                  <a:spcPts val="100"/>
                </a:spcBef>
                <a:buFont typeface="+mj-ea"/>
                <a:buAutoNum type="circleNumDbPlain"/>
              </a:pPr>
              <a:endParaRPr lang="en-US" altLang="ja-JP" sz="2400" spc="385" dirty="0">
                <a:latin typeface="MS UI Gothic"/>
                <a:cs typeface="MS UI Gothic"/>
              </a:endParaRPr>
            </a:p>
            <a:p>
              <a:pPr marL="814388" indent="-457200">
                <a:spcBef>
                  <a:spcPts val="100"/>
                </a:spcBef>
                <a:buFont typeface="+mj-ea"/>
                <a:buAutoNum type="circleNumDbPlain"/>
              </a:pPr>
              <a:r>
                <a:rPr lang="ja-JP" altLang="en-US" sz="2400" spc="95" dirty="0">
                  <a:latin typeface="MS UI Gothic"/>
                  <a:cs typeface="MS UI Gothic"/>
                </a:rPr>
                <a:t> </a:t>
              </a:r>
              <a:r>
                <a:rPr lang="en-US" altLang="ja-JP" sz="2400" spc="95" dirty="0">
                  <a:latin typeface="MS UI Gothic"/>
                  <a:cs typeface="MS UI Gothic"/>
                </a:rPr>
                <a:t>	</a:t>
              </a:r>
              <a:r>
                <a:rPr lang="ja-JP" altLang="en-US" sz="2400" spc="95" dirty="0">
                  <a:latin typeface="MS UI Gothic"/>
                  <a:cs typeface="MS UI Gothic"/>
                </a:rPr>
                <a:t>ズ</a:t>
              </a:r>
              <a:r>
                <a:rPr lang="ja-JP" altLang="en-US" sz="2400" spc="150" dirty="0">
                  <a:latin typeface="MS UI Gothic"/>
                  <a:cs typeface="MS UI Gothic"/>
                </a:rPr>
                <a:t>ー</a:t>
              </a:r>
              <a:r>
                <a:rPr lang="ja-JP" altLang="en-US" sz="2400" spc="155" dirty="0">
                  <a:latin typeface="MS UI Gothic"/>
                  <a:cs typeface="MS UI Gothic"/>
                </a:rPr>
                <a:t>ム</a:t>
              </a:r>
              <a:r>
                <a:rPr lang="ja-JP" altLang="en-US" sz="2400" spc="135" dirty="0">
                  <a:latin typeface="MS UI Gothic"/>
                  <a:cs typeface="MS UI Gothic"/>
                </a:rPr>
                <a:t>イ</a:t>
              </a:r>
              <a:r>
                <a:rPr lang="ja-JP" altLang="en-US" sz="2400" spc="140" dirty="0">
                  <a:latin typeface="MS UI Gothic"/>
                  <a:cs typeface="MS UI Gothic"/>
                </a:rPr>
                <a:t>ン</a:t>
              </a:r>
              <a:r>
                <a:rPr lang="ja-JP" altLang="en-US" sz="2400" spc="95" dirty="0">
                  <a:latin typeface="MS UI Gothic"/>
                  <a:cs typeface="MS UI Gothic"/>
                </a:rPr>
                <a:t>：</a:t>
              </a:r>
              <a:r>
                <a:rPr lang="ja-JP" altLang="en-US" sz="2400" spc="185" dirty="0">
                  <a:latin typeface="MS UI Gothic"/>
                  <a:cs typeface="MS UI Gothic"/>
                </a:rPr>
                <a:t>回路図</a:t>
              </a:r>
              <a:r>
                <a:rPr lang="ja-JP" altLang="en-US" sz="2400" spc="140" dirty="0">
                  <a:latin typeface="MS UI Gothic"/>
                  <a:cs typeface="MS UI Gothic"/>
                </a:rPr>
                <a:t>を</a:t>
              </a:r>
              <a:r>
                <a:rPr lang="ja-JP" altLang="en-US" sz="2400" spc="185" dirty="0">
                  <a:latin typeface="MS UI Gothic"/>
                  <a:cs typeface="MS UI Gothic"/>
                </a:rPr>
                <a:t>拡大表示</a:t>
              </a:r>
              <a:r>
                <a:rPr lang="ja-JP" altLang="en-US" sz="2400" spc="135" dirty="0">
                  <a:latin typeface="MS UI Gothic"/>
                  <a:cs typeface="MS UI Gothic"/>
                </a:rPr>
                <a:t>し</a:t>
              </a:r>
              <a:r>
                <a:rPr lang="ja-JP" altLang="en-US" sz="2400" spc="140" dirty="0">
                  <a:latin typeface="MS UI Gothic"/>
                  <a:cs typeface="MS UI Gothic"/>
                </a:rPr>
                <a:t>ま</a:t>
              </a:r>
              <a:r>
                <a:rPr lang="ja-JP" altLang="en-US" sz="2400" spc="70" dirty="0">
                  <a:latin typeface="MS UI Gothic"/>
                  <a:cs typeface="MS UI Gothic"/>
                </a:rPr>
                <a:t>す</a:t>
              </a:r>
              <a:r>
                <a:rPr lang="ja-JP" altLang="en-US" sz="2400" spc="385" dirty="0">
                  <a:latin typeface="MS UI Gothic"/>
                  <a:cs typeface="MS UI Gothic"/>
                </a:rPr>
                <a:t>。</a:t>
              </a:r>
              <a:endParaRPr lang="en-US" altLang="ja-JP" sz="2400" spc="385" dirty="0">
                <a:latin typeface="MS UI Gothic"/>
                <a:cs typeface="MS UI Gothic"/>
              </a:endParaRPr>
            </a:p>
            <a:p>
              <a:pPr marL="814388" indent="-457200">
                <a:spcBef>
                  <a:spcPts val="100"/>
                </a:spcBef>
                <a:buFont typeface="+mj-ea"/>
                <a:buAutoNum type="circleNumDbPlain"/>
              </a:pPr>
              <a:endParaRPr lang="en-US" altLang="ja-JP" sz="2400" spc="385" dirty="0">
                <a:latin typeface="MS UI Gothic"/>
                <a:cs typeface="MS UI Gothic"/>
              </a:endParaRPr>
            </a:p>
            <a:p>
              <a:pPr marL="814388" indent="-457200">
                <a:spcBef>
                  <a:spcPts val="100"/>
                </a:spcBef>
                <a:buFont typeface="+mj-ea"/>
                <a:buAutoNum type="circleNumDbPlain"/>
              </a:pPr>
              <a:r>
                <a:rPr lang="ja-JP" altLang="en-US" sz="2400" spc="95" dirty="0">
                  <a:latin typeface="MS UI Gothic"/>
                  <a:cs typeface="MS UI Gothic"/>
                </a:rPr>
                <a:t> </a:t>
              </a:r>
              <a:r>
                <a:rPr lang="en-US" altLang="ja-JP" sz="2400" spc="95" dirty="0">
                  <a:latin typeface="MS UI Gothic"/>
                  <a:cs typeface="MS UI Gothic"/>
                </a:rPr>
                <a:t>	</a:t>
              </a:r>
              <a:r>
                <a:rPr lang="ja-JP" altLang="en-US" sz="2400" spc="95" dirty="0">
                  <a:latin typeface="MS UI Gothic"/>
                  <a:cs typeface="MS UI Gothic"/>
                </a:rPr>
                <a:t>ズ</a:t>
              </a:r>
              <a:r>
                <a:rPr lang="ja-JP" altLang="en-US" sz="2400" spc="150" dirty="0">
                  <a:latin typeface="MS UI Gothic"/>
                  <a:cs typeface="MS UI Gothic"/>
                </a:rPr>
                <a:t>ー</a:t>
              </a:r>
              <a:r>
                <a:rPr lang="ja-JP" altLang="en-US" sz="2400" spc="165" dirty="0">
                  <a:latin typeface="MS UI Gothic"/>
                  <a:cs typeface="MS UI Gothic"/>
                </a:rPr>
                <a:t>ム</a:t>
              </a:r>
              <a:r>
                <a:rPr lang="ja-JP" altLang="en-US" sz="2400" spc="150" dirty="0">
                  <a:latin typeface="MS UI Gothic"/>
                  <a:cs typeface="MS UI Gothic"/>
                </a:rPr>
                <a:t>アウ</a:t>
              </a:r>
              <a:r>
                <a:rPr lang="ja-JP" altLang="en-US" sz="2400" spc="140" dirty="0">
                  <a:latin typeface="MS UI Gothic"/>
                  <a:cs typeface="MS UI Gothic"/>
                </a:rPr>
                <a:t>ト</a:t>
              </a:r>
              <a:r>
                <a:rPr lang="ja-JP" altLang="en-US" sz="2400" spc="100" dirty="0">
                  <a:latin typeface="MS UI Gothic"/>
                  <a:cs typeface="MS UI Gothic"/>
                </a:rPr>
                <a:t>：</a:t>
              </a:r>
              <a:r>
                <a:rPr lang="ja-JP" altLang="en-US" sz="2400" spc="200" dirty="0">
                  <a:latin typeface="MS UI Gothic"/>
                  <a:cs typeface="MS UI Gothic"/>
                </a:rPr>
                <a:t>回路図</a:t>
              </a:r>
              <a:r>
                <a:rPr lang="ja-JP" altLang="en-US" sz="2400" spc="150" dirty="0">
                  <a:latin typeface="MS UI Gothic"/>
                  <a:cs typeface="MS UI Gothic"/>
                </a:rPr>
                <a:t>を</a:t>
              </a:r>
              <a:r>
                <a:rPr lang="ja-JP" altLang="en-US" sz="2400" spc="200" dirty="0">
                  <a:latin typeface="MS UI Gothic"/>
                  <a:cs typeface="MS UI Gothic"/>
                </a:rPr>
                <a:t>縮小表示</a:t>
              </a:r>
              <a:r>
                <a:rPr lang="ja-JP" altLang="en-US" sz="2400" spc="145" dirty="0">
                  <a:latin typeface="MS UI Gothic"/>
                  <a:cs typeface="MS UI Gothic"/>
                </a:rPr>
                <a:t>し</a:t>
              </a:r>
              <a:r>
                <a:rPr lang="ja-JP" altLang="en-US" sz="2400" spc="150" dirty="0">
                  <a:latin typeface="MS UI Gothic"/>
                  <a:cs typeface="MS UI Gothic"/>
                </a:rPr>
                <a:t>ま</a:t>
              </a:r>
              <a:r>
                <a:rPr lang="ja-JP" altLang="en-US" sz="2400" spc="70" dirty="0">
                  <a:latin typeface="MS UI Gothic"/>
                  <a:cs typeface="MS UI Gothic"/>
                </a:rPr>
                <a:t>す</a:t>
              </a:r>
              <a:r>
                <a:rPr lang="ja-JP" altLang="en-US" sz="2400" spc="385" dirty="0">
                  <a:latin typeface="MS UI Gothic"/>
                  <a:cs typeface="MS UI Gothic"/>
                </a:rPr>
                <a:t>。</a:t>
              </a:r>
              <a:endParaRPr lang="en-US" altLang="ja-JP" sz="2400" spc="385" dirty="0">
                <a:latin typeface="MS UI Gothic"/>
                <a:cs typeface="MS UI Gothic"/>
              </a:endParaRPr>
            </a:p>
            <a:p>
              <a:pPr marL="814388" indent="-457200">
                <a:spcBef>
                  <a:spcPts val="100"/>
                </a:spcBef>
                <a:buFont typeface="+mj-ea"/>
                <a:buAutoNum type="circleNumDbPlain"/>
              </a:pPr>
              <a:endParaRPr lang="en-US" altLang="ja-JP" sz="2400" spc="385" dirty="0">
                <a:latin typeface="MS UI Gothic"/>
                <a:cs typeface="MS UI Gothic"/>
              </a:endParaRPr>
            </a:p>
            <a:p>
              <a:pPr marL="814388" indent="-457200">
                <a:spcBef>
                  <a:spcPts val="100"/>
                </a:spcBef>
                <a:buFont typeface="+mj-ea"/>
                <a:buAutoNum type="circleNumDbPlain"/>
              </a:pPr>
              <a:r>
                <a:rPr lang="ja-JP" altLang="en-US" sz="2400" spc="95" dirty="0">
                  <a:latin typeface="MS UI Gothic"/>
                  <a:cs typeface="MS UI Gothic"/>
                </a:rPr>
                <a:t> </a:t>
              </a:r>
              <a:r>
                <a:rPr lang="en-US" altLang="ja-JP" sz="2400" spc="95" dirty="0">
                  <a:latin typeface="MS UI Gothic"/>
                  <a:cs typeface="MS UI Gothic"/>
                </a:rPr>
                <a:t>	</a:t>
              </a:r>
              <a:r>
                <a:rPr lang="ja-JP" altLang="en-US" sz="2400" spc="95" dirty="0">
                  <a:latin typeface="MS UI Gothic"/>
                  <a:cs typeface="MS UI Gothic"/>
                </a:rPr>
                <a:t>ズ</a:t>
              </a:r>
              <a:r>
                <a:rPr lang="ja-JP" altLang="en-US" sz="2400" spc="150" dirty="0">
                  <a:latin typeface="MS UI Gothic"/>
                  <a:cs typeface="MS UI Gothic"/>
                </a:rPr>
                <a:t>ー</a:t>
              </a:r>
              <a:r>
                <a:rPr lang="ja-JP" altLang="en-US" sz="2400" spc="315" dirty="0">
                  <a:latin typeface="MS UI Gothic"/>
                  <a:cs typeface="MS UI Gothic"/>
                </a:rPr>
                <a:t>ム</a:t>
              </a:r>
              <a:r>
                <a:rPr lang="ja-JP" altLang="en-US" sz="2400" spc="210" dirty="0">
                  <a:latin typeface="MS UI Gothic"/>
                  <a:cs typeface="MS UI Gothic"/>
                </a:rPr>
                <a:t>フ</a:t>
              </a:r>
              <a:r>
                <a:rPr lang="ja-JP" altLang="en-US" sz="2400" spc="135" dirty="0">
                  <a:latin typeface="MS UI Gothic"/>
                  <a:cs typeface="MS UI Gothic"/>
                </a:rPr>
                <a:t>ィッ</a:t>
              </a:r>
              <a:r>
                <a:rPr lang="ja-JP" altLang="en-US" sz="2400" spc="170" dirty="0">
                  <a:latin typeface="MS UI Gothic"/>
                  <a:cs typeface="MS UI Gothic"/>
                </a:rPr>
                <a:t>ト</a:t>
              </a:r>
              <a:r>
                <a:rPr lang="ja-JP" altLang="en-US" sz="2400" spc="120" dirty="0">
                  <a:latin typeface="MS UI Gothic"/>
                  <a:cs typeface="MS UI Gothic"/>
                </a:rPr>
                <a:t>：</a:t>
              </a:r>
              <a:r>
                <a:rPr lang="ja-JP" altLang="en-US" sz="2400" spc="240" dirty="0">
                  <a:latin typeface="MS UI Gothic"/>
                  <a:cs typeface="MS UI Gothic"/>
                </a:rPr>
                <a:t>回路図全体</a:t>
              </a:r>
              <a:r>
                <a:rPr lang="ja-JP" altLang="en-US" sz="2400" spc="180" dirty="0">
                  <a:latin typeface="MS UI Gothic"/>
                  <a:cs typeface="MS UI Gothic"/>
                </a:rPr>
                <a:t>を</a:t>
              </a:r>
              <a:r>
                <a:rPr lang="ja-JP" altLang="en-US" sz="2400" spc="240" dirty="0">
                  <a:latin typeface="MS UI Gothic"/>
                  <a:cs typeface="MS UI Gothic"/>
                </a:rPr>
                <a:t>画面</a:t>
              </a:r>
              <a:r>
                <a:rPr lang="ja-JP" altLang="en-US" sz="2400" spc="190" dirty="0">
                  <a:latin typeface="MS UI Gothic"/>
                  <a:cs typeface="MS UI Gothic"/>
                </a:rPr>
                <a:t>に</a:t>
              </a:r>
              <a:r>
                <a:rPr lang="ja-JP" altLang="en-US" sz="2400" spc="110" dirty="0">
                  <a:latin typeface="MS UI Gothic"/>
                  <a:cs typeface="MS UI Gothic"/>
                </a:rPr>
                <a:t>フ</a:t>
              </a:r>
              <a:r>
                <a:rPr lang="ja-JP" altLang="en-US" sz="2400" spc="195" dirty="0">
                  <a:latin typeface="MS UI Gothic"/>
                  <a:cs typeface="MS UI Gothic"/>
                </a:rPr>
                <a:t>ィ</a:t>
              </a:r>
              <a:r>
                <a:rPr lang="ja-JP" altLang="en-US" sz="2400" spc="200" dirty="0">
                  <a:latin typeface="MS UI Gothic"/>
                  <a:cs typeface="MS UI Gothic"/>
                </a:rPr>
                <a:t>ッ</a:t>
              </a:r>
              <a:r>
                <a:rPr lang="ja-JP" altLang="en-US" sz="2400" spc="245" dirty="0">
                  <a:latin typeface="MS UI Gothic"/>
                  <a:cs typeface="MS UI Gothic"/>
                </a:rPr>
                <a:t>ト</a:t>
              </a:r>
              <a:r>
                <a:rPr lang="ja-JP" altLang="en-US" sz="2400" spc="240" dirty="0">
                  <a:latin typeface="MS UI Gothic"/>
                  <a:cs typeface="MS UI Gothic"/>
                </a:rPr>
                <a:t>さ</a:t>
              </a:r>
              <a:r>
                <a:rPr lang="ja-JP" altLang="en-US" sz="2400" spc="295" dirty="0">
                  <a:latin typeface="MS UI Gothic"/>
                  <a:cs typeface="MS UI Gothic"/>
                </a:rPr>
                <a:t>せ</a:t>
              </a:r>
              <a:r>
                <a:rPr lang="ja-JP" altLang="en-US" sz="2400" spc="275" dirty="0">
                  <a:latin typeface="MS UI Gothic"/>
                  <a:cs typeface="MS UI Gothic"/>
                </a:rPr>
                <a:t>て</a:t>
              </a:r>
              <a:r>
                <a:rPr lang="ja-JP" altLang="en-US" sz="2400" spc="350" dirty="0">
                  <a:latin typeface="MS UI Gothic"/>
                  <a:cs typeface="MS UI Gothic"/>
                </a:rPr>
                <a:t>表示</a:t>
              </a:r>
              <a:r>
                <a:rPr lang="ja-JP" altLang="en-US" sz="2400" spc="254" dirty="0">
                  <a:latin typeface="MS UI Gothic"/>
                  <a:cs typeface="MS UI Gothic"/>
                </a:rPr>
                <a:t>し</a:t>
              </a:r>
              <a:r>
                <a:rPr lang="ja-JP" altLang="en-US" sz="2400" spc="265" dirty="0">
                  <a:latin typeface="MS UI Gothic"/>
                  <a:cs typeface="MS UI Gothic"/>
                </a:rPr>
                <a:t>ま</a:t>
              </a:r>
              <a:r>
                <a:rPr lang="ja-JP" altLang="en-US" sz="2400" spc="70" dirty="0">
                  <a:latin typeface="MS UI Gothic"/>
                  <a:cs typeface="MS UI Gothic"/>
                </a:rPr>
                <a:t>す</a:t>
              </a:r>
              <a:r>
                <a:rPr lang="ja-JP" altLang="en-US" sz="2400" spc="385" dirty="0">
                  <a:latin typeface="MS UI Gothic"/>
                  <a:cs typeface="MS UI Gothic"/>
                </a:rPr>
                <a:t>。</a:t>
              </a:r>
              <a:endParaRPr lang="ja-JP" altLang="en-US" sz="2400" dirty="0">
                <a:latin typeface="MS UI Gothic"/>
                <a:cs typeface="MS UI Gothic"/>
              </a:endParaRPr>
            </a:p>
            <a:p>
              <a:pPr marL="814388" indent="-457200">
                <a:spcBef>
                  <a:spcPts val="100"/>
                </a:spcBef>
                <a:buFont typeface="+mj-ea"/>
                <a:buAutoNum type="circleNumDbPlain"/>
              </a:pPr>
              <a:endParaRPr lang="en-US" altLang="ja-JP" sz="2400" spc="385" dirty="0">
                <a:latin typeface="MS UI Gothic"/>
                <a:cs typeface="MS UI Gothic"/>
              </a:endParaRPr>
            </a:p>
            <a:p>
              <a:pPr marL="814388" indent="-457200">
                <a:spcBef>
                  <a:spcPts val="100"/>
                </a:spcBef>
                <a:buFont typeface="+mj-ea"/>
                <a:buAutoNum type="circleNumDbPlain"/>
              </a:pPr>
              <a:r>
                <a:rPr lang="ja-JP" altLang="en-US" sz="2400" spc="95" dirty="0">
                  <a:latin typeface="MS UI Gothic"/>
                  <a:cs typeface="MS UI Gothic"/>
                </a:rPr>
                <a:t> </a:t>
              </a:r>
              <a:r>
                <a:rPr lang="en-US" altLang="ja-JP" sz="2400" spc="95" dirty="0">
                  <a:latin typeface="MS UI Gothic"/>
                  <a:cs typeface="MS UI Gothic"/>
                </a:rPr>
                <a:t>	</a:t>
              </a:r>
              <a:r>
                <a:rPr lang="ja-JP" altLang="en-US" sz="2400" spc="95" dirty="0">
                  <a:latin typeface="MS UI Gothic"/>
                  <a:cs typeface="MS UI Gothic"/>
                </a:rPr>
                <a:t>ズ</a:t>
              </a:r>
              <a:r>
                <a:rPr lang="ja-JP" altLang="en-US" sz="2400" spc="150" dirty="0">
                  <a:latin typeface="MS UI Gothic"/>
                  <a:cs typeface="MS UI Gothic"/>
                </a:rPr>
                <a:t>ー</a:t>
              </a:r>
              <a:r>
                <a:rPr lang="ja-JP" altLang="en-US" sz="2400" spc="165" dirty="0">
                  <a:latin typeface="MS UI Gothic"/>
                  <a:cs typeface="MS UI Gothic"/>
                </a:rPr>
                <a:t>ム</a:t>
              </a:r>
              <a:r>
                <a:rPr lang="ja-JP" altLang="en-US" sz="2400" spc="150" dirty="0">
                  <a:latin typeface="MS UI Gothic"/>
                  <a:cs typeface="MS UI Gothic"/>
                </a:rPr>
                <a:t>アウ</a:t>
              </a:r>
              <a:r>
                <a:rPr lang="ja-JP" altLang="en-US" sz="2400" spc="140" dirty="0">
                  <a:latin typeface="MS UI Gothic"/>
                  <a:cs typeface="MS UI Gothic"/>
                </a:rPr>
                <a:t>ト</a:t>
              </a:r>
              <a:r>
                <a:rPr lang="ja-JP" altLang="en-US" sz="2400" spc="100" dirty="0">
                  <a:latin typeface="MS UI Gothic"/>
                  <a:cs typeface="MS UI Gothic"/>
                </a:rPr>
                <a:t>：</a:t>
              </a:r>
              <a:r>
                <a:rPr lang="ja-JP" altLang="en-US" sz="2400" spc="200" dirty="0">
                  <a:latin typeface="MS UI Gothic"/>
                  <a:cs typeface="MS UI Gothic"/>
                </a:rPr>
                <a:t>回路図</a:t>
              </a:r>
              <a:r>
                <a:rPr lang="ja-JP" altLang="en-US" sz="2400" spc="150" dirty="0">
                  <a:latin typeface="MS UI Gothic"/>
                  <a:cs typeface="MS UI Gothic"/>
                </a:rPr>
                <a:t>を</a:t>
              </a:r>
              <a:r>
                <a:rPr lang="ja-JP" altLang="en-US" sz="2400" spc="200" dirty="0">
                  <a:latin typeface="MS UI Gothic"/>
                  <a:cs typeface="MS UI Gothic"/>
                </a:rPr>
                <a:t>縮小表示</a:t>
              </a:r>
              <a:r>
                <a:rPr lang="ja-JP" altLang="en-US" sz="2400" spc="145" dirty="0">
                  <a:latin typeface="MS UI Gothic"/>
                  <a:cs typeface="MS UI Gothic"/>
                </a:rPr>
                <a:t>し</a:t>
              </a:r>
              <a:r>
                <a:rPr lang="ja-JP" altLang="en-US" sz="2400" spc="150" dirty="0">
                  <a:latin typeface="MS UI Gothic"/>
                  <a:cs typeface="MS UI Gothic"/>
                </a:rPr>
                <a:t>ま</a:t>
              </a:r>
              <a:r>
                <a:rPr lang="ja-JP" altLang="en-US" sz="2400" spc="70" dirty="0">
                  <a:latin typeface="MS UI Gothic"/>
                  <a:cs typeface="MS UI Gothic"/>
                </a:rPr>
                <a:t>す</a:t>
              </a:r>
              <a:r>
                <a:rPr lang="ja-JP" altLang="en-US" sz="2400" spc="385" dirty="0">
                  <a:latin typeface="MS UI Gothic"/>
                  <a:cs typeface="MS UI Gothic"/>
                </a:rPr>
                <a:t>。</a:t>
              </a:r>
              <a:endParaRPr lang="ja-JP" altLang="en-US" sz="2400" dirty="0">
                <a:latin typeface="MS UI Gothic"/>
                <a:cs typeface="MS UI Gothic"/>
              </a:endParaRPr>
            </a:p>
            <a:p>
              <a:pPr marL="814388" indent="-457200">
                <a:spcBef>
                  <a:spcPts val="100"/>
                </a:spcBef>
                <a:buFont typeface="+mj-ea"/>
                <a:buAutoNum type="circleNumDbPlain"/>
              </a:pPr>
              <a:endParaRPr lang="ja-JP" altLang="en-US" sz="2400" dirty="0">
                <a:latin typeface="MS UI Gothic"/>
                <a:cs typeface="MS UI Gothic"/>
              </a:endParaRPr>
            </a:p>
            <a:p>
              <a:pPr marL="814388" indent="-457200">
                <a:spcBef>
                  <a:spcPts val="100"/>
                </a:spcBef>
                <a:buFont typeface="+mj-ea"/>
                <a:buAutoNum type="circleNumDbPlain"/>
              </a:pPr>
              <a:endParaRPr lang="ja-JP" altLang="en-US" sz="2400" dirty="0">
                <a:latin typeface="MS UI Gothic"/>
                <a:cs typeface="MS UI Gothic"/>
              </a:endParaRPr>
            </a:p>
            <a:p>
              <a:pPr marL="814388" indent="-457200">
                <a:spcBef>
                  <a:spcPts val="100"/>
                </a:spcBef>
                <a:buFont typeface="+mj-ea"/>
                <a:buAutoNum type="circleNumDbPlain"/>
              </a:pPr>
              <a:endParaRPr sz="2400" dirty="0">
                <a:latin typeface="MS UI Gothic"/>
                <a:cs typeface="MS UI Gothic"/>
              </a:endParaRPr>
            </a:p>
          </p:txBody>
        </p:sp>
        <p:sp>
          <p:nvSpPr>
            <p:cNvPr id="12" name="object 12"/>
            <p:cNvSpPr txBox="1"/>
            <p:nvPr/>
          </p:nvSpPr>
          <p:spPr>
            <a:xfrm>
              <a:off x="1427956" y="5818615"/>
              <a:ext cx="16078200" cy="1433085"/>
            </a:xfrm>
            <a:prstGeom prst="rect">
              <a:avLst/>
            </a:prstGeom>
          </p:spPr>
          <p:txBody>
            <a:bodyPr vert="horz" wrap="square" lIns="0" tIns="12700" rIns="0" bIns="0" rtlCol="0">
              <a:spAutoFit/>
            </a:bodyPr>
            <a:lstStyle/>
            <a:p>
              <a:pPr marL="12700">
                <a:spcBef>
                  <a:spcPts val="100"/>
                </a:spcBef>
              </a:pPr>
              <a:r>
                <a:rPr sz="2400" spc="150" dirty="0">
                  <a:latin typeface="Microsoft JhengHei"/>
                  <a:cs typeface="Microsoft JhengHei"/>
                </a:rPr>
                <a:t>4.1.3.</a:t>
              </a:r>
              <a:r>
                <a:rPr sz="2400" spc="195" dirty="0">
                  <a:latin typeface="Microsoft JhengHei"/>
                  <a:cs typeface="Microsoft JhengHei"/>
                </a:rPr>
                <a:t> </a:t>
              </a:r>
              <a:r>
                <a:rPr sz="2400" dirty="0">
                  <a:latin typeface="Microsoft JhengHei"/>
                  <a:cs typeface="Microsoft JhengHei"/>
                </a:rPr>
                <a:t>マウスコントロール</a:t>
              </a:r>
            </a:p>
            <a:p>
              <a:pPr marL="12700">
                <a:spcBef>
                  <a:spcPts val="1019"/>
                </a:spcBef>
              </a:pPr>
              <a:r>
                <a:rPr sz="2400" dirty="0">
                  <a:latin typeface="MS UI Gothic"/>
                  <a:cs typeface="MS UI Gothic"/>
                </a:rPr>
                <a:t>①</a:t>
              </a:r>
              <a:r>
                <a:rPr sz="2400" spc="-110" dirty="0">
                  <a:latin typeface="MS UI Gothic"/>
                  <a:cs typeface="MS UI Gothic"/>
                </a:rPr>
                <a:t> </a:t>
              </a:r>
              <a:r>
                <a:rPr sz="2400" spc="295" dirty="0">
                  <a:latin typeface="MS UI Gothic"/>
                  <a:cs typeface="MS UI Gothic"/>
                </a:rPr>
                <a:t>ス</a:t>
              </a:r>
              <a:r>
                <a:rPr sz="2400" spc="265" dirty="0">
                  <a:latin typeface="MS UI Gothic"/>
                  <a:cs typeface="MS UI Gothic"/>
                </a:rPr>
                <a:t>ク</a:t>
              </a:r>
              <a:r>
                <a:rPr sz="2400" spc="275" dirty="0">
                  <a:latin typeface="MS UI Gothic"/>
                  <a:cs typeface="MS UI Gothic"/>
                </a:rPr>
                <a:t>ロー</a:t>
              </a:r>
              <a:r>
                <a:rPr sz="2400" spc="254" dirty="0">
                  <a:latin typeface="MS UI Gothic"/>
                  <a:cs typeface="MS UI Gothic"/>
                </a:rPr>
                <a:t>ルホ</a:t>
              </a:r>
              <a:r>
                <a:rPr sz="2400" spc="130" dirty="0">
                  <a:latin typeface="MS UI Gothic"/>
                  <a:cs typeface="MS UI Gothic"/>
                </a:rPr>
                <a:t>イ</a:t>
              </a:r>
              <a:r>
                <a:rPr sz="2400" spc="175" dirty="0">
                  <a:latin typeface="MS UI Gothic"/>
                  <a:cs typeface="MS UI Gothic"/>
                </a:rPr>
                <a:t>ー</a:t>
              </a:r>
              <a:r>
                <a:rPr sz="2400" spc="114" dirty="0">
                  <a:latin typeface="MS UI Gothic"/>
                  <a:cs typeface="MS UI Gothic"/>
                </a:rPr>
                <a:t>ルの</a:t>
              </a:r>
              <a:r>
                <a:rPr sz="2400" spc="140" dirty="0">
                  <a:latin typeface="MS UI Gothic"/>
                  <a:cs typeface="MS UI Gothic"/>
                </a:rPr>
                <a:t>回転</a:t>
              </a:r>
              <a:r>
                <a:rPr sz="2400" spc="114" dirty="0">
                  <a:latin typeface="MS UI Gothic"/>
                  <a:cs typeface="MS UI Gothic"/>
                </a:rPr>
                <a:t>で</a:t>
              </a:r>
              <a:r>
                <a:rPr sz="2400" spc="95" dirty="0">
                  <a:latin typeface="MS UI Gothic"/>
                  <a:cs typeface="MS UI Gothic"/>
                </a:rPr>
                <a:t>ズ</a:t>
              </a:r>
              <a:r>
                <a:rPr sz="2400" spc="150" dirty="0">
                  <a:latin typeface="MS UI Gothic"/>
                  <a:cs typeface="MS UI Gothic"/>
                </a:rPr>
                <a:t>ー</a:t>
              </a:r>
              <a:r>
                <a:rPr sz="2400" spc="405" dirty="0">
                  <a:latin typeface="MS UI Gothic"/>
                  <a:cs typeface="MS UI Gothic"/>
                </a:rPr>
                <a:t>ム</a:t>
              </a:r>
              <a:r>
                <a:rPr sz="2400" spc="360" dirty="0">
                  <a:latin typeface="MS UI Gothic"/>
                  <a:cs typeface="MS UI Gothic"/>
                </a:rPr>
                <a:t>イ</a:t>
              </a:r>
              <a:r>
                <a:rPr sz="2400" spc="370" dirty="0">
                  <a:latin typeface="MS UI Gothic"/>
                  <a:cs typeface="MS UI Gothic"/>
                </a:rPr>
                <a:t>ン</a:t>
              </a:r>
              <a:r>
                <a:rPr sz="2400" spc="250" dirty="0">
                  <a:latin typeface="MS UI Gothic"/>
                  <a:cs typeface="MS UI Gothic"/>
                </a:rPr>
                <a:t>・</a:t>
              </a:r>
              <a:r>
                <a:rPr sz="2400" spc="95" dirty="0">
                  <a:latin typeface="MS UI Gothic"/>
                  <a:cs typeface="MS UI Gothic"/>
                </a:rPr>
                <a:t>ズ</a:t>
              </a:r>
              <a:r>
                <a:rPr sz="2400" spc="150" dirty="0">
                  <a:latin typeface="MS UI Gothic"/>
                  <a:cs typeface="MS UI Gothic"/>
                </a:rPr>
                <a:t>ー</a:t>
              </a:r>
              <a:r>
                <a:rPr sz="2400" spc="290" dirty="0">
                  <a:latin typeface="MS UI Gothic"/>
                  <a:cs typeface="MS UI Gothic"/>
                </a:rPr>
                <a:t>ム</a:t>
              </a:r>
              <a:r>
                <a:rPr sz="2400" spc="265" dirty="0">
                  <a:latin typeface="MS UI Gothic"/>
                  <a:cs typeface="MS UI Gothic"/>
                </a:rPr>
                <a:t>ア</a:t>
              </a:r>
              <a:r>
                <a:rPr sz="2400" spc="260" dirty="0">
                  <a:latin typeface="MS UI Gothic"/>
                  <a:cs typeface="MS UI Gothic"/>
                </a:rPr>
                <a:t>ウ</a:t>
              </a:r>
              <a:r>
                <a:rPr sz="2400" spc="250" dirty="0">
                  <a:latin typeface="MS UI Gothic"/>
                  <a:cs typeface="MS UI Gothic"/>
                </a:rPr>
                <a:t>ト</a:t>
              </a:r>
              <a:r>
                <a:rPr sz="2400" spc="290" dirty="0">
                  <a:latin typeface="MS UI Gothic"/>
                  <a:cs typeface="MS UI Gothic"/>
                </a:rPr>
                <a:t>で</a:t>
              </a:r>
              <a:r>
                <a:rPr sz="2400" spc="265" dirty="0">
                  <a:latin typeface="MS UI Gothic"/>
                  <a:cs typeface="MS UI Gothic"/>
                </a:rPr>
                <a:t>きま</a:t>
              </a:r>
              <a:r>
                <a:rPr sz="2400" spc="70" dirty="0">
                  <a:latin typeface="MS UI Gothic"/>
                  <a:cs typeface="MS UI Gothic"/>
                </a:rPr>
                <a:t>す</a:t>
              </a:r>
              <a:r>
                <a:rPr sz="2400" spc="385" dirty="0">
                  <a:latin typeface="MS UI Gothic"/>
                  <a:cs typeface="MS UI Gothic"/>
                </a:rPr>
                <a:t>。</a:t>
              </a:r>
              <a:endParaRPr sz="2400" dirty="0">
                <a:latin typeface="MS UI Gothic"/>
                <a:cs typeface="MS UI Gothic"/>
              </a:endParaRPr>
            </a:p>
            <a:p>
              <a:pPr marL="190500" marR="5080" indent="-177800">
                <a:lnSpc>
                  <a:spcPct val="181200"/>
                </a:lnSpc>
              </a:pPr>
              <a:r>
                <a:rPr sz="2400" dirty="0">
                  <a:latin typeface="MS UI Gothic"/>
                  <a:cs typeface="MS UI Gothic"/>
                </a:rPr>
                <a:t>②</a:t>
              </a:r>
              <a:r>
                <a:rPr sz="2400" spc="-110" dirty="0">
                  <a:latin typeface="MS UI Gothic"/>
                  <a:cs typeface="MS UI Gothic"/>
                </a:rPr>
                <a:t> </a:t>
              </a:r>
              <a:r>
                <a:rPr sz="2400" spc="310" dirty="0">
                  <a:latin typeface="MS UI Gothic"/>
                  <a:cs typeface="MS UI Gothic"/>
                </a:rPr>
                <a:t>ス</a:t>
              </a:r>
              <a:r>
                <a:rPr sz="2400" spc="280" dirty="0">
                  <a:latin typeface="MS UI Gothic"/>
                  <a:cs typeface="MS UI Gothic"/>
                </a:rPr>
                <a:t>ク</a:t>
              </a:r>
              <a:r>
                <a:rPr sz="2400" spc="290" dirty="0">
                  <a:latin typeface="MS UI Gothic"/>
                  <a:cs typeface="MS UI Gothic"/>
                </a:rPr>
                <a:t>ロー</a:t>
              </a:r>
              <a:r>
                <a:rPr sz="2400" spc="270" dirty="0">
                  <a:latin typeface="MS UI Gothic"/>
                  <a:cs typeface="MS UI Gothic"/>
                </a:rPr>
                <a:t>ルホ</a:t>
              </a:r>
              <a:r>
                <a:rPr sz="2400" spc="150" dirty="0">
                  <a:latin typeface="MS UI Gothic"/>
                  <a:cs typeface="MS UI Gothic"/>
                </a:rPr>
                <a:t>イ</a:t>
              </a:r>
              <a:r>
                <a:rPr sz="2400" spc="190" dirty="0">
                  <a:latin typeface="MS UI Gothic"/>
                  <a:cs typeface="MS UI Gothic"/>
                </a:rPr>
                <a:t>ー</a:t>
              </a:r>
              <a:r>
                <a:rPr sz="2400" spc="265" dirty="0">
                  <a:latin typeface="MS UI Gothic"/>
                  <a:cs typeface="MS UI Gothic"/>
                </a:rPr>
                <a:t>ル</a:t>
              </a:r>
              <a:r>
                <a:rPr sz="2400" spc="170" dirty="0">
                  <a:latin typeface="MS UI Gothic"/>
                  <a:cs typeface="MS UI Gothic"/>
                </a:rPr>
                <a:t>（</a:t>
              </a:r>
              <a:r>
                <a:rPr sz="2400" spc="325" dirty="0">
                  <a:latin typeface="MS UI Gothic"/>
                  <a:cs typeface="MS UI Gothic"/>
                </a:rPr>
                <a:t>中</a:t>
              </a:r>
              <a:r>
                <a:rPr sz="2400" spc="235" dirty="0">
                  <a:latin typeface="MS UI Gothic"/>
                  <a:cs typeface="MS UI Gothic"/>
                </a:rPr>
                <a:t>ボ</a:t>
              </a:r>
              <a:r>
                <a:rPr sz="2400" spc="160" dirty="0">
                  <a:latin typeface="MS UI Gothic"/>
                  <a:cs typeface="MS UI Gothic"/>
                </a:rPr>
                <a:t>タ</a:t>
              </a:r>
              <a:r>
                <a:rPr sz="2400" spc="175" dirty="0">
                  <a:latin typeface="MS UI Gothic"/>
                  <a:cs typeface="MS UI Gothic"/>
                </a:rPr>
                <a:t>ン</a:t>
              </a:r>
              <a:r>
                <a:rPr sz="2400" spc="120" dirty="0">
                  <a:latin typeface="MS UI Gothic"/>
                  <a:cs typeface="MS UI Gothic"/>
                </a:rPr>
                <a:t>）</a:t>
              </a:r>
              <a:r>
                <a:rPr sz="2400" spc="229" dirty="0">
                  <a:latin typeface="MS UI Gothic"/>
                  <a:cs typeface="MS UI Gothic"/>
                </a:rPr>
                <a:t>押下</a:t>
              </a:r>
              <a:r>
                <a:rPr sz="2400" spc="190" dirty="0">
                  <a:latin typeface="MS UI Gothic"/>
                  <a:cs typeface="MS UI Gothic"/>
                </a:rPr>
                <a:t>の</a:t>
              </a:r>
              <a:r>
                <a:rPr sz="2400" spc="170" dirty="0">
                  <a:latin typeface="MS UI Gothic"/>
                  <a:cs typeface="MS UI Gothic"/>
                </a:rPr>
                <a:t>ド</a:t>
              </a:r>
              <a:r>
                <a:rPr sz="2400" spc="160" dirty="0">
                  <a:latin typeface="MS UI Gothic"/>
                  <a:cs typeface="MS UI Gothic"/>
                </a:rPr>
                <a:t>ラ</a:t>
              </a:r>
              <a:r>
                <a:rPr sz="2400" spc="140" dirty="0">
                  <a:latin typeface="MS UI Gothic"/>
                  <a:cs typeface="MS UI Gothic"/>
                </a:rPr>
                <a:t>ッ</a:t>
              </a:r>
              <a:r>
                <a:rPr sz="2400" spc="180" dirty="0">
                  <a:latin typeface="MS UI Gothic"/>
                  <a:cs typeface="MS UI Gothic"/>
                </a:rPr>
                <a:t>グ</a:t>
              </a:r>
              <a:r>
                <a:rPr sz="2400" spc="190" dirty="0">
                  <a:latin typeface="MS UI Gothic"/>
                  <a:cs typeface="MS UI Gothic"/>
                </a:rPr>
                <a:t>で</a:t>
              </a:r>
              <a:r>
                <a:rPr sz="2400" spc="229" dirty="0">
                  <a:latin typeface="MS UI Gothic"/>
                  <a:cs typeface="MS UI Gothic"/>
                </a:rPr>
                <a:t>回路図表示</a:t>
              </a:r>
              <a:r>
                <a:rPr sz="2400" spc="175" dirty="0">
                  <a:latin typeface="MS UI Gothic"/>
                  <a:cs typeface="MS UI Gothic"/>
                </a:rPr>
                <a:t>を</a:t>
              </a:r>
              <a:r>
                <a:rPr sz="2400" spc="229" dirty="0">
                  <a:latin typeface="MS UI Gothic"/>
                  <a:cs typeface="MS UI Gothic"/>
                </a:rPr>
                <a:t>任意方向</a:t>
              </a:r>
              <a:r>
                <a:rPr sz="2400" spc="185" dirty="0">
                  <a:latin typeface="MS UI Gothic"/>
                  <a:cs typeface="MS UI Gothic"/>
                </a:rPr>
                <a:t>に</a:t>
              </a:r>
              <a:r>
                <a:rPr sz="2400" spc="229" dirty="0">
                  <a:latin typeface="MS UI Gothic"/>
                  <a:cs typeface="MS UI Gothic"/>
                </a:rPr>
                <a:t>移動</a:t>
              </a:r>
              <a:r>
                <a:rPr sz="2400" spc="160" dirty="0">
                  <a:latin typeface="MS UI Gothic"/>
                  <a:cs typeface="MS UI Gothic"/>
                </a:rPr>
                <a:t>さ</a:t>
              </a:r>
              <a:r>
                <a:rPr sz="2400" spc="195" dirty="0">
                  <a:latin typeface="MS UI Gothic"/>
                  <a:cs typeface="MS UI Gothic"/>
                </a:rPr>
                <a:t>せ</a:t>
              </a:r>
              <a:r>
                <a:rPr sz="2400" spc="175" dirty="0">
                  <a:latin typeface="MS UI Gothic"/>
                  <a:cs typeface="MS UI Gothic"/>
                </a:rPr>
                <a:t>まる</a:t>
              </a:r>
              <a:r>
                <a:rPr sz="2400" spc="160" dirty="0">
                  <a:latin typeface="MS UI Gothic"/>
                  <a:cs typeface="MS UI Gothic"/>
                </a:rPr>
                <a:t>こ</a:t>
              </a:r>
              <a:r>
                <a:rPr sz="2400" spc="150" dirty="0">
                  <a:latin typeface="MS UI Gothic"/>
                  <a:cs typeface="MS UI Gothic"/>
                </a:rPr>
                <a:t>と </a:t>
              </a:r>
              <a:r>
                <a:rPr sz="2400" spc="235" dirty="0">
                  <a:latin typeface="MS UI Gothic"/>
                  <a:cs typeface="MS UI Gothic"/>
                </a:rPr>
                <a:t>が</a:t>
              </a:r>
              <a:r>
                <a:rPr sz="2400" spc="229" dirty="0">
                  <a:latin typeface="MS UI Gothic"/>
                  <a:cs typeface="MS UI Gothic"/>
                </a:rPr>
                <a:t>で</a:t>
              </a:r>
              <a:r>
                <a:rPr sz="2400" spc="215" dirty="0">
                  <a:latin typeface="MS UI Gothic"/>
                  <a:cs typeface="MS UI Gothic"/>
                </a:rPr>
                <a:t>きま</a:t>
              </a:r>
              <a:r>
                <a:rPr sz="2400" spc="240" dirty="0">
                  <a:latin typeface="MS UI Gothic"/>
                  <a:cs typeface="MS UI Gothic"/>
                </a:rPr>
                <a:t>す</a:t>
              </a:r>
              <a:endParaRPr sz="2400" dirty="0">
                <a:latin typeface="MS UI Gothic"/>
                <a:cs typeface="MS UI Gothic"/>
              </a:endParaRPr>
            </a:p>
          </p:txBody>
        </p:sp>
        <p:sp>
          <p:nvSpPr>
            <p:cNvPr id="16" name="object 16"/>
            <p:cNvSpPr/>
            <p:nvPr/>
          </p:nvSpPr>
          <p:spPr>
            <a:xfrm>
              <a:off x="2799556" y="1765301"/>
              <a:ext cx="533400" cy="526004"/>
            </a:xfrm>
            <a:prstGeom prst="rect">
              <a:avLst/>
            </a:prstGeom>
            <a:blipFill>
              <a:blip r:embed="rId2" cstate="print"/>
              <a:stretch>
                <a:fillRect/>
              </a:stretch>
            </a:blipFill>
          </p:spPr>
          <p:txBody>
            <a:bodyPr wrap="square" lIns="0" tIns="0" rIns="0" bIns="0" rtlCol="0"/>
            <a:lstStyle/>
            <a:p>
              <a:endParaRPr/>
            </a:p>
          </p:txBody>
        </p:sp>
        <p:sp>
          <p:nvSpPr>
            <p:cNvPr id="17" name="object 17"/>
            <p:cNvSpPr/>
            <p:nvPr/>
          </p:nvSpPr>
          <p:spPr>
            <a:xfrm>
              <a:off x="2799556" y="2469448"/>
              <a:ext cx="533400" cy="526004"/>
            </a:xfrm>
            <a:prstGeom prst="rect">
              <a:avLst/>
            </a:prstGeom>
            <a:blipFill>
              <a:blip r:embed="rId3" cstate="print"/>
              <a:stretch>
                <a:fillRect/>
              </a:stretch>
            </a:blipFill>
          </p:spPr>
          <p:txBody>
            <a:bodyPr wrap="square" lIns="0" tIns="0" rIns="0" bIns="0" rtlCol="0"/>
            <a:lstStyle/>
            <a:p>
              <a:endParaRPr/>
            </a:p>
          </p:txBody>
        </p:sp>
        <p:sp>
          <p:nvSpPr>
            <p:cNvPr id="18" name="object 18"/>
            <p:cNvSpPr/>
            <p:nvPr/>
          </p:nvSpPr>
          <p:spPr>
            <a:xfrm>
              <a:off x="2792408" y="3327520"/>
              <a:ext cx="506415" cy="490909"/>
            </a:xfrm>
            <a:prstGeom prst="rect">
              <a:avLst/>
            </a:prstGeom>
            <a:blipFill>
              <a:blip r:embed="rId4" cstate="print"/>
              <a:stretch>
                <a:fillRect/>
              </a:stretch>
            </a:blipFill>
          </p:spPr>
          <p:txBody>
            <a:bodyPr wrap="square" lIns="0" tIns="0" rIns="0" bIns="0" rtlCol="0"/>
            <a:lstStyle/>
            <a:p>
              <a:endParaRPr/>
            </a:p>
          </p:txBody>
        </p:sp>
        <p:sp>
          <p:nvSpPr>
            <p:cNvPr id="19" name="object 19"/>
            <p:cNvSpPr/>
            <p:nvPr/>
          </p:nvSpPr>
          <p:spPr>
            <a:xfrm>
              <a:off x="2765422" y="4069197"/>
              <a:ext cx="533401" cy="539046"/>
            </a:xfrm>
            <a:prstGeom prst="rect">
              <a:avLst/>
            </a:prstGeom>
            <a:blipFill>
              <a:blip r:embed="rId5" cstate="print"/>
              <a:stretch>
                <a:fillRect/>
              </a:stretch>
            </a:blipFill>
          </p:spPr>
          <p:txBody>
            <a:bodyPr wrap="square" lIns="0" tIns="0" rIns="0" bIns="0" rtlCol="0"/>
            <a:lstStyle/>
            <a:p>
              <a:endParaRPr/>
            </a:p>
          </p:txBody>
        </p:sp>
        <p:sp>
          <p:nvSpPr>
            <p:cNvPr id="20" name="object 20"/>
            <p:cNvSpPr/>
            <p:nvPr/>
          </p:nvSpPr>
          <p:spPr>
            <a:xfrm>
              <a:off x="2710178" y="4780141"/>
              <a:ext cx="533401" cy="576400"/>
            </a:xfrm>
            <a:prstGeom prst="rect">
              <a:avLst/>
            </a:prstGeom>
            <a:blipFill>
              <a:blip r:embed="rId6" cstate="print"/>
              <a:stretch>
                <a:fillRect/>
              </a:stretch>
            </a:blipFill>
          </p:spPr>
          <p:txBody>
            <a:bodyPr wrap="square" lIns="0" tIns="0" rIns="0" bIns="0" rtlCol="0"/>
            <a:lstStyle/>
            <a:p>
              <a:endParaRPr/>
            </a:p>
          </p:txBody>
        </p:sp>
        <p:sp>
          <p:nvSpPr>
            <p:cNvPr id="25" name="object 15">
              <a:extLst>
                <a:ext uri="{FF2B5EF4-FFF2-40B4-BE49-F238E27FC236}">
                  <a16:creationId xmlns:a16="http://schemas.microsoft.com/office/drawing/2014/main" id="{DF96C7B2-E6C2-41C3-8353-EBAD2315EA1B}"/>
                </a:ext>
              </a:extLst>
            </p:cNvPr>
            <p:cNvSpPr/>
            <p:nvPr/>
          </p:nvSpPr>
          <p:spPr>
            <a:xfrm>
              <a:off x="11144253" y="763317"/>
              <a:ext cx="4228303" cy="784860"/>
            </a:xfrm>
            <a:prstGeom prst="rect">
              <a:avLst/>
            </a:prstGeom>
            <a:blipFill>
              <a:blip r:embed="rId7" cstate="print"/>
              <a:stretch>
                <a:fillRect/>
              </a:stretch>
            </a:blipFill>
          </p:spPr>
          <p:txBody>
            <a:bodyPr wrap="square" lIns="0" tIns="0" rIns="0" bIns="0" rtlCol="0"/>
            <a:lstStyle/>
            <a:p>
              <a:endParaRPr/>
            </a:p>
          </p:txBody>
        </p:sp>
      </p:grpSp>
      <p:sp>
        <p:nvSpPr>
          <p:cNvPr id="13" name="スライド番号プレースホルダー 4">
            <a:extLst>
              <a:ext uri="{FF2B5EF4-FFF2-40B4-BE49-F238E27FC236}">
                <a16:creationId xmlns:a16="http://schemas.microsoft.com/office/drawing/2014/main" id="{EF267B42-E521-4361-B50F-97D5F2242650}"/>
              </a:ext>
            </a:extLst>
          </p:cNvPr>
          <p:cNvSpPr txBox="1">
            <a:spLocks/>
          </p:cNvSpPr>
          <p:nvPr/>
        </p:nvSpPr>
        <p:spPr>
          <a:xfrm>
            <a:off x="17658556" y="95209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13</a:t>
            </a:fld>
            <a:endParaRPr lang="en-US" altLang="ja-JP" sz="2400" spc="17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txBox="1"/>
          <p:nvPr/>
        </p:nvSpPr>
        <p:spPr>
          <a:xfrm>
            <a:off x="1427956" y="536846"/>
            <a:ext cx="14097000" cy="1390124"/>
          </a:xfrm>
          <a:prstGeom prst="rect">
            <a:avLst/>
          </a:prstGeom>
        </p:spPr>
        <p:txBody>
          <a:bodyPr vert="horz" wrap="square" lIns="0" tIns="12700" rIns="0" bIns="0" rtlCol="0">
            <a:spAutoFit/>
          </a:bodyPr>
          <a:lstStyle/>
          <a:p>
            <a:pPr marL="12700">
              <a:spcBef>
                <a:spcPts val="100"/>
              </a:spcBef>
              <a:tabLst>
                <a:tab pos="545465" algn="l"/>
              </a:tabLst>
            </a:pPr>
            <a:r>
              <a:rPr sz="2400" spc="150" dirty="0">
                <a:latin typeface="Microsoft JhengHei"/>
                <a:cs typeface="Microsoft JhengHei"/>
              </a:rPr>
              <a:t>4.2.	</a:t>
            </a:r>
            <a:r>
              <a:rPr sz="2400" dirty="0">
                <a:latin typeface="Microsoft JhengHei"/>
                <a:cs typeface="Microsoft JhengHei"/>
              </a:rPr>
              <a:t>回路エディタ動作環境の変更</a:t>
            </a:r>
          </a:p>
          <a:p>
            <a:pPr marL="12700">
              <a:spcBef>
                <a:spcPts val="1020"/>
              </a:spcBef>
            </a:pPr>
            <a:r>
              <a:rPr sz="2400" spc="155" dirty="0">
                <a:latin typeface="MS UI Gothic"/>
                <a:cs typeface="MS UI Gothic"/>
              </a:rPr>
              <a:t>編集中</a:t>
            </a:r>
            <a:r>
              <a:rPr sz="2400" spc="125" dirty="0">
                <a:latin typeface="MS UI Gothic"/>
                <a:cs typeface="MS UI Gothic"/>
              </a:rPr>
              <a:t>の</a:t>
            </a:r>
            <a:r>
              <a:rPr sz="2400" spc="155" dirty="0">
                <a:latin typeface="MS UI Gothic"/>
                <a:cs typeface="MS UI Gothic"/>
              </a:rPr>
              <a:t>意図</a:t>
            </a:r>
            <a:r>
              <a:rPr sz="2400" spc="110" dirty="0">
                <a:latin typeface="MS UI Gothic"/>
                <a:cs typeface="MS UI Gothic"/>
              </a:rPr>
              <a:t>し</a:t>
            </a:r>
            <a:r>
              <a:rPr sz="2400" spc="130" dirty="0">
                <a:latin typeface="MS UI Gothic"/>
                <a:cs typeface="MS UI Gothic"/>
              </a:rPr>
              <a:t>な</a:t>
            </a:r>
            <a:r>
              <a:rPr sz="2400" spc="125" dirty="0">
                <a:latin typeface="MS UI Gothic"/>
                <a:cs typeface="MS UI Gothic"/>
              </a:rPr>
              <a:t>い</a:t>
            </a:r>
            <a:r>
              <a:rPr sz="2400" spc="155" dirty="0">
                <a:latin typeface="MS UI Gothic"/>
                <a:cs typeface="MS UI Gothic"/>
              </a:rPr>
              <a:t>画面</a:t>
            </a:r>
            <a:r>
              <a:rPr sz="2400" spc="114" dirty="0">
                <a:latin typeface="MS UI Gothic"/>
                <a:cs typeface="MS UI Gothic"/>
              </a:rPr>
              <a:t>ス</a:t>
            </a:r>
            <a:r>
              <a:rPr sz="2400" spc="105" dirty="0">
                <a:latin typeface="MS UI Gothic"/>
                <a:cs typeface="MS UI Gothic"/>
              </a:rPr>
              <a:t>ク</a:t>
            </a:r>
            <a:r>
              <a:rPr sz="2400" spc="110" dirty="0">
                <a:latin typeface="MS UI Gothic"/>
                <a:cs typeface="MS UI Gothic"/>
              </a:rPr>
              <a:t>ロ</a:t>
            </a:r>
            <a:r>
              <a:rPr sz="2400" spc="90" dirty="0">
                <a:latin typeface="MS UI Gothic"/>
                <a:cs typeface="MS UI Gothic"/>
              </a:rPr>
              <a:t>ー</a:t>
            </a:r>
            <a:r>
              <a:rPr sz="2400" spc="125" dirty="0">
                <a:latin typeface="MS UI Gothic"/>
                <a:cs typeface="MS UI Gothic"/>
              </a:rPr>
              <a:t>ル</a:t>
            </a:r>
            <a:r>
              <a:rPr sz="2400" spc="135" dirty="0">
                <a:latin typeface="MS UI Gothic"/>
                <a:cs typeface="MS UI Gothic"/>
              </a:rPr>
              <a:t>な</a:t>
            </a:r>
            <a:r>
              <a:rPr sz="2400" spc="114" dirty="0">
                <a:latin typeface="MS UI Gothic"/>
                <a:cs typeface="MS UI Gothic"/>
              </a:rPr>
              <a:t>ど</a:t>
            </a:r>
            <a:r>
              <a:rPr sz="2400" spc="120" dirty="0">
                <a:latin typeface="MS UI Gothic"/>
                <a:cs typeface="MS UI Gothic"/>
              </a:rPr>
              <a:t>を</a:t>
            </a:r>
            <a:r>
              <a:rPr sz="2400" spc="155" dirty="0">
                <a:latin typeface="MS UI Gothic"/>
                <a:cs typeface="MS UI Gothic"/>
              </a:rPr>
              <a:t>抑止</a:t>
            </a:r>
            <a:r>
              <a:rPr sz="2400" spc="114" dirty="0">
                <a:latin typeface="MS UI Gothic"/>
                <a:cs typeface="MS UI Gothic"/>
              </a:rPr>
              <a:t>し</a:t>
            </a:r>
            <a:r>
              <a:rPr sz="2400" spc="120" dirty="0">
                <a:latin typeface="MS UI Gothic"/>
                <a:cs typeface="MS UI Gothic"/>
              </a:rPr>
              <a:t>た</a:t>
            </a:r>
            <a:r>
              <a:rPr sz="2400" spc="155" dirty="0">
                <a:latin typeface="MS UI Gothic"/>
                <a:cs typeface="MS UI Gothic"/>
              </a:rPr>
              <a:t>操作環境</a:t>
            </a:r>
            <a:r>
              <a:rPr sz="2400" spc="120" dirty="0">
                <a:latin typeface="MS UI Gothic"/>
                <a:cs typeface="MS UI Gothic"/>
              </a:rPr>
              <a:t>に</a:t>
            </a:r>
            <a:r>
              <a:rPr sz="2400" spc="155" dirty="0">
                <a:latin typeface="MS UI Gothic"/>
                <a:cs typeface="MS UI Gothic"/>
              </a:rPr>
              <a:t>変更</a:t>
            </a:r>
            <a:r>
              <a:rPr sz="2400" spc="114" dirty="0">
                <a:latin typeface="MS UI Gothic"/>
                <a:cs typeface="MS UI Gothic"/>
              </a:rPr>
              <a:t>し</a:t>
            </a:r>
            <a:r>
              <a:rPr sz="2400" spc="120" dirty="0">
                <a:latin typeface="MS UI Gothic"/>
                <a:cs typeface="MS UI Gothic"/>
              </a:rPr>
              <a:t>ま</a:t>
            </a:r>
            <a:r>
              <a:rPr sz="2400" spc="70" dirty="0">
                <a:latin typeface="MS UI Gothic"/>
                <a:cs typeface="MS UI Gothic"/>
              </a:rPr>
              <a:t>す</a:t>
            </a:r>
            <a:r>
              <a:rPr sz="2400" spc="385" dirty="0">
                <a:latin typeface="MS UI Gothic"/>
                <a:cs typeface="MS UI Gothic"/>
              </a:rPr>
              <a:t>。</a:t>
            </a:r>
            <a:endParaRPr sz="2400" dirty="0">
              <a:latin typeface="MS UI Gothic"/>
              <a:cs typeface="MS UI Gothic"/>
            </a:endParaRPr>
          </a:p>
          <a:p>
            <a:pPr marL="12700">
              <a:spcBef>
                <a:spcPts val="1120"/>
              </a:spcBef>
            </a:pPr>
            <a:r>
              <a:rPr sz="2400" dirty="0">
                <a:latin typeface="MS UI Gothic"/>
                <a:cs typeface="MS UI Gothic"/>
              </a:rPr>
              <a:t>①</a:t>
            </a:r>
            <a:r>
              <a:rPr sz="2400" spc="-110" dirty="0">
                <a:latin typeface="MS UI Gothic"/>
                <a:cs typeface="MS UI Gothic"/>
              </a:rPr>
              <a:t> </a:t>
            </a:r>
            <a:r>
              <a:rPr sz="2400" spc="260" dirty="0">
                <a:latin typeface="MS UI Gothic"/>
                <a:cs typeface="MS UI Gothic"/>
              </a:rPr>
              <a:t>メ</a:t>
            </a:r>
            <a:r>
              <a:rPr sz="2400" spc="280" dirty="0">
                <a:latin typeface="MS UI Gothic"/>
                <a:cs typeface="MS UI Gothic"/>
              </a:rPr>
              <a:t>ニ</a:t>
            </a:r>
            <a:r>
              <a:rPr sz="2400" spc="245" dirty="0">
                <a:latin typeface="MS UI Gothic"/>
                <a:cs typeface="MS UI Gothic"/>
              </a:rPr>
              <a:t>ュ</a:t>
            </a:r>
            <a:r>
              <a:rPr sz="2400" spc="305" dirty="0">
                <a:latin typeface="MS UI Gothic"/>
                <a:cs typeface="MS UI Gothic"/>
              </a:rPr>
              <a:t>ー</a:t>
            </a:r>
            <a:r>
              <a:rPr sz="2400" spc="270" dirty="0">
                <a:latin typeface="MS UI Gothic"/>
                <a:cs typeface="MS UI Gothic"/>
              </a:rPr>
              <a:t>バ</a:t>
            </a:r>
            <a:r>
              <a:rPr sz="2400" spc="245" dirty="0">
                <a:latin typeface="MS UI Gothic"/>
                <a:cs typeface="MS UI Gothic"/>
              </a:rPr>
              <a:t>ー</a:t>
            </a:r>
            <a:r>
              <a:rPr sz="2400" spc="150" dirty="0">
                <a:latin typeface="MS UI Gothic"/>
                <a:cs typeface="MS UI Gothic"/>
              </a:rPr>
              <a:t>「</a:t>
            </a:r>
            <a:r>
              <a:rPr sz="2400" spc="300" dirty="0">
                <a:latin typeface="MS UI Gothic"/>
                <a:cs typeface="MS UI Gothic"/>
              </a:rPr>
              <a:t>設定</a:t>
            </a:r>
            <a:r>
              <a:rPr sz="2400" spc="150" dirty="0">
                <a:latin typeface="MS UI Gothic"/>
                <a:cs typeface="MS UI Gothic"/>
              </a:rPr>
              <a:t>」</a:t>
            </a:r>
            <a:r>
              <a:rPr sz="2400" spc="300" dirty="0">
                <a:latin typeface="MS UI Gothic"/>
                <a:cs typeface="MS UI Gothic"/>
              </a:rPr>
              <a:t>→</a:t>
            </a:r>
            <a:r>
              <a:rPr sz="2400" spc="150" dirty="0">
                <a:latin typeface="MS UI Gothic"/>
                <a:cs typeface="MS UI Gothic"/>
              </a:rPr>
              <a:t>「</a:t>
            </a:r>
            <a:r>
              <a:rPr sz="2400" spc="300" dirty="0">
                <a:latin typeface="MS UI Gothic"/>
                <a:cs typeface="MS UI Gothic"/>
              </a:rPr>
              <a:t>設定</a:t>
            </a:r>
            <a:r>
              <a:rPr sz="2400" spc="150" dirty="0">
                <a:latin typeface="MS UI Gothic"/>
                <a:cs typeface="MS UI Gothic"/>
              </a:rPr>
              <a:t>」</a:t>
            </a:r>
            <a:r>
              <a:rPr sz="2400" spc="190" dirty="0">
                <a:latin typeface="MS UI Gothic"/>
                <a:cs typeface="MS UI Gothic"/>
              </a:rPr>
              <a:t>と</a:t>
            </a:r>
            <a:r>
              <a:rPr sz="2400" spc="300" dirty="0">
                <a:latin typeface="MS UI Gothic"/>
                <a:cs typeface="MS UI Gothic"/>
              </a:rPr>
              <a:t>進</a:t>
            </a:r>
            <a:r>
              <a:rPr sz="2400" spc="265" dirty="0">
                <a:latin typeface="MS UI Gothic"/>
                <a:cs typeface="MS UI Gothic"/>
              </a:rPr>
              <a:t>み</a:t>
            </a:r>
            <a:r>
              <a:rPr sz="2400" spc="225" dirty="0">
                <a:latin typeface="MS UI Gothic"/>
                <a:cs typeface="MS UI Gothic"/>
              </a:rPr>
              <a:t>ま</a:t>
            </a:r>
            <a:r>
              <a:rPr sz="2400" spc="70" dirty="0">
                <a:latin typeface="MS UI Gothic"/>
                <a:cs typeface="MS UI Gothic"/>
              </a:rPr>
              <a:t>す</a:t>
            </a:r>
            <a:r>
              <a:rPr sz="2400" spc="140" dirty="0">
                <a:latin typeface="MS UI Gothic"/>
                <a:cs typeface="MS UI Gothic"/>
              </a:rPr>
              <a:t>。</a:t>
            </a:r>
            <a:r>
              <a:rPr sz="2400" spc="210" dirty="0">
                <a:latin typeface="MS UI Gothic"/>
                <a:cs typeface="MS UI Gothic"/>
              </a:rPr>
              <a:t>図</a:t>
            </a:r>
            <a:r>
              <a:rPr sz="2400" spc="105" dirty="0">
                <a:latin typeface="MS UI Gothic"/>
                <a:cs typeface="MS UI Gothic"/>
              </a:rPr>
              <a:t>4-3</a:t>
            </a:r>
            <a:endParaRPr sz="2400" dirty="0">
              <a:latin typeface="MS UI Gothic"/>
              <a:cs typeface="MS UI Gothic"/>
            </a:endParaRPr>
          </a:p>
        </p:txBody>
      </p:sp>
      <p:sp>
        <p:nvSpPr>
          <p:cNvPr id="14" name="object 14"/>
          <p:cNvSpPr txBox="1"/>
          <p:nvPr/>
        </p:nvSpPr>
        <p:spPr>
          <a:xfrm>
            <a:off x="9352756" y="4051300"/>
            <a:ext cx="7772400" cy="1537472"/>
          </a:xfrm>
          <a:prstGeom prst="rect">
            <a:avLst/>
          </a:prstGeom>
        </p:spPr>
        <p:txBody>
          <a:bodyPr vert="horz" wrap="square" lIns="0" tIns="12700" rIns="0" bIns="0" rtlCol="0">
            <a:spAutoFit/>
          </a:bodyPr>
          <a:lstStyle/>
          <a:p>
            <a:pPr marL="190500" marR="5080" indent="-177800">
              <a:lnSpc>
                <a:spcPct val="144900"/>
              </a:lnSpc>
              <a:spcBef>
                <a:spcPts val="500"/>
              </a:spcBef>
            </a:pPr>
            <a:r>
              <a:rPr sz="2400" dirty="0">
                <a:latin typeface="MS UI Gothic"/>
                <a:cs typeface="MS UI Gothic"/>
              </a:rPr>
              <a:t>②</a:t>
            </a:r>
            <a:r>
              <a:rPr sz="2400" spc="-100" dirty="0">
                <a:latin typeface="MS UI Gothic"/>
                <a:cs typeface="MS UI Gothic"/>
              </a:rPr>
              <a:t> </a:t>
            </a:r>
            <a:r>
              <a:rPr sz="2400" spc="215" dirty="0">
                <a:latin typeface="MS UI Gothic"/>
                <a:cs typeface="MS UI Gothic"/>
              </a:rPr>
              <a:t>「</a:t>
            </a:r>
            <a:r>
              <a:rPr sz="2400" spc="409" dirty="0">
                <a:latin typeface="MS UI Gothic"/>
                <a:cs typeface="MS UI Gothic"/>
              </a:rPr>
              <a:t>設定</a:t>
            </a:r>
            <a:r>
              <a:rPr sz="2400" spc="215" dirty="0">
                <a:latin typeface="MS UI Gothic"/>
                <a:cs typeface="MS UI Gothic"/>
              </a:rPr>
              <a:t>」</a:t>
            </a:r>
            <a:r>
              <a:rPr sz="2400" spc="225" dirty="0">
                <a:latin typeface="MS UI Gothic"/>
                <a:cs typeface="MS UI Gothic"/>
              </a:rPr>
              <a:t>ダ</a:t>
            </a:r>
            <a:r>
              <a:rPr sz="2400" spc="240" dirty="0">
                <a:latin typeface="MS UI Gothic"/>
                <a:cs typeface="MS UI Gothic"/>
              </a:rPr>
              <a:t>イ</a:t>
            </a:r>
            <a:r>
              <a:rPr sz="2400" spc="250" dirty="0">
                <a:latin typeface="MS UI Gothic"/>
                <a:cs typeface="MS UI Gothic"/>
              </a:rPr>
              <a:t>ア</a:t>
            </a:r>
            <a:r>
              <a:rPr sz="2400" spc="240" dirty="0">
                <a:latin typeface="MS UI Gothic"/>
                <a:cs typeface="MS UI Gothic"/>
              </a:rPr>
              <a:t>ロ</a:t>
            </a:r>
            <a:r>
              <a:rPr sz="2400" spc="254" dirty="0">
                <a:latin typeface="MS UI Gothic"/>
                <a:cs typeface="MS UI Gothic"/>
              </a:rPr>
              <a:t>グ</a:t>
            </a:r>
            <a:r>
              <a:rPr sz="2400" spc="275" dirty="0">
                <a:latin typeface="MS UI Gothic"/>
                <a:cs typeface="MS UI Gothic"/>
              </a:rPr>
              <a:t>が</a:t>
            </a:r>
            <a:r>
              <a:rPr sz="2400" spc="325" dirty="0">
                <a:latin typeface="MS UI Gothic"/>
                <a:cs typeface="MS UI Gothic"/>
              </a:rPr>
              <a:t>開</a:t>
            </a:r>
            <a:r>
              <a:rPr sz="2400" spc="250" dirty="0">
                <a:latin typeface="MS UI Gothic"/>
                <a:cs typeface="MS UI Gothic"/>
              </a:rPr>
              <a:t>きま</a:t>
            </a:r>
            <a:r>
              <a:rPr sz="2400" spc="95" dirty="0">
                <a:latin typeface="MS UI Gothic"/>
                <a:cs typeface="MS UI Gothic"/>
              </a:rPr>
              <a:t>す</a:t>
            </a:r>
            <a:r>
              <a:rPr sz="2400" spc="355" dirty="0">
                <a:latin typeface="MS UI Gothic"/>
                <a:cs typeface="MS UI Gothic"/>
              </a:rPr>
              <a:t>。</a:t>
            </a:r>
            <a:r>
              <a:rPr sz="2400" spc="305" dirty="0">
                <a:latin typeface="MS UI Gothic"/>
                <a:cs typeface="MS UI Gothic"/>
              </a:rPr>
              <a:t>ダ</a:t>
            </a:r>
            <a:r>
              <a:rPr sz="2400" spc="290" dirty="0">
                <a:latin typeface="MS UI Gothic"/>
                <a:cs typeface="MS UI Gothic"/>
              </a:rPr>
              <a:t>イ</a:t>
            </a:r>
            <a:r>
              <a:rPr sz="2400" spc="300" dirty="0">
                <a:latin typeface="MS UI Gothic"/>
                <a:cs typeface="MS UI Gothic"/>
              </a:rPr>
              <a:t>ア</a:t>
            </a:r>
            <a:r>
              <a:rPr sz="2400" spc="290" dirty="0">
                <a:latin typeface="MS UI Gothic"/>
                <a:cs typeface="MS UI Gothic"/>
              </a:rPr>
              <a:t>ロ</a:t>
            </a:r>
            <a:r>
              <a:rPr sz="2400" spc="310" dirty="0">
                <a:latin typeface="MS UI Gothic"/>
                <a:cs typeface="MS UI Gothic"/>
              </a:rPr>
              <a:t>グ</a:t>
            </a:r>
            <a:r>
              <a:rPr sz="2400" spc="315" dirty="0">
                <a:latin typeface="MS UI Gothic"/>
                <a:cs typeface="MS UI Gothic"/>
              </a:rPr>
              <a:t>に</a:t>
            </a:r>
            <a:r>
              <a:rPr sz="2400" spc="340" dirty="0">
                <a:latin typeface="MS UI Gothic"/>
                <a:cs typeface="MS UI Gothic"/>
              </a:rPr>
              <a:t>は</a:t>
            </a:r>
            <a:r>
              <a:rPr sz="2400" spc="204" dirty="0">
                <a:latin typeface="MS UI Gothic"/>
                <a:cs typeface="MS UI Gothic"/>
              </a:rPr>
              <a:t>［</a:t>
            </a:r>
            <a:r>
              <a:rPr sz="2400" spc="395" dirty="0">
                <a:latin typeface="MS UI Gothic"/>
                <a:cs typeface="MS UI Gothic"/>
              </a:rPr>
              <a:t>共通</a:t>
            </a:r>
            <a:r>
              <a:rPr sz="2400" spc="270" dirty="0">
                <a:latin typeface="MS UI Gothic"/>
                <a:cs typeface="MS UI Gothic"/>
              </a:rPr>
              <a:t>］～［</a:t>
            </a:r>
            <a:r>
              <a:rPr sz="2400" spc="229" dirty="0">
                <a:latin typeface="MS UI Gothic"/>
                <a:cs typeface="MS UI Gothic"/>
              </a:rPr>
              <a:t>フ</a:t>
            </a:r>
            <a:r>
              <a:rPr sz="2400" spc="480" dirty="0">
                <a:latin typeface="MS UI Gothic"/>
                <a:cs typeface="MS UI Gothic"/>
              </a:rPr>
              <a:t>ィ</a:t>
            </a:r>
            <a:r>
              <a:rPr sz="2400" spc="195" dirty="0">
                <a:latin typeface="MS UI Gothic"/>
                <a:cs typeface="MS UI Gothic"/>
              </a:rPr>
              <a:t>ー</a:t>
            </a:r>
            <a:r>
              <a:rPr sz="2400" spc="280" dirty="0">
                <a:latin typeface="MS UI Gothic"/>
                <a:cs typeface="MS UI Gothic"/>
              </a:rPr>
              <a:t>ル</a:t>
            </a:r>
            <a:r>
              <a:rPr sz="2400" spc="250" dirty="0">
                <a:latin typeface="MS UI Gothic"/>
                <a:cs typeface="MS UI Gothic"/>
              </a:rPr>
              <a:t>ド</a:t>
            </a:r>
            <a:r>
              <a:rPr sz="2400" spc="340" dirty="0">
                <a:latin typeface="MS UI Gothic"/>
                <a:cs typeface="MS UI Gothic"/>
              </a:rPr>
              <a:t>名</a:t>
            </a:r>
            <a:r>
              <a:rPr sz="2400" spc="265" dirty="0">
                <a:latin typeface="MS UI Gothic"/>
                <a:cs typeface="MS UI Gothic"/>
              </a:rPr>
              <a:t>テ</a:t>
            </a:r>
            <a:r>
              <a:rPr sz="2400" spc="260" dirty="0">
                <a:latin typeface="MS UI Gothic"/>
                <a:cs typeface="MS UI Gothic"/>
              </a:rPr>
              <a:t>ンプレ</a:t>
            </a:r>
            <a:r>
              <a:rPr sz="2400" spc="280" dirty="0">
                <a:latin typeface="MS UI Gothic"/>
                <a:cs typeface="MS UI Gothic"/>
              </a:rPr>
              <a:t>ー</a:t>
            </a:r>
            <a:r>
              <a:rPr sz="2400" spc="245" dirty="0">
                <a:latin typeface="MS UI Gothic"/>
                <a:cs typeface="MS UI Gothic"/>
              </a:rPr>
              <a:t>ト</a:t>
            </a:r>
            <a:r>
              <a:rPr sz="2400" spc="180" dirty="0">
                <a:latin typeface="MS UI Gothic"/>
                <a:cs typeface="MS UI Gothic"/>
              </a:rPr>
              <a:t>］</a:t>
            </a:r>
            <a:r>
              <a:rPr sz="2400" spc="340" dirty="0">
                <a:latin typeface="MS UI Gothic"/>
                <a:cs typeface="MS UI Gothic"/>
              </a:rPr>
              <a:t>項 </a:t>
            </a:r>
            <a:r>
              <a:rPr sz="2400" spc="275" dirty="0">
                <a:latin typeface="MS UI Gothic"/>
                <a:cs typeface="MS UI Gothic"/>
              </a:rPr>
              <a:t>目</a:t>
            </a:r>
            <a:r>
              <a:rPr sz="2400" spc="225" dirty="0">
                <a:latin typeface="MS UI Gothic"/>
                <a:cs typeface="MS UI Gothic"/>
              </a:rPr>
              <a:t>があ</a:t>
            </a:r>
            <a:r>
              <a:rPr sz="2400" spc="170" dirty="0">
                <a:latin typeface="MS UI Gothic"/>
                <a:cs typeface="MS UI Gothic"/>
              </a:rPr>
              <a:t>り</a:t>
            </a:r>
            <a:r>
              <a:rPr sz="2400" spc="204" dirty="0">
                <a:latin typeface="MS UI Gothic"/>
                <a:cs typeface="MS UI Gothic"/>
              </a:rPr>
              <a:t>ま</a:t>
            </a:r>
            <a:r>
              <a:rPr sz="2400" spc="70" dirty="0">
                <a:latin typeface="MS UI Gothic"/>
                <a:cs typeface="MS UI Gothic"/>
              </a:rPr>
              <a:t>す</a:t>
            </a:r>
            <a:r>
              <a:rPr sz="2400" spc="130" dirty="0">
                <a:latin typeface="MS UI Gothic"/>
                <a:cs typeface="MS UI Gothic"/>
              </a:rPr>
              <a:t>。</a:t>
            </a:r>
            <a:r>
              <a:rPr sz="2400" spc="135" dirty="0">
                <a:latin typeface="MS UI Gothic"/>
                <a:cs typeface="MS UI Gothic"/>
              </a:rPr>
              <a:t>こ</a:t>
            </a:r>
            <a:r>
              <a:rPr sz="2400" spc="160" dirty="0">
                <a:latin typeface="MS UI Gothic"/>
                <a:cs typeface="MS UI Gothic"/>
              </a:rPr>
              <a:t>の</a:t>
            </a:r>
            <a:r>
              <a:rPr sz="2400" spc="195" dirty="0">
                <a:latin typeface="MS UI Gothic"/>
                <a:cs typeface="MS UI Gothic"/>
              </a:rPr>
              <a:t>項目</a:t>
            </a:r>
            <a:r>
              <a:rPr sz="2400" spc="145" dirty="0">
                <a:latin typeface="MS UI Gothic"/>
                <a:cs typeface="MS UI Gothic"/>
              </a:rPr>
              <a:t>を</a:t>
            </a:r>
            <a:r>
              <a:rPr sz="2400" spc="195" dirty="0">
                <a:latin typeface="MS UI Gothic"/>
                <a:cs typeface="MS UI Gothic"/>
              </a:rPr>
              <a:t>順</a:t>
            </a:r>
            <a:r>
              <a:rPr sz="2400" spc="155" dirty="0">
                <a:latin typeface="MS UI Gothic"/>
                <a:cs typeface="MS UI Gothic"/>
              </a:rPr>
              <a:t>に</a:t>
            </a:r>
            <a:r>
              <a:rPr sz="2400" spc="195" dirty="0">
                <a:latin typeface="MS UI Gothic"/>
                <a:cs typeface="MS UI Gothic"/>
              </a:rPr>
              <a:t>開</a:t>
            </a:r>
            <a:r>
              <a:rPr sz="2400" spc="110" dirty="0">
                <a:latin typeface="MS UI Gothic"/>
                <a:cs typeface="MS UI Gothic"/>
              </a:rPr>
              <a:t>いて</a:t>
            </a:r>
            <a:r>
              <a:rPr sz="2400" spc="140" dirty="0">
                <a:latin typeface="MS UI Gothic"/>
                <a:cs typeface="MS UI Gothic"/>
              </a:rPr>
              <a:t>動作環境</a:t>
            </a:r>
            <a:r>
              <a:rPr sz="2400" spc="105" dirty="0">
                <a:latin typeface="MS UI Gothic"/>
                <a:cs typeface="MS UI Gothic"/>
              </a:rPr>
              <a:t>を</a:t>
            </a:r>
            <a:r>
              <a:rPr sz="2400" spc="140" dirty="0">
                <a:latin typeface="MS UI Gothic"/>
                <a:cs typeface="MS UI Gothic"/>
              </a:rPr>
              <a:t>設定</a:t>
            </a:r>
            <a:r>
              <a:rPr sz="2400" spc="105" dirty="0">
                <a:latin typeface="MS UI Gothic"/>
                <a:cs typeface="MS UI Gothic"/>
              </a:rPr>
              <a:t>を</a:t>
            </a:r>
            <a:r>
              <a:rPr sz="2400" spc="100" dirty="0">
                <a:latin typeface="MS UI Gothic"/>
                <a:cs typeface="MS UI Gothic"/>
              </a:rPr>
              <a:t>し</a:t>
            </a:r>
            <a:r>
              <a:rPr sz="2400" spc="105" dirty="0">
                <a:latin typeface="MS UI Gothic"/>
                <a:cs typeface="MS UI Gothic"/>
              </a:rPr>
              <a:t>ま</a:t>
            </a:r>
            <a:r>
              <a:rPr sz="2400" spc="70" dirty="0">
                <a:latin typeface="MS UI Gothic"/>
                <a:cs typeface="MS UI Gothic"/>
              </a:rPr>
              <a:t>す</a:t>
            </a:r>
            <a:r>
              <a:rPr sz="2400" spc="385" dirty="0">
                <a:latin typeface="MS UI Gothic"/>
                <a:cs typeface="MS UI Gothic"/>
              </a:rPr>
              <a:t>。</a:t>
            </a:r>
            <a:endParaRPr sz="2400" dirty="0">
              <a:latin typeface="MS UI Gothic"/>
              <a:cs typeface="MS UI Gothic"/>
            </a:endParaRPr>
          </a:p>
        </p:txBody>
      </p:sp>
      <p:sp>
        <p:nvSpPr>
          <p:cNvPr id="21" name="object 21"/>
          <p:cNvSpPr/>
          <p:nvPr/>
        </p:nvSpPr>
        <p:spPr>
          <a:xfrm>
            <a:off x="2266156" y="2298700"/>
            <a:ext cx="5943600" cy="6019800"/>
          </a:xfrm>
          <a:prstGeom prst="rect">
            <a:avLst/>
          </a:prstGeom>
          <a:blipFill>
            <a:blip r:embed="rId2" cstate="print"/>
            <a:stretch>
              <a:fillRect/>
            </a:stretch>
          </a:blipFill>
        </p:spPr>
        <p:txBody>
          <a:bodyPr wrap="square" lIns="0" tIns="0" rIns="0" bIns="0" rtlCol="0"/>
          <a:lstStyle/>
          <a:p>
            <a:endParaRPr/>
          </a:p>
        </p:txBody>
      </p:sp>
      <p:sp>
        <p:nvSpPr>
          <p:cNvPr id="22" name="object 22"/>
          <p:cNvSpPr txBox="1">
            <a:spLocks noGrp="1"/>
          </p:cNvSpPr>
          <p:nvPr>
            <p:ph type="sldNum" sz="quarter" idx="7"/>
          </p:nvPr>
        </p:nvSpPr>
        <p:spPr/>
        <p:txBody>
          <a:bodyPr/>
          <a:lstStyle/>
          <a:p>
            <a:r>
              <a:rPr lang="en-US" altLang="ja-JP"/>
              <a:t>4</a:t>
            </a:r>
            <a:endParaRPr lang="en-US" altLang="ja-JP" dirty="0"/>
          </a:p>
        </p:txBody>
      </p:sp>
      <p:sp>
        <p:nvSpPr>
          <p:cNvPr id="24" name="object 14">
            <a:extLst>
              <a:ext uri="{FF2B5EF4-FFF2-40B4-BE49-F238E27FC236}">
                <a16:creationId xmlns:a16="http://schemas.microsoft.com/office/drawing/2014/main" id="{EF6B8BB9-55BB-4948-B893-CE2B515261A4}"/>
              </a:ext>
            </a:extLst>
          </p:cNvPr>
          <p:cNvSpPr txBox="1"/>
          <p:nvPr/>
        </p:nvSpPr>
        <p:spPr>
          <a:xfrm>
            <a:off x="4718049" y="8402637"/>
            <a:ext cx="900907" cy="382156"/>
          </a:xfrm>
          <a:prstGeom prst="rect">
            <a:avLst/>
          </a:prstGeom>
        </p:spPr>
        <p:txBody>
          <a:bodyPr vert="horz" wrap="square" lIns="0" tIns="12700" rIns="0" bIns="0" rtlCol="0">
            <a:spAutoFit/>
          </a:bodyPr>
          <a:lstStyle/>
          <a:p>
            <a:pPr>
              <a:spcBef>
                <a:spcPts val="100"/>
              </a:spcBef>
            </a:pPr>
            <a:r>
              <a:rPr sz="2400" spc="110" dirty="0">
                <a:latin typeface="MS UI Gothic"/>
                <a:cs typeface="MS UI Gothic"/>
              </a:rPr>
              <a:t>図</a:t>
            </a:r>
            <a:r>
              <a:rPr sz="2400" spc="55" dirty="0">
                <a:latin typeface="MS UI Gothic"/>
                <a:cs typeface="MS UI Gothic"/>
              </a:rPr>
              <a:t>4-3</a:t>
            </a:r>
            <a:endParaRPr sz="2400" dirty="0">
              <a:latin typeface="MS UI Gothic"/>
              <a:cs typeface="MS UI Gothic"/>
            </a:endParaRPr>
          </a:p>
        </p:txBody>
      </p:sp>
    </p:spTree>
    <p:extLst>
      <p:ext uri="{BB962C8B-B14F-4D97-AF65-F5344CB8AC3E}">
        <p14:creationId xmlns:p14="http://schemas.microsoft.com/office/powerpoint/2010/main" val="11295909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p:nvPr/>
        </p:nvSpPr>
        <p:spPr>
          <a:xfrm>
            <a:off x="2099956" y="1248731"/>
            <a:ext cx="11596200" cy="7298369"/>
          </a:xfrm>
          <a:prstGeom prst="rect">
            <a:avLst/>
          </a:prstGeom>
          <a:blipFill>
            <a:blip r:embed="rId2" cstate="print"/>
            <a:stretch>
              <a:fillRect/>
            </a:stretch>
          </a:blipFill>
        </p:spPr>
        <p:txBody>
          <a:bodyPr wrap="square" lIns="0" tIns="0" rIns="0" bIns="0" rtlCol="0"/>
          <a:lstStyle/>
          <a:p>
            <a:endParaRPr/>
          </a:p>
        </p:txBody>
      </p:sp>
      <p:sp>
        <p:nvSpPr>
          <p:cNvPr id="2" name="object 2"/>
          <p:cNvSpPr txBox="1"/>
          <p:nvPr/>
        </p:nvSpPr>
        <p:spPr>
          <a:xfrm>
            <a:off x="2037555" y="615246"/>
            <a:ext cx="5091601" cy="382156"/>
          </a:xfrm>
          <a:prstGeom prst="rect">
            <a:avLst/>
          </a:prstGeom>
        </p:spPr>
        <p:txBody>
          <a:bodyPr vert="horz" wrap="square" lIns="0" tIns="12700" rIns="0" bIns="0" rtlCol="0">
            <a:spAutoFit/>
          </a:bodyPr>
          <a:lstStyle/>
          <a:p>
            <a:pPr marL="12700">
              <a:spcBef>
                <a:spcPts val="100"/>
              </a:spcBef>
            </a:pPr>
            <a:r>
              <a:rPr sz="2400" dirty="0">
                <a:latin typeface="MS UI Gothic"/>
                <a:cs typeface="MS UI Gothic"/>
              </a:rPr>
              <a:t>③</a:t>
            </a:r>
            <a:r>
              <a:rPr sz="2400" spc="-165" dirty="0">
                <a:latin typeface="MS UI Gothic"/>
                <a:cs typeface="MS UI Gothic"/>
              </a:rPr>
              <a:t> </a:t>
            </a:r>
            <a:r>
              <a:rPr sz="2400" spc="114" dirty="0">
                <a:latin typeface="MS UI Gothic"/>
                <a:cs typeface="MS UI Gothic"/>
              </a:rPr>
              <a:t>［</a:t>
            </a:r>
            <a:r>
              <a:rPr sz="2400" spc="229" dirty="0">
                <a:latin typeface="MS UI Gothic"/>
                <a:cs typeface="MS UI Gothic"/>
              </a:rPr>
              <a:t>共通</a:t>
            </a:r>
            <a:r>
              <a:rPr sz="2400" spc="114" dirty="0">
                <a:latin typeface="MS UI Gothic"/>
                <a:cs typeface="MS UI Gothic"/>
              </a:rPr>
              <a:t>］</a:t>
            </a:r>
            <a:r>
              <a:rPr sz="2400" spc="190" dirty="0">
                <a:latin typeface="MS UI Gothic"/>
                <a:cs typeface="MS UI Gothic"/>
              </a:rPr>
              <a:t>の</a:t>
            </a:r>
            <a:r>
              <a:rPr sz="2400" spc="229" dirty="0">
                <a:latin typeface="MS UI Gothic"/>
                <a:cs typeface="MS UI Gothic"/>
              </a:rPr>
              <a:t>設定</a:t>
            </a:r>
            <a:endParaRPr sz="2400" dirty="0">
              <a:latin typeface="MS UI Gothic"/>
              <a:cs typeface="MS UI Gothic"/>
            </a:endParaRPr>
          </a:p>
        </p:txBody>
      </p:sp>
      <p:sp>
        <p:nvSpPr>
          <p:cNvPr id="3" name="object 3"/>
          <p:cNvSpPr txBox="1"/>
          <p:nvPr/>
        </p:nvSpPr>
        <p:spPr>
          <a:xfrm>
            <a:off x="4780757" y="615246"/>
            <a:ext cx="1143000" cy="382156"/>
          </a:xfrm>
          <a:prstGeom prst="rect">
            <a:avLst/>
          </a:prstGeom>
        </p:spPr>
        <p:txBody>
          <a:bodyPr vert="horz" wrap="square" lIns="0" tIns="12700" rIns="0" bIns="0" rtlCol="0">
            <a:spAutoFit/>
          </a:bodyPr>
          <a:lstStyle/>
          <a:p>
            <a:pPr marL="12700">
              <a:spcBef>
                <a:spcPts val="100"/>
              </a:spcBef>
            </a:pPr>
            <a:r>
              <a:rPr sz="2400" spc="70" dirty="0">
                <a:latin typeface="MS UI Gothic"/>
                <a:cs typeface="MS UI Gothic"/>
              </a:rPr>
              <a:t>図4-4</a:t>
            </a:r>
            <a:endParaRPr sz="2400" dirty="0">
              <a:latin typeface="MS UI Gothic"/>
              <a:cs typeface="MS UI Gothic"/>
            </a:endParaRPr>
          </a:p>
        </p:txBody>
      </p:sp>
      <p:sp>
        <p:nvSpPr>
          <p:cNvPr id="4" name="object 4"/>
          <p:cNvSpPr txBox="1"/>
          <p:nvPr/>
        </p:nvSpPr>
        <p:spPr>
          <a:xfrm>
            <a:off x="9505156" y="7098722"/>
            <a:ext cx="7162800" cy="382156"/>
          </a:xfrm>
          <a:prstGeom prst="rect">
            <a:avLst/>
          </a:prstGeom>
        </p:spPr>
        <p:txBody>
          <a:bodyPr vert="horz" wrap="square" lIns="0" tIns="12700" rIns="0" bIns="0" rtlCol="0">
            <a:spAutoFit/>
          </a:bodyPr>
          <a:lstStyle/>
          <a:p>
            <a:pPr marL="12700">
              <a:spcBef>
                <a:spcPts val="820"/>
              </a:spcBef>
            </a:pPr>
            <a:r>
              <a:rPr sz="2400" spc="340" dirty="0" err="1">
                <a:latin typeface="MS UI Gothic"/>
                <a:cs typeface="MS UI Gothic"/>
              </a:rPr>
              <a:t>パ</a:t>
            </a:r>
            <a:r>
              <a:rPr sz="2400" spc="305" dirty="0" err="1">
                <a:latin typeface="MS UI Gothic"/>
                <a:cs typeface="MS UI Gothic"/>
              </a:rPr>
              <a:t>ン</a:t>
            </a:r>
            <a:r>
              <a:rPr sz="2400" spc="254" dirty="0" err="1">
                <a:latin typeface="MS UI Gothic"/>
                <a:cs typeface="MS UI Gothic"/>
              </a:rPr>
              <a:t>と</a:t>
            </a:r>
            <a:r>
              <a:rPr sz="2400" spc="95" dirty="0" err="1">
                <a:latin typeface="MS UI Gothic"/>
                <a:cs typeface="MS UI Gothic"/>
              </a:rPr>
              <a:t>ズ</a:t>
            </a:r>
            <a:r>
              <a:rPr sz="2400" spc="150" dirty="0" err="1">
                <a:latin typeface="MS UI Gothic"/>
                <a:cs typeface="MS UI Gothic"/>
              </a:rPr>
              <a:t>ー</a:t>
            </a:r>
            <a:r>
              <a:rPr sz="2400" spc="140" dirty="0" err="1">
                <a:latin typeface="MS UI Gothic"/>
                <a:cs typeface="MS UI Gothic"/>
              </a:rPr>
              <a:t>ム</a:t>
            </a:r>
            <a:r>
              <a:rPr sz="2400" spc="170" dirty="0" err="1">
                <a:latin typeface="MS UI Gothic"/>
                <a:cs typeface="MS UI Gothic"/>
              </a:rPr>
              <a:t>欄</a:t>
            </a:r>
            <a:r>
              <a:rPr sz="2400" spc="140" dirty="0" err="1">
                <a:latin typeface="MS UI Gothic"/>
                <a:cs typeface="MS UI Gothic"/>
              </a:rPr>
              <a:t>の</a:t>
            </a:r>
            <a:r>
              <a:rPr sz="2400" spc="50" dirty="0" err="1">
                <a:latin typeface="MS UI Gothic"/>
                <a:cs typeface="MS UI Gothic"/>
              </a:rPr>
              <a:t>す</a:t>
            </a:r>
            <a:r>
              <a:rPr sz="2400" spc="229" dirty="0" err="1">
                <a:latin typeface="MS UI Gothic"/>
                <a:cs typeface="MS UI Gothic"/>
              </a:rPr>
              <a:t>べ</a:t>
            </a:r>
            <a:r>
              <a:rPr sz="2400" spc="160" dirty="0" err="1">
                <a:latin typeface="MS UI Gothic"/>
                <a:cs typeface="MS UI Gothic"/>
              </a:rPr>
              <a:t>て</a:t>
            </a:r>
            <a:r>
              <a:rPr sz="2400" spc="245" dirty="0" err="1">
                <a:latin typeface="MS UI Gothic"/>
                <a:cs typeface="MS UI Gothic"/>
              </a:rPr>
              <a:t>の</a:t>
            </a:r>
            <a:r>
              <a:rPr sz="2400" spc="300" dirty="0" err="1">
                <a:latin typeface="MS UI Gothic"/>
                <a:cs typeface="MS UI Gothic"/>
              </a:rPr>
              <a:t>項目</a:t>
            </a:r>
            <a:r>
              <a:rPr sz="2400" spc="245" dirty="0" err="1">
                <a:latin typeface="MS UI Gothic"/>
                <a:cs typeface="MS UI Gothic"/>
              </a:rPr>
              <a:t>の</a:t>
            </a:r>
            <a:r>
              <a:rPr sz="2400" spc="235" dirty="0" err="1">
                <a:latin typeface="MS UI Gothic"/>
                <a:cs typeface="MS UI Gothic"/>
              </a:rPr>
              <a:t>チ</a:t>
            </a:r>
            <a:r>
              <a:rPr sz="2400" spc="175" dirty="0" err="1">
                <a:latin typeface="MS UI Gothic"/>
                <a:cs typeface="MS UI Gothic"/>
              </a:rPr>
              <a:t>ェ</a:t>
            </a:r>
            <a:r>
              <a:rPr sz="2400" spc="170" dirty="0" err="1">
                <a:latin typeface="MS UI Gothic"/>
                <a:cs typeface="MS UI Gothic"/>
              </a:rPr>
              <a:t>ッ</a:t>
            </a:r>
            <a:r>
              <a:rPr sz="2400" spc="204" dirty="0" err="1">
                <a:latin typeface="MS UI Gothic"/>
                <a:cs typeface="MS UI Gothic"/>
              </a:rPr>
              <a:t>ク</a:t>
            </a:r>
            <a:r>
              <a:rPr sz="2400" spc="225" dirty="0" err="1">
                <a:latin typeface="MS UI Gothic"/>
                <a:cs typeface="MS UI Gothic"/>
              </a:rPr>
              <a:t>を</a:t>
            </a:r>
            <a:r>
              <a:rPr sz="2400" spc="300" dirty="0" err="1">
                <a:latin typeface="MS UI Gothic"/>
                <a:cs typeface="MS UI Gothic"/>
              </a:rPr>
              <a:t>外</a:t>
            </a:r>
            <a:r>
              <a:rPr sz="2400" spc="215" dirty="0" err="1">
                <a:latin typeface="MS UI Gothic"/>
                <a:cs typeface="MS UI Gothic"/>
              </a:rPr>
              <a:t>し</a:t>
            </a:r>
            <a:r>
              <a:rPr sz="2400" spc="225" dirty="0" err="1">
                <a:latin typeface="MS UI Gothic"/>
                <a:cs typeface="MS UI Gothic"/>
              </a:rPr>
              <a:t>ま</a:t>
            </a:r>
            <a:r>
              <a:rPr sz="2400" spc="70" dirty="0" err="1">
                <a:latin typeface="MS UI Gothic"/>
                <a:cs typeface="MS UI Gothic"/>
              </a:rPr>
              <a:t>す</a:t>
            </a:r>
            <a:r>
              <a:rPr lang="ja-JP" altLang="en-US" sz="2400" spc="105" dirty="0" err="1">
                <a:latin typeface="MS UI Gothic"/>
                <a:cs typeface="MS UI Gothic"/>
              </a:rPr>
              <a:t>。</a:t>
            </a:r>
            <a:endParaRPr sz="2400" dirty="0">
              <a:latin typeface="MS UI Gothic"/>
              <a:cs typeface="MS UI Gothic"/>
            </a:endParaRPr>
          </a:p>
        </p:txBody>
      </p:sp>
      <p:sp>
        <p:nvSpPr>
          <p:cNvPr id="10" name="object 10"/>
          <p:cNvSpPr txBox="1">
            <a:spLocks noGrp="1"/>
          </p:cNvSpPr>
          <p:nvPr>
            <p:ph type="sldNum" sz="quarter" idx="7"/>
          </p:nvPr>
        </p:nvSpPr>
        <p:spPr/>
        <p:txBody>
          <a:bodyPr/>
          <a:lstStyle/>
          <a:p>
            <a:r>
              <a:rPr lang="en-US" altLang="ja-JP"/>
              <a:t>5</a:t>
            </a:r>
            <a:endParaRPr lang="en-US" altLang="ja-JP" dirty="0"/>
          </a:p>
        </p:txBody>
      </p:sp>
      <p:sp>
        <p:nvSpPr>
          <p:cNvPr id="11" name="object 3">
            <a:extLst>
              <a:ext uri="{FF2B5EF4-FFF2-40B4-BE49-F238E27FC236}">
                <a16:creationId xmlns:a16="http://schemas.microsoft.com/office/drawing/2014/main" id="{760CF0AE-A98D-408C-9CBD-AC86F2301808}"/>
              </a:ext>
            </a:extLst>
          </p:cNvPr>
          <p:cNvSpPr txBox="1"/>
          <p:nvPr/>
        </p:nvSpPr>
        <p:spPr>
          <a:xfrm>
            <a:off x="6352074" y="8699500"/>
            <a:ext cx="1143000" cy="382156"/>
          </a:xfrm>
          <a:prstGeom prst="rect">
            <a:avLst/>
          </a:prstGeom>
        </p:spPr>
        <p:txBody>
          <a:bodyPr vert="horz" wrap="square" lIns="0" tIns="12700" rIns="0" bIns="0" rtlCol="0">
            <a:spAutoFit/>
          </a:bodyPr>
          <a:lstStyle/>
          <a:p>
            <a:pPr marL="12700">
              <a:spcBef>
                <a:spcPts val="100"/>
              </a:spcBef>
            </a:pPr>
            <a:r>
              <a:rPr sz="2400" spc="70" dirty="0">
                <a:latin typeface="MS UI Gothic"/>
                <a:cs typeface="MS UI Gothic"/>
              </a:rPr>
              <a:t>図4-4</a:t>
            </a:r>
            <a:endParaRPr sz="2400" dirty="0">
              <a:latin typeface="MS UI Gothic"/>
              <a:cs typeface="MS UI Gothic"/>
            </a:endParaRPr>
          </a:p>
        </p:txBody>
      </p:sp>
      <p:sp>
        <p:nvSpPr>
          <p:cNvPr id="12" name="正方形/長方形 11">
            <a:extLst>
              <a:ext uri="{FF2B5EF4-FFF2-40B4-BE49-F238E27FC236}">
                <a16:creationId xmlns:a16="http://schemas.microsoft.com/office/drawing/2014/main" id="{ADFAC571-FA8C-4A13-BF6B-66D7470DE2DE}"/>
              </a:ext>
            </a:extLst>
          </p:cNvPr>
          <p:cNvSpPr/>
          <p:nvPr/>
        </p:nvSpPr>
        <p:spPr>
          <a:xfrm>
            <a:off x="4583355" y="6489700"/>
            <a:ext cx="4572000" cy="1600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スライド番号プレースホルダー 4">
            <a:extLst>
              <a:ext uri="{FF2B5EF4-FFF2-40B4-BE49-F238E27FC236}">
                <a16:creationId xmlns:a16="http://schemas.microsoft.com/office/drawing/2014/main" id="{1C6F06B7-5B39-4D9D-B8B4-FFCB3296370C}"/>
              </a:ext>
            </a:extLst>
          </p:cNvPr>
          <p:cNvSpPr txBox="1">
            <a:spLocks/>
          </p:cNvSpPr>
          <p:nvPr/>
        </p:nvSpPr>
        <p:spPr>
          <a:xfrm>
            <a:off x="17658556" y="95209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15</a:t>
            </a:fld>
            <a:endParaRPr lang="en-US" altLang="ja-JP" sz="2400" spc="170" dirty="0"/>
          </a:p>
        </p:txBody>
      </p:sp>
    </p:spTree>
    <p:extLst>
      <p:ext uri="{BB962C8B-B14F-4D97-AF65-F5344CB8AC3E}">
        <p14:creationId xmlns:p14="http://schemas.microsoft.com/office/powerpoint/2010/main" val="40629024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2342356" y="469900"/>
            <a:ext cx="13716000" cy="764312"/>
          </a:xfrm>
          <a:prstGeom prst="rect">
            <a:avLst/>
          </a:prstGeom>
        </p:spPr>
        <p:txBody>
          <a:bodyPr vert="horz" wrap="square" lIns="0" tIns="12700" rIns="0" bIns="0" rtlCol="0">
            <a:spAutoFit/>
          </a:bodyPr>
          <a:lstStyle/>
          <a:p>
            <a:pPr marL="12700">
              <a:spcBef>
                <a:spcPts val="100"/>
              </a:spcBef>
            </a:pPr>
            <a:r>
              <a:rPr sz="2400" dirty="0">
                <a:latin typeface="MS UI Gothic"/>
                <a:cs typeface="MS UI Gothic"/>
              </a:rPr>
              <a:t>④</a:t>
            </a:r>
            <a:r>
              <a:rPr sz="2400" spc="-165" dirty="0">
                <a:latin typeface="MS UI Gothic"/>
                <a:cs typeface="MS UI Gothic"/>
              </a:rPr>
              <a:t> </a:t>
            </a:r>
            <a:r>
              <a:rPr sz="2400" spc="140" dirty="0">
                <a:latin typeface="MS UI Gothic"/>
                <a:cs typeface="MS UI Gothic"/>
              </a:rPr>
              <a:t>［</a:t>
            </a:r>
            <a:r>
              <a:rPr sz="2400" spc="140" dirty="0" err="1">
                <a:latin typeface="MS UI Gothic"/>
                <a:cs typeface="MS UI Gothic"/>
              </a:rPr>
              <a:t>Eeschema］</a:t>
            </a:r>
            <a:r>
              <a:rPr sz="2400" spc="215" dirty="0" err="1">
                <a:latin typeface="MS UI Gothic"/>
                <a:cs typeface="MS UI Gothic"/>
              </a:rPr>
              <a:t>の</a:t>
            </a:r>
            <a:r>
              <a:rPr sz="2400" spc="265" dirty="0" err="1">
                <a:latin typeface="MS UI Gothic"/>
                <a:cs typeface="MS UI Gothic"/>
              </a:rPr>
              <a:t>設定</a:t>
            </a:r>
            <a:r>
              <a:rPr lang="en-US" altLang="ja-JP" sz="2400" spc="265" dirty="0">
                <a:latin typeface="MS UI Gothic"/>
                <a:cs typeface="MS UI Gothic"/>
              </a:rPr>
              <a:t>   </a:t>
            </a:r>
            <a:r>
              <a:rPr lang="ja-JP" altLang="en-US" sz="2400" spc="70" dirty="0">
                <a:latin typeface="MS UI Gothic"/>
                <a:cs typeface="MS UI Gothic"/>
              </a:rPr>
              <a:t>図</a:t>
            </a:r>
            <a:r>
              <a:rPr lang="en-US" altLang="ja-JP" sz="2400" spc="70" dirty="0">
                <a:latin typeface="MS UI Gothic"/>
                <a:cs typeface="MS UI Gothic"/>
              </a:rPr>
              <a:t>4-5</a:t>
            </a:r>
            <a:endParaRPr lang="ja-JP" altLang="en-US" sz="2400" dirty="0">
              <a:latin typeface="MS UI Gothic"/>
              <a:cs typeface="MS UI Gothic"/>
            </a:endParaRPr>
          </a:p>
          <a:p>
            <a:pPr marL="12700">
              <a:spcBef>
                <a:spcPts val="100"/>
              </a:spcBef>
            </a:pPr>
            <a:endParaRPr sz="2400" dirty="0">
              <a:latin typeface="MS UI Gothic"/>
              <a:cs typeface="MS UI Gothic"/>
            </a:endParaRPr>
          </a:p>
        </p:txBody>
      </p:sp>
      <p:sp>
        <p:nvSpPr>
          <p:cNvPr id="6" name="object 6"/>
          <p:cNvSpPr txBox="1"/>
          <p:nvPr/>
        </p:nvSpPr>
        <p:spPr>
          <a:xfrm>
            <a:off x="7219156" y="7029200"/>
            <a:ext cx="1736693" cy="382156"/>
          </a:xfrm>
          <a:prstGeom prst="rect">
            <a:avLst/>
          </a:prstGeom>
        </p:spPr>
        <p:txBody>
          <a:bodyPr vert="horz" wrap="square" lIns="0" tIns="12700" rIns="0" bIns="0" rtlCol="0">
            <a:spAutoFit/>
          </a:bodyPr>
          <a:lstStyle/>
          <a:p>
            <a:pPr marL="12700">
              <a:spcBef>
                <a:spcPts val="100"/>
              </a:spcBef>
            </a:pPr>
            <a:r>
              <a:rPr sz="2400" spc="70" dirty="0">
                <a:latin typeface="MS UI Gothic"/>
                <a:cs typeface="MS UI Gothic"/>
              </a:rPr>
              <a:t>図4-5</a:t>
            </a:r>
            <a:endParaRPr sz="2400" dirty="0">
              <a:latin typeface="MS UI Gothic"/>
              <a:cs typeface="MS UI Gothic"/>
            </a:endParaRPr>
          </a:p>
        </p:txBody>
      </p:sp>
      <p:sp>
        <p:nvSpPr>
          <p:cNvPr id="7" name="object 7"/>
          <p:cNvSpPr txBox="1"/>
          <p:nvPr/>
        </p:nvSpPr>
        <p:spPr>
          <a:xfrm>
            <a:off x="5809456" y="7535630"/>
            <a:ext cx="9448800" cy="1792798"/>
          </a:xfrm>
          <a:prstGeom prst="rect">
            <a:avLst/>
          </a:prstGeom>
        </p:spPr>
        <p:txBody>
          <a:bodyPr vert="horz" wrap="square" lIns="0" tIns="91440" rIns="0" bIns="0" rtlCol="0">
            <a:spAutoFit/>
          </a:bodyPr>
          <a:lstStyle/>
          <a:p>
            <a:pPr marL="304800" marR="5080" indent="-292100">
              <a:lnSpc>
                <a:spcPts val="2100"/>
              </a:lnSpc>
              <a:spcBef>
                <a:spcPts val="90"/>
              </a:spcBef>
            </a:pPr>
            <a:r>
              <a:rPr sz="2400" spc="200" dirty="0" err="1">
                <a:latin typeface="MS UI Gothic"/>
                <a:cs typeface="MS UI Gothic"/>
              </a:rPr>
              <a:t>次の項目にチェックを入</a:t>
            </a:r>
            <a:r>
              <a:rPr sz="2400" spc="155" dirty="0" err="1">
                <a:latin typeface="MS UI Gothic"/>
                <a:cs typeface="MS UI Gothic"/>
              </a:rPr>
              <a:t>れ</a:t>
            </a:r>
            <a:r>
              <a:rPr sz="2400" spc="215" dirty="0" err="1">
                <a:latin typeface="MS UI Gothic"/>
                <a:cs typeface="MS UI Gothic"/>
              </a:rPr>
              <a:t>て他の項目はチェックを外しま</a:t>
            </a:r>
            <a:r>
              <a:rPr sz="2400" spc="70" dirty="0" err="1">
                <a:latin typeface="MS UI Gothic"/>
                <a:cs typeface="MS UI Gothic"/>
              </a:rPr>
              <a:t>す</a:t>
            </a:r>
            <a:r>
              <a:rPr sz="2400" spc="100" dirty="0">
                <a:latin typeface="MS UI Gothic"/>
                <a:cs typeface="MS UI Gothic"/>
              </a:rPr>
              <a:t>。</a:t>
            </a:r>
            <a:r>
              <a:rPr lang="en-US" altLang="ja-JP" sz="2400" spc="100" dirty="0">
                <a:latin typeface="MS UI Gothic"/>
                <a:cs typeface="MS UI Gothic"/>
              </a:rPr>
              <a:t> </a:t>
            </a:r>
          </a:p>
          <a:p>
            <a:pPr marL="304800" marR="5080" indent="-292100">
              <a:lnSpc>
                <a:spcPts val="2100"/>
              </a:lnSpc>
              <a:spcBef>
                <a:spcPts val="90"/>
              </a:spcBef>
            </a:pPr>
            <a:endParaRPr lang="en-US" altLang="ja-JP" sz="2400" spc="100" dirty="0">
              <a:latin typeface="MS UI Gothic"/>
              <a:cs typeface="MS UI Gothic"/>
            </a:endParaRPr>
          </a:p>
          <a:p>
            <a:pPr marL="357188" marR="5080" indent="41275">
              <a:lnSpc>
                <a:spcPts val="2100"/>
              </a:lnSpc>
              <a:spcBef>
                <a:spcPts val="90"/>
              </a:spcBef>
              <a:buFont typeface="Arial" panose="020B0604020202020204" pitchFamily="34" charset="0"/>
              <a:buChar char="•"/>
            </a:pPr>
            <a:r>
              <a:rPr sz="2400" spc="100" dirty="0">
                <a:latin typeface="MS UI Gothic"/>
                <a:cs typeface="MS UI Gothic"/>
              </a:rPr>
              <a:t> </a:t>
            </a:r>
            <a:r>
              <a:rPr lang="en-US" altLang="ja-JP" sz="2400" spc="100" dirty="0">
                <a:latin typeface="MS UI Gothic"/>
                <a:cs typeface="MS UI Gothic"/>
              </a:rPr>
              <a:t> </a:t>
            </a:r>
            <a:r>
              <a:rPr sz="2400" spc="120" dirty="0">
                <a:latin typeface="MS UI Gothic"/>
                <a:cs typeface="MS UI Gothic"/>
              </a:rPr>
              <a:t>バ</a:t>
            </a:r>
            <a:r>
              <a:rPr sz="2400" spc="110" dirty="0">
                <a:latin typeface="MS UI Gothic"/>
                <a:cs typeface="MS UI Gothic"/>
              </a:rPr>
              <a:t>ス</a:t>
            </a:r>
            <a:r>
              <a:rPr sz="2400" spc="95" dirty="0">
                <a:latin typeface="MS UI Gothic"/>
                <a:cs typeface="MS UI Gothic"/>
              </a:rPr>
              <a:t>，</a:t>
            </a:r>
            <a:r>
              <a:rPr sz="2400" spc="140" dirty="0">
                <a:latin typeface="MS UI Gothic"/>
                <a:cs typeface="MS UI Gothic"/>
              </a:rPr>
              <a:t>配線</a:t>
            </a:r>
            <a:r>
              <a:rPr sz="2400" spc="105" dirty="0">
                <a:latin typeface="MS UI Gothic"/>
                <a:cs typeface="MS UI Gothic"/>
              </a:rPr>
              <a:t>を</a:t>
            </a:r>
            <a:r>
              <a:rPr sz="2400" spc="70" dirty="0">
                <a:latin typeface="MS UI Gothic"/>
                <a:cs typeface="MS UI Gothic"/>
              </a:rPr>
              <a:t>90</a:t>
            </a:r>
            <a:r>
              <a:rPr sz="2400" spc="140" dirty="0">
                <a:latin typeface="MS UI Gothic"/>
                <a:cs typeface="MS UI Gothic"/>
              </a:rPr>
              <a:t>度入力</a:t>
            </a:r>
            <a:r>
              <a:rPr sz="2400" spc="110" dirty="0">
                <a:latin typeface="MS UI Gothic"/>
                <a:cs typeface="MS UI Gothic"/>
              </a:rPr>
              <a:t>に</a:t>
            </a:r>
            <a:r>
              <a:rPr sz="2400" spc="140" dirty="0">
                <a:latin typeface="MS UI Gothic"/>
                <a:cs typeface="MS UI Gothic"/>
              </a:rPr>
              <a:t>制限</a:t>
            </a:r>
            <a:endParaRPr sz="2400" dirty="0">
              <a:latin typeface="MS UI Gothic"/>
              <a:cs typeface="MS UI Gothic"/>
            </a:endParaRPr>
          </a:p>
          <a:p>
            <a:pPr marL="357188" indent="41275">
              <a:spcBef>
                <a:spcPts val="430"/>
              </a:spcBef>
              <a:buFont typeface="Arial" panose="020B0604020202020204" pitchFamily="34" charset="0"/>
              <a:buChar char="•"/>
            </a:pPr>
            <a:r>
              <a:rPr lang="en-US" altLang="ja-JP" sz="2400" spc="235" dirty="0">
                <a:latin typeface="MS UI Gothic"/>
                <a:cs typeface="MS UI Gothic"/>
              </a:rPr>
              <a:t> </a:t>
            </a:r>
            <a:r>
              <a:rPr sz="2400" spc="235" dirty="0" err="1">
                <a:latin typeface="MS UI Gothic"/>
                <a:cs typeface="MS UI Gothic"/>
              </a:rPr>
              <a:t>シ</a:t>
            </a:r>
            <a:r>
              <a:rPr sz="2400" spc="215" dirty="0" err="1">
                <a:latin typeface="MS UI Gothic"/>
                <a:cs typeface="MS UI Gothic"/>
              </a:rPr>
              <a:t>ン</a:t>
            </a:r>
            <a:r>
              <a:rPr sz="2400" spc="240" dirty="0" err="1">
                <a:latin typeface="MS UI Gothic"/>
                <a:cs typeface="MS UI Gothic"/>
              </a:rPr>
              <a:t>ボ</a:t>
            </a:r>
            <a:r>
              <a:rPr sz="2400" spc="95" dirty="0" err="1">
                <a:latin typeface="MS UI Gothic"/>
                <a:cs typeface="MS UI Gothic"/>
              </a:rPr>
              <a:t>ル</a:t>
            </a:r>
            <a:r>
              <a:rPr sz="2400" spc="320" dirty="0" err="1">
                <a:latin typeface="MS UI Gothic"/>
                <a:cs typeface="MS UI Gothic"/>
              </a:rPr>
              <a:t>フ</a:t>
            </a:r>
            <a:r>
              <a:rPr sz="2400" spc="459" dirty="0" err="1">
                <a:latin typeface="MS UI Gothic"/>
                <a:cs typeface="MS UI Gothic"/>
              </a:rPr>
              <a:t>ィ</a:t>
            </a:r>
            <a:r>
              <a:rPr sz="2400" spc="175" dirty="0" err="1">
                <a:latin typeface="MS UI Gothic"/>
                <a:cs typeface="MS UI Gothic"/>
              </a:rPr>
              <a:t>ー</a:t>
            </a:r>
            <a:r>
              <a:rPr sz="2400" spc="105" dirty="0" err="1">
                <a:latin typeface="MS UI Gothic"/>
                <a:cs typeface="MS UI Gothic"/>
              </a:rPr>
              <a:t>ル</a:t>
            </a:r>
            <a:r>
              <a:rPr sz="2400" spc="90" dirty="0" err="1">
                <a:latin typeface="MS UI Gothic"/>
                <a:cs typeface="MS UI Gothic"/>
              </a:rPr>
              <a:t>ド</a:t>
            </a:r>
            <a:r>
              <a:rPr sz="2400" spc="95" dirty="0" err="1">
                <a:latin typeface="MS UI Gothic"/>
                <a:cs typeface="MS UI Gothic"/>
              </a:rPr>
              <a:t>を</a:t>
            </a:r>
            <a:r>
              <a:rPr sz="2400" spc="125" dirty="0" err="1">
                <a:latin typeface="MS UI Gothic"/>
                <a:cs typeface="MS UI Gothic"/>
              </a:rPr>
              <a:t>自動配置</a:t>
            </a:r>
            <a:endParaRPr sz="2400" dirty="0">
              <a:latin typeface="MS UI Gothic"/>
              <a:cs typeface="MS UI Gothic"/>
            </a:endParaRPr>
          </a:p>
          <a:p>
            <a:pPr marL="357188" indent="41275">
              <a:spcBef>
                <a:spcPts val="620"/>
              </a:spcBef>
              <a:buFont typeface="Arial" panose="020B0604020202020204" pitchFamily="34" charset="0"/>
              <a:buChar char="•"/>
            </a:pPr>
            <a:r>
              <a:rPr lang="en-US" altLang="ja-JP" sz="2400" spc="235" dirty="0">
                <a:latin typeface="MS UI Gothic"/>
                <a:cs typeface="MS UI Gothic"/>
              </a:rPr>
              <a:t> </a:t>
            </a:r>
            <a:r>
              <a:rPr sz="2400" spc="235" dirty="0" err="1">
                <a:latin typeface="MS UI Gothic"/>
                <a:cs typeface="MS UI Gothic"/>
              </a:rPr>
              <a:t>揃</a:t>
            </a:r>
            <a:r>
              <a:rPr sz="2400" spc="180" dirty="0" err="1">
                <a:latin typeface="MS UI Gothic"/>
                <a:cs typeface="MS UI Gothic"/>
              </a:rPr>
              <a:t>え</a:t>
            </a:r>
            <a:r>
              <a:rPr sz="2400" spc="190" dirty="0" err="1">
                <a:latin typeface="MS UI Gothic"/>
                <a:cs typeface="MS UI Gothic"/>
              </a:rPr>
              <a:t>の</a:t>
            </a:r>
            <a:r>
              <a:rPr sz="2400" spc="235" dirty="0" err="1">
                <a:latin typeface="MS UI Gothic"/>
                <a:cs typeface="MS UI Gothic"/>
              </a:rPr>
              <a:t>変更</a:t>
            </a:r>
            <a:r>
              <a:rPr sz="2400" spc="180" dirty="0" err="1">
                <a:latin typeface="MS UI Gothic"/>
                <a:cs typeface="MS UI Gothic"/>
              </a:rPr>
              <a:t>に</a:t>
            </a:r>
            <a:r>
              <a:rPr sz="2400" spc="140" dirty="0" err="1">
                <a:latin typeface="MS UI Gothic"/>
                <a:cs typeface="MS UI Gothic"/>
              </a:rPr>
              <a:t>よ</a:t>
            </a:r>
            <a:r>
              <a:rPr sz="2400" spc="340" dirty="0" err="1">
                <a:latin typeface="MS UI Gothic"/>
                <a:cs typeface="MS UI Gothic"/>
              </a:rPr>
              <a:t>る</a:t>
            </a:r>
            <a:r>
              <a:rPr sz="2400" spc="250" dirty="0" err="1">
                <a:latin typeface="MS UI Gothic"/>
                <a:cs typeface="MS UI Gothic"/>
              </a:rPr>
              <a:t>フ</a:t>
            </a:r>
            <a:r>
              <a:rPr sz="2400" spc="459" dirty="0" err="1">
                <a:latin typeface="MS UI Gothic"/>
                <a:cs typeface="MS UI Gothic"/>
              </a:rPr>
              <a:t>ィ</a:t>
            </a:r>
            <a:r>
              <a:rPr sz="2400" spc="175" dirty="0" err="1">
                <a:latin typeface="MS UI Gothic"/>
                <a:cs typeface="MS UI Gothic"/>
              </a:rPr>
              <a:t>ー</a:t>
            </a:r>
            <a:r>
              <a:rPr sz="2400" spc="90" dirty="0" err="1">
                <a:latin typeface="MS UI Gothic"/>
                <a:cs typeface="MS UI Gothic"/>
              </a:rPr>
              <a:t>ル</a:t>
            </a:r>
            <a:r>
              <a:rPr sz="2400" spc="80" dirty="0" err="1">
                <a:latin typeface="MS UI Gothic"/>
                <a:cs typeface="MS UI Gothic"/>
              </a:rPr>
              <a:t>ド</a:t>
            </a:r>
            <a:r>
              <a:rPr sz="2400" spc="90" dirty="0" err="1">
                <a:latin typeface="MS UI Gothic"/>
                <a:cs typeface="MS UI Gothic"/>
              </a:rPr>
              <a:t>の</a:t>
            </a:r>
            <a:r>
              <a:rPr sz="2400" spc="110" dirty="0" err="1">
                <a:latin typeface="MS UI Gothic"/>
                <a:cs typeface="MS UI Gothic"/>
              </a:rPr>
              <a:t>自動配置</a:t>
            </a:r>
            <a:r>
              <a:rPr sz="2400" spc="80" dirty="0" err="1">
                <a:latin typeface="MS UI Gothic"/>
                <a:cs typeface="MS UI Gothic"/>
              </a:rPr>
              <a:t>を</a:t>
            </a:r>
            <a:r>
              <a:rPr sz="2400" spc="110" dirty="0" err="1">
                <a:latin typeface="MS UI Gothic"/>
                <a:cs typeface="MS UI Gothic"/>
              </a:rPr>
              <a:t>許可</a:t>
            </a:r>
            <a:endParaRPr sz="2400" dirty="0">
              <a:latin typeface="MS UI Gothic"/>
              <a:cs typeface="MS UI Gothic"/>
            </a:endParaRPr>
          </a:p>
        </p:txBody>
      </p:sp>
      <p:sp>
        <p:nvSpPr>
          <p:cNvPr id="10" name="object 10"/>
          <p:cNvSpPr txBox="1">
            <a:spLocks noGrp="1"/>
          </p:cNvSpPr>
          <p:nvPr>
            <p:ph type="sldNum" sz="quarter" idx="7"/>
          </p:nvPr>
        </p:nvSpPr>
        <p:spPr/>
        <p:txBody>
          <a:bodyPr/>
          <a:lstStyle/>
          <a:p>
            <a:r>
              <a:rPr lang="en-US" altLang="ja-JP"/>
              <a:t>5</a:t>
            </a:r>
            <a:endParaRPr lang="en-US" altLang="ja-JP" dirty="0"/>
          </a:p>
        </p:txBody>
      </p:sp>
      <p:pic>
        <p:nvPicPr>
          <p:cNvPr id="13" name="図 12">
            <a:extLst>
              <a:ext uri="{FF2B5EF4-FFF2-40B4-BE49-F238E27FC236}">
                <a16:creationId xmlns:a16="http://schemas.microsoft.com/office/drawing/2014/main" id="{6675CEEF-A680-48E5-A5D3-D8DD47F3A5D4}"/>
              </a:ext>
            </a:extLst>
          </p:cNvPr>
          <p:cNvPicPr>
            <a:picLocks noChangeAspect="1"/>
          </p:cNvPicPr>
          <p:nvPr/>
        </p:nvPicPr>
        <p:blipFill rotWithShape="1">
          <a:blip r:embed="rId2"/>
          <a:srcRect r="32351" b="35966"/>
          <a:stretch/>
        </p:blipFill>
        <p:spPr>
          <a:xfrm>
            <a:off x="2516611" y="916962"/>
            <a:ext cx="10646146" cy="6144619"/>
          </a:xfrm>
          <a:prstGeom prst="rect">
            <a:avLst/>
          </a:prstGeom>
        </p:spPr>
      </p:pic>
      <p:sp>
        <p:nvSpPr>
          <p:cNvPr id="16" name="矢印: 右 15">
            <a:extLst>
              <a:ext uri="{FF2B5EF4-FFF2-40B4-BE49-F238E27FC236}">
                <a16:creationId xmlns:a16="http://schemas.microsoft.com/office/drawing/2014/main" id="{D05BD47E-17DE-41FD-BAFB-4CF58B14B9F0}"/>
              </a:ext>
            </a:extLst>
          </p:cNvPr>
          <p:cNvSpPr/>
          <p:nvPr/>
        </p:nvSpPr>
        <p:spPr>
          <a:xfrm>
            <a:off x="5466556" y="5422900"/>
            <a:ext cx="685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98238FA8-575B-43A1-BE2B-9ED81BFAA631}"/>
              </a:ext>
            </a:extLst>
          </p:cNvPr>
          <p:cNvSpPr/>
          <p:nvPr/>
        </p:nvSpPr>
        <p:spPr>
          <a:xfrm>
            <a:off x="5466556" y="5803900"/>
            <a:ext cx="685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617060F3-42FD-466E-965D-B374E9918E1F}"/>
              </a:ext>
            </a:extLst>
          </p:cNvPr>
          <p:cNvSpPr/>
          <p:nvPr/>
        </p:nvSpPr>
        <p:spPr>
          <a:xfrm>
            <a:off x="5390356" y="4127500"/>
            <a:ext cx="685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スライド番号プレースホルダー 4">
            <a:extLst>
              <a:ext uri="{FF2B5EF4-FFF2-40B4-BE49-F238E27FC236}">
                <a16:creationId xmlns:a16="http://schemas.microsoft.com/office/drawing/2014/main" id="{2F1A4F3D-C219-45C5-856F-4545DFC56D79}"/>
              </a:ext>
            </a:extLst>
          </p:cNvPr>
          <p:cNvSpPr txBox="1">
            <a:spLocks/>
          </p:cNvSpPr>
          <p:nvPr/>
        </p:nvSpPr>
        <p:spPr>
          <a:xfrm>
            <a:off x="17658556" y="95209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16</a:t>
            </a:fld>
            <a:endParaRPr lang="en-US" altLang="ja-JP" sz="2400" spc="17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object 12"/>
          <p:cNvSpPr txBox="1">
            <a:spLocks noGrp="1"/>
          </p:cNvSpPr>
          <p:nvPr>
            <p:ph type="sldNum" sz="quarter" idx="7"/>
          </p:nvPr>
        </p:nvSpPr>
        <p:spPr/>
        <p:txBody>
          <a:bodyPr/>
          <a:lstStyle/>
          <a:p>
            <a:r>
              <a:rPr lang="en-US" altLang="ja-JP"/>
              <a:t>6</a:t>
            </a:r>
            <a:endParaRPr lang="en-US" altLang="ja-JP" dirty="0"/>
          </a:p>
        </p:txBody>
      </p:sp>
      <p:sp>
        <p:nvSpPr>
          <p:cNvPr id="16" name="object 3">
            <a:extLst>
              <a:ext uri="{FF2B5EF4-FFF2-40B4-BE49-F238E27FC236}">
                <a16:creationId xmlns:a16="http://schemas.microsoft.com/office/drawing/2014/main" id="{A8B3F7F7-72A2-4BDD-B04E-671D80F7684D}"/>
              </a:ext>
            </a:extLst>
          </p:cNvPr>
          <p:cNvSpPr txBox="1"/>
          <p:nvPr/>
        </p:nvSpPr>
        <p:spPr>
          <a:xfrm>
            <a:off x="1275556" y="409949"/>
            <a:ext cx="16288277" cy="3611245"/>
          </a:xfrm>
          <a:prstGeom prst="rect">
            <a:avLst/>
          </a:prstGeom>
        </p:spPr>
        <p:txBody>
          <a:bodyPr vert="horz" wrap="square" lIns="0" tIns="91440" rIns="0" bIns="0" rtlCol="0">
            <a:spAutoFit/>
          </a:bodyPr>
          <a:lstStyle/>
          <a:p>
            <a:pPr>
              <a:spcBef>
                <a:spcPts val="620"/>
              </a:spcBef>
            </a:pPr>
            <a:r>
              <a:rPr lang="ja-JP" altLang="en-US" sz="2400" dirty="0">
                <a:latin typeface="MS UI Gothic"/>
                <a:cs typeface="MS UI Gothic"/>
              </a:rPr>
              <a:t>⑤</a:t>
            </a:r>
            <a:r>
              <a:rPr lang="ja-JP" altLang="en-US" sz="2400" spc="-105" dirty="0">
                <a:latin typeface="MS UI Gothic"/>
                <a:cs typeface="MS UI Gothic"/>
              </a:rPr>
              <a:t> </a:t>
            </a:r>
            <a:r>
              <a:rPr lang="ja-JP" altLang="en-US" sz="2400" spc="245" dirty="0">
                <a:latin typeface="MS UI Gothic"/>
                <a:cs typeface="MS UI Gothic"/>
              </a:rPr>
              <a:t>［表示オプション］の設定</a:t>
            </a:r>
            <a:r>
              <a:rPr lang="ja-JP" altLang="en-US" sz="2400" dirty="0">
                <a:latin typeface="MS UI Gothic"/>
                <a:cs typeface="MS UI Gothic"/>
              </a:rPr>
              <a:t>	</a:t>
            </a:r>
            <a:r>
              <a:rPr lang="ja-JP" altLang="en-US" sz="2400" spc="70" dirty="0">
                <a:latin typeface="MS UI Gothic"/>
                <a:cs typeface="MS UI Gothic"/>
              </a:rPr>
              <a:t>図</a:t>
            </a:r>
            <a:r>
              <a:rPr lang="en-US" altLang="ja-JP" sz="2400" spc="70" dirty="0">
                <a:latin typeface="MS UI Gothic"/>
                <a:cs typeface="MS UI Gothic"/>
              </a:rPr>
              <a:t>4-6</a:t>
            </a:r>
            <a:endParaRPr lang="ja-JP" altLang="en-US" sz="2400" dirty="0">
              <a:latin typeface="MS UI Gothic"/>
              <a:cs typeface="MS UI Gothic"/>
            </a:endParaRPr>
          </a:p>
          <a:p>
            <a:pPr marL="330200">
              <a:spcBef>
                <a:spcPts val="620"/>
              </a:spcBef>
            </a:pPr>
            <a:r>
              <a:rPr sz="2400" spc="135" dirty="0" err="1">
                <a:latin typeface="MS UI Gothic"/>
                <a:cs typeface="MS UI Gothic"/>
              </a:rPr>
              <a:t>次</a:t>
            </a:r>
            <a:r>
              <a:rPr sz="2400" spc="110" dirty="0" err="1">
                <a:latin typeface="MS UI Gothic"/>
                <a:cs typeface="MS UI Gothic"/>
              </a:rPr>
              <a:t>の</a:t>
            </a:r>
            <a:r>
              <a:rPr sz="2400" spc="135" dirty="0" err="1">
                <a:latin typeface="MS UI Gothic"/>
                <a:cs typeface="MS UI Gothic"/>
              </a:rPr>
              <a:t>項目</a:t>
            </a:r>
            <a:r>
              <a:rPr sz="2400" spc="100" dirty="0" err="1">
                <a:latin typeface="MS UI Gothic"/>
                <a:cs typeface="MS UI Gothic"/>
              </a:rPr>
              <a:t>を</a:t>
            </a:r>
            <a:r>
              <a:rPr sz="2400" spc="135" dirty="0" err="1">
                <a:latin typeface="MS UI Gothic"/>
                <a:cs typeface="MS UI Gothic"/>
              </a:rPr>
              <a:t>選択</a:t>
            </a:r>
            <a:r>
              <a:rPr sz="2400" spc="95" dirty="0" err="1">
                <a:latin typeface="MS UI Gothic"/>
                <a:cs typeface="MS UI Gothic"/>
              </a:rPr>
              <a:t>し</a:t>
            </a:r>
            <a:r>
              <a:rPr sz="2400" spc="100" dirty="0" err="1">
                <a:latin typeface="MS UI Gothic"/>
                <a:cs typeface="MS UI Gothic"/>
              </a:rPr>
              <a:t>ま</a:t>
            </a:r>
            <a:r>
              <a:rPr sz="2400" spc="70" dirty="0" err="1">
                <a:latin typeface="MS UI Gothic"/>
                <a:cs typeface="MS UI Gothic"/>
              </a:rPr>
              <a:t>す</a:t>
            </a:r>
            <a:r>
              <a:rPr sz="2400" spc="105" dirty="0">
                <a:latin typeface="MS UI Gothic"/>
                <a:cs typeface="MS UI Gothic"/>
              </a:rPr>
              <a:t>。</a:t>
            </a:r>
            <a:endParaRPr lang="ja-JP" altLang="en-US" sz="2400" dirty="0">
              <a:latin typeface="MS UI Gothic"/>
              <a:cs typeface="MS UI Gothic"/>
            </a:endParaRPr>
          </a:p>
          <a:p>
            <a:pPr marL="476250">
              <a:spcBef>
                <a:spcPts val="620"/>
              </a:spcBef>
            </a:pPr>
            <a:r>
              <a:rPr lang="ja-JP" altLang="en-US" sz="2400" spc="285" dirty="0">
                <a:latin typeface="MS UI Gothic"/>
                <a:cs typeface="MS UI Gothic"/>
              </a:rPr>
              <a:t>・</a:t>
            </a:r>
            <a:r>
              <a:rPr lang="ja-JP" altLang="en-US" sz="2400" spc="440" dirty="0">
                <a:latin typeface="MS UI Gothic"/>
                <a:cs typeface="MS UI Gothic"/>
              </a:rPr>
              <a:t>グ</a:t>
            </a:r>
            <a:r>
              <a:rPr lang="ja-JP" altLang="en-US" sz="2400" spc="335" dirty="0">
                <a:latin typeface="MS UI Gothic"/>
                <a:cs typeface="MS UI Gothic"/>
              </a:rPr>
              <a:t>リ</a:t>
            </a:r>
            <a:r>
              <a:rPr lang="ja-JP" altLang="en-US" sz="2400" spc="330" dirty="0">
                <a:latin typeface="MS UI Gothic"/>
                <a:cs typeface="MS UI Gothic"/>
              </a:rPr>
              <a:t>ッ</a:t>
            </a:r>
            <a:r>
              <a:rPr lang="ja-JP" altLang="en-US" sz="2400" spc="409" dirty="0">
                <a:latin typeface="MS UI Gothic"/>
                <a:cs typeface="MS UI Gothic"/>
              </a:rPr>
              <a:t>ド</a:t>
            </a:r>
            <a:r>
              <a:rPr lang="ja-JP" altLang="en-US" sz="2400" spc="434" dirty="0">
                <a:latin typeface="MS UI Gothic"/>
                <a:cs typeface="MS UI Gothic"/>
              </a:rPr>
              <a:t>ス</a:t>
            </a:r>
            <a:r>
              <a:rPr lang="ja-JP" altLang="en-US" sz="2400" spc="395" dirty="0">
                <a:latin typeface="MS UI Gothic"/>
                <a:cs typeface="MS UI Gothic"/>
              </a:rPr>
              <a:t>タ</a:t>
            </a:r>
            <a:r>
              <a:rPr lang="ja-JP" altLang="en-US" sz="2400" spc="350" dirty="0">
                <a:latin typeface="MS UI Gothic"/>
                <a:cs typeface="MS UI Gothic"/>
              </a:rPr>
              <a:t>イ</a:t>
            </a:r>
            <a:r>
              <a:rPr lang="ja-JP" altLang="en-US" sz="2400" spc="470" dirty="0">
                <a:latin typeface="MS UI Gothic"/>
                <a:cs typeface="MS UI Gothic"/>
              </a:rPr>
              <a:t>ル</a:t>
            </a:r>
            <a:r>
              <a:rPr lang="ja-JP" altLang="en-US" sz="2400" spc="285" dirty="0">
                <a:latin typeface="MS UI Gothic"/>
                <a:cs typeface="MS UI Gothic"/>
              </a:rPr>
              <a:t>：</a:t>
            </a:r>
            <a:r>
              <a:rPr lang="ja-JP" altLang="en-US" sz="2400" spc="415" dirty="0">
                <a:latin typeface="MS UI Gothic"/>
                <a:cs typeface="MS UI Gothic"/>
              </a:rPr>
              <a:t>ド</a:t>
            </a:r>
            <a:r>
              <a:rPr lang="ja-JP" altLang="en-US" sz="2400" spc="335" dirty="0">
                <a:latin typeface="MS UI Gothic"/>
                <a:cs typeface="MS UI Gothic"/>
              </a:rPr>
              <a:t>ッ</a:t>
            </a:r>
            <a:r>
              <a:rPr lang="ja-JP" altLang="en-US" sz="2400" spc="405" dirty="0">
                <a:latin typeface="MS UI Gothic"/>
                <a:cs typeface="MS UI Gothic"/>
              </a:rPr>
              <a:t>ト</a:t>
            </a:r>
            <a:endParaRPr lang="ja-JP" altLang="en-US" sz="2400" dirty="0">
              <a:latin typeface="MS UI Gothic"/>
              <a:cs typeface="MS UI Gothic"/>
            </a:endParaRPr>
          </a:p>
          <a:p>
            <a:pPr marL="476250">
              <a:spcBef>
                <a:spcPts val="720"/>
              </a:spcBef>
            </a:pPr>
            <a:r>
              <a:rPr sz="2400" spc="270" dirty="0">
                <a:latin typeface="MS UI Gothic"/>
                <a:cs typeface="MS UI Gothic"/>
              </a:rPr>
              <a:t>・</a:t>
            </a:r>
            <a:r>
              <a:rPr sz="2400" spc="390" dirty="0">
                <a:latin typeface="MS UI Gothic"/>
                <a:cs typeface="MS UI Gothic"/>
              </a:rPr>
              <a:t>カ</a:t>
            </a:r>
            <a:r>
              <a:rPr sz="2400" spc="409" dirty="0">
                <a:latin typeface="MS UI Gothic"/>
                <a:cs typeface="MS UI Gothic"/>
              </a:rPr>
              <a:t>ー</a:t>
            </a:r>
            <a:r>
              <a:rPr sz="2400" spc="220" dirty="0">
                <a:latin typeface="MS UI Gothic"/>
                <a:cs typeface="MS UI Gothic"/>
              </a:rPr>
              <a:t>ソ</a:t>
            </a:r>
            <a:r>
              <a:rPr sz="2400" spc="180" dirty="0">
                <a:latin typeface="MS UI Gothic"/>
                <a:cs typeface="MS UI Gothic"/>
              </a:rPr>
              <a:t>ル</a:t>
            </a:r>
            <a:r>
              <a:rPr sz="2400" spc="165" dirty="0">
                <a:latin typeface="MS UI Gothic"/>
                <a:cs typeface="MS UI Gothic"/>
              </a:rPr>
              <a:t>オプ</a:t>
            </a:r>
            <a:r>
              <a:rPr sz="2400" spc="180" dirty="0">
                <a:latin typeface="MS UI Gothic"/>
                <a:cs typeface="MS UI Gothic"/>
              </a:rPr>
              <a:t>シ</a:t>
            </a:r>
            <a:r>
              <a:rPr sz="2400" spc="110" dirty="0">
                <a:latin typeface="MS UI Gothic"/>
                <a:cs typeface="MS UI Gothic"/>
              </a:rPr>
              <a:t>ョ</a:t>
            </a:r>
            <a:r>
              <a:rPr sz="2400" spc="165" dirty="0">
                <a:latin typeface="MS UI Gothic"/>
                <a:cs typeface="MS UI Gothic"/>
              </a:rPr>
              <a:t>ン</a:t>
            </a:r>
            <a:r>
              <a:rPr sz="2400" spc="110" dirty="0">
                <a:latin typeface="MS UI Gothic"/>
                <a:cs typeface="MS UI Gothic"/>
              </a:rPr>
              <a:t>：</a:t>
            </a:r>
            <a:r>
              <a:rPr sz="2400" spc="220" dirty="0">
                <a:latin typeface="MS UI Gothic"/>
                <a:cs typeface="MS UI Gothic"/>
              </a:rPr>
              <a:t>全画面十字線</a:t>
            </a:r>
            <a:endParaRPr sz="2400" dirty="0">
              <a:latin typeface="MS UI Gothic"/>
              <a:cs typeface="MS UI Gothic"/>
            </a:endParaRPr>
          </a:p>
          <a:p>
            <a:pPr marL="330200">
              <a:spcBef>
                <a:spcPts val="620"/>
              </a:spcBef>
            </a:pPr>
            <a:r>
              <a:rPr sz="2400" spc="240" dirty="0" err="1">
                <a:latin typeface="MS UI Gothic"/>
                <a:cs typeface="MS UI Gothic"/>
              </a:rPr>
              <a:t>次</a:t>
            </a:r>
            <a:r>
              <a:rPr sz="2400" spc="195" dirty="0" err="1">
                <a:latin typeface="MS UI Gothic"/>
                <a:cs typeface="MS UI Gothic"/>
              </a:rPr>
              <a:t>の</a:t>
            </a:r>
            <a:r>
              <a:rPr sz="2400" spc="240" dirty="0" err="1">
                <a:latin typeface="MS UI Gothic"/>
                <a:cs typeface="MS UI Gothic"/>
              </a:rPr>
              <a:t>項目</a:t>
            </a:r>
            <a:r>
              <a:rPr sz="2400" spc="190" dirty="0" err="1">
                <a:latin typeface="MS UI Gothic"/>
                <a:cs typeface="MS UI Gothic"/>
              </a:rPr>
              <a:t>にチ</a:t>
            </a:r>
            <a:r>
              <a:rPr sz="2400" spc="145" dirty="0" err="1">
                <a:latin typeface="MS UI Gothic"/>
                <a:cs typeface="MS UI Gothic"/>
              </a:rPr>
              <a:t>ェ</a:t>
            </a:r>
            <a:r>
              <a:rPr sz="2400" spc="140" dirty="0" err="1">
                <a:latin typeface="MS UI Gothic"/>
                <a:cs typeface="MS UI Gothic"/>
              </a:rPr>
              <a:t>ッ</a:t>
            </a:r>
            <a:r>
              <a:rPr sz="2400" spc="165" dirty="0" err="1">
                <a:latin typeface="MS UI Gothic"/>
                <a:cs typeface="MS UI Gothic"/>
              </a:rPr>
              <a:t>ク</a:t>
            </a:r>
            <a:r>
              <a:rPr sz="2400" spc="180" dirty="0" err="1">
                <a:latin typeface="MS UI Gothic"/>
                <a:cs typeface="MS UI Gothic"/>
              </a:rPr>
              <a:t>を</a:t>
            </a:r>
            <a:r>
              <a:rPr sz="2400" spc="240" dirty="0" err="1">
                <a:latin typeface="MS UI Gothic"/>
                <a:cs typeface="MS UI Gothic"/>
              </a:rPr>
              <a:t>入</a:t>
            </a:r>
            <a:r>
              <a:rPr sz="2400" spc="155" dirty="0" err="1">
                <a:latin typeface="MS UI Gothic"/>
                <a:cs typeface="MS UI Gothic"/>
              </a:rPr>
              <a:t>れ</a:t>
            </a:r>
            <a:r>
              <a:rPr sz="2400" spc="210" dirty="0" err="1">
                <a:latin typeface="MS UI Gothic"/>
                <a:cs typeface="MS UI Gothic"/>
              </a:rPr>
              <a:t>て</a:t>
            </a:r>
            <a:r>
              <a:rPr sz="2400" spc="265" dirty="0" err="1">
                <a:latin typeface="MS UI Gothic"/>
                <a:cs typeface="MS UI Gothic"/>
              </a:rPr>
              <a:t>他</a:t>
            </a:r>
            <a:r>
              <a:rPr sz="2400" spc="220" dirty="0" err="1">
                <a:latin typeface="MS UI Gothic"/>
                <a:cs typeface="MS UI Gothic"/>
              </a:rPr>
              <a:t>の</a:t>
            </a:r>
            <a:r>
              <a:rPr sz="2400" spc="265" dirty="0" err="1">
                <a:latin typeface="MS UI Gothic"/>
                <a:cs typeface="MS UI Gothic"/>
              </a:rPr>
              <a:t>項目</a:t>
            </a:r>
            <a:r>
              <a:rPr sz="2400" spc="229" dirty="0" err="1">
                <a:latin typeface="MS UI Gothic"/>
                <a:cs typeface="MS UI Gothic"/>
              </a:rPr>
              <a:t>は</a:t>
            </a:r>
            <a:r>
              <a:rPr sz="2400" spc="210" dirty="0" err="1">
                <a:latin typeface="MS UI Gothic"/>
                <a:cs typeface="MS UI Gothic"/>
              </a:rPr>
              <a:t>チ</a:t>
            </a:r>
            <a:r>
              <a:rPr sz="2400" spc="160" dirty="0" err="1">
                <a:latin typeface="MS UI Gothic"/>
                <a:cs typeface="MS UI Gothic"/>
              </a:rPr>
              <a:t>ェ</a:t>
            </a:r>
            <a:r>
              <a:rPr sz="2400" spc="155" dirty="0" err="1">
                <a:latin typeface="MS UI Gothic"/>
                <a:cs typeface="MS UI Gothic"/>
              </a:rPr>
              <a:t>ッ</a:t>
            </a:r>
            <a:r>
              <a:rPr sz="2400" spc="185" dirty="0" err="1">
                <a:latin typeface="MS UI Gothic"/>
                <a:cs typeface="MS UI Gothic"/>
              </a:rPr>
              <a:t>ク</a:t>
            </a:r>
            <a:r>
              <a:rPr sz="2400" spc="200" dirty="0" err="1">
                <a:latin typeface="MS UI Gothic"/>
                <a:cs typeface="MS UI Gothic"/>
              </a:rPr>
              <a:t>を</a:t>
            </a:r>
            <a:r>
              <a:rPr sz="2400" spc="265" dirty="0" err="1">
                <a:latin typeface="MS UI Gothic"/>
                <a:cs typeface="MS UI Gothic"/>
              </a:rPr>
              <a:t>外</a:t>
            </a:r>
            <a:r>
              <a:rPr sz="2400" spc="190" dirty="0" err="1">
                <a:latin typeface="MS UI Gothic"/>
                <a:cs typeface="MS UI Gothic"/>
              </a:rPr>
              <a:t>し</a:t>
            </a:r>
            <a:r>
              <a:rPr sz="2400" spc="200" dirty="0" err="1">
                <a:latin typeface="MS UI Gothic"/>
                <a:cs typeface="MS UI Gothic"/>
              </a:rPr>
              <a:t>ま</a:t>
            </a:r>
            <a:r>
              <a:rPr sz="2400" spc="70" dirty="0" err="1">
                <a:latin typeface="MS UI Gothic"/>
                <a:cs typeface="MS UI Gothic"/>
              </a:rPr>
              <a:t>す</a:t>
            </a:r>
            <a:r>
              <a:rPr sz="2400" spc="105" dirty="0">
                <a:latin typeface="MS UI Gothic"/>
                <a:cs typeface="MS UI Gothic"/>
              </a:rPr>
              <a:t>。</a:t>
            </a:r>
            <a:r>
              <a:rPr lang="ja-JP" altLang="en-US" sz="2400" spc="105" dirty="0">
                <a:latin typeface="MS UI Gothic"/>
                <a:cs typeface="MS UI Gothic"/>
              </a:rPr>
              <a:t>　　　　　　　　　　　　　　　　　　　　　　　</a:t>
            </a:r>
            <a:endParaRPr lang="ja-JP" altLang="en-US" sz="2400" dirty="0">
              <a:latin typeface="MS UI Gothic"/>
              <a:cs typeface="MS UI Gothic"/>
            </a:endParaRPr>
          </a:p>
          <a:p>
            <a:pPr marL="476250">
              <a:spcBef>
                <a:spcPts val="620"/>
              </a:spcBef>
            </a:pPr>
            <a:r>
              <a:rPr lang="ja-JP" altLang="en-US" sz="2400" spc="270" dirty="0">
                <a:latin typeface="MS UI Gothic"/>
                <a:cs typeface="MS UI Gothic"/>
              </a:rPr>
              <a:t>・</a:t>
            </a:r>
            <a:r>
              <a:rPr lang="ja-JP" altLang="en-US" sz="2400" spc="390" dirty="0">
                <a:latin typeface="MS UI Gothic"/>
                <a:cs typeface="MS UI Gothic"/>
              </a:rPr>
              <a:t>カ</a:t>
            </a:r>
            <a:r>
              <a:rPr lang="ja-JP" altLang="en-US" sz="2400" spc="409" dirty="0">
                <a:latin typeface="MS UI Gothic"/>
                <a:cs typeface="MS UI Gothic"/>
              </a:rPr>
              <a:t>ー</a:t>
            </a:r>
            <a:r>
              <a:rPr lang="ja-JP" altLang="en-US" sz="2400" spc="220" dirty="0">
                <a:latin typeface="MS UI Gothic"/>
                <a:cs typeface="MS UI Gothic"/>
              </a:rPr>
              <a:t>ソ</a:t>
            </a:r>
            <a:r>
              <a:rPr lang="ja-JP" altLang="en-US" sz="2400" spc="190" dirty="0">
                <a:latin typeface="MS UI Gothic"/>
                <a:cs typeface="MS UI Gothic"/>
              </a:rPr>
              <a:t>ル</a:t>
            </a:r>
            <a:r>
              <a:rPr lang="ja-JP" altLang="en-US" sz="2400" spc="180" dirty="0">
                <a:latin typeface="MS UI Gothic"/>
                <a:cs typeface="MS UI Gothic"/>
              </a:rPr>
              <a:t>オ</a:t>
            </a:r>
            <a:r>
              <a:rPr lang="ja-JP" altLang="en-US" sz="2400" spc="175" dirty="0">
                <a:latin typeface="MS UI Gothic"/>
                <a:cs typeface="MS UI Gothic"/>
              </a:rPr>
              <a:t>プ</a:t>
            </a:r>
            <a:r>
              <a:rPr lang="ja-JP" altLang="en-US" sz="2400" spc="190" dirty="0">
                <a:latin typeface="MS UI Gothic"/>
                <a:cs typeface="MS UI Gothic"/>
              </a:rPr>
              <a:t>シ</a:t>
            </a:r>
            <a:r>
              <a:rPr lang="ja-JP" altLang="en-US" sz="2400" spc="114" dirty="0">
                <a:latin typeface="MS UI Gothic"/>
                <a:cs typeface="MS UI Gothic"/>
              </a:rPr>
              <a:t>ョ</a:t>
            </a:r>
            <a:r>
              <a:rPr lang="ja-JP" altLang="en-US" sz="2400" spc="175" dirty="0">
                <a:latin typeface="MS UI Gothic"/>
                <a:cs typeface="MS UI Gothic"/>
              </a:rPr>
              <a:t>ン</a:t>
            </a:r>
            <a:r>
              <a:rPr lang="ja-JP" altLang="en-US" sz="2400" spc="114" dirty="0">
                <a:latin typeface="MS UI Gothic"/>
                <a:cs typeface="MS UI Gothic"/>
              </a:rPr>
              <a:t>：</a:t>
            </a:r>
            <a:r>
              <a:rPr lang="ja-JP" altLang="en-US" sz="2400" spc="235" dirty="0">
                <a:latin typeface="MS UI Gothic"/>
                <a:cs typeface="MS UI Gothic"/>
              </a:rPr>
              <a:t>常</a:t>
            </a:r>
            <a:r>
              <a:rPr lang="ja-JP" altLang="en-US" sz="2400" spc="185" dirty="0">
                <a:latin typeface="MS UI Gothic"/>
                <a:cs typeface="MS UI Gothic"/>
              </a:rPr>
              <a:t>に</a:t>
            </a:r>
            <a:r>
              <a:rPr lang="ja-JP" altLang="en-US" sz="2400" spc="235" dirty="0">
                <a:latin typeface="MS UI Gothic"/>
                <a:cs typeface="MS UI Gothic"/>
              </a:rPr>
              <a:t>十字線</a:t>
            </a:r>
            <a:r>
              <a:rPr lang="ja-JP" altLang="en-US" sz="2400" spc="175" dirty="0">
                <a:latin typeface="MS UI Gothic"/>
                <a:cs typeface="MS UI Gothic"/>
              </a:rPr>
              <a:t>を</a:t>
            </a:r>
            <a:r>
              <a:rPr lang="ja-JP" altLang="en-US" sz="2400" spc="235" dirty="0">
                <a:latin typeface="MS UI Gothic"/>
                <a:cs typeface="MS UI Gothic"/>
              </a:rPr>
              <a:t>表示</a:t>
            </a:r>
            <a:endParaRPr lang="ja-JP" altLang="en-US" sz="2400" dirty="0">
              <a:latin typeface="MS UI Gothic"/>
              <a:cs typeface="MS UI Gothic"/>
            </a:endParaRPr>
          </a:p>
          <a:p>
            <a:pPr marL="476250">
              <a:spcBef>
                <a:spcPts val="720"/>
              </a:spcBef>
            </a:pPr>
            <a:r>
              <a:rPr sz="2400" spc="575" dirty="0">
                <a:latin typeface="MS UI Gothic"/>
                <a:cs typeface="MS UI Gothic"/>
              </a:rPr>
              <a:t>・</a:t>
            </a:r>
            <a:r>
              <a:rPr sz="2400" spc="70" dirty="0">
                <a:latin typeface="MS UI Gothic"/>
                <a:cs typeface="MS UI Gothic"/>
              </a:rPr>
              <a:t>ア</a:t>
            </a:r>
            <a:r>
              <a:rPr sz="2400" spc="320" dirty="0">
                <a:latin typeface="MS UI Gothic"/>
                <a:cs typeface="MS UI Gothic"/>
              </a:rPr>
              <a:t>ノ</a:t>
            </a:r>
            <a:r>
              <a:rPr sz="2400" spc="370" dirty="0">
                <a:latin typeface="MS UI Gothic"/>
                <a:cs typeface="MS UI Gothic"/>
              </a:rPr>
              <a:t>テ</a:t>
            </a:r>
            <a:r>
              <a:rPr sz="2400" spc="395" dirty="0">
                <a:latin typeface="MS UI Gothic"/>
                <a:cs typeface="MS UI Gothic"/>
              </a:rPr>
              <a:t>ーシ</a:t>
            </a:r>
            <a:r>
              <a:rPr sz="2400" spc="240" dirty="0">
                <a:latin typeface="MS UI Gothic"/>
                <a:cs typeface="MS UI Gothic"/>
              </a:rPr>
              <a:t>ョ</a:t>
            </a:r>
            <a:r>
              <a:rPr sz="2400" spc="360" dirty="0">
                <a:latin typeface="MS UI Gothic"/>
                <a:cs typeface="MS UI Gothic"/>
              </a:rPr>
              <a:t>ン</a:t>
            </a:r>
            <a:r>
              <a:rPr sz="2400" spc="240" dirty="0">
                <a:latin typeface="MS UI Gothic"/>
                <a:cs typeface="MS UI Gothic"/>
              </a:rPr>
              <a:t>：</a:t>
            </a:r>
            <a:r>
              <a:rPr sz="2400" spc="360" dirty="0">
                <a:latin typeface="MS UI Gothic"/>
                <a:cs typeface="MS UI Gothic"/>
              </a:rPr>
              <a:t>ペ</a:t>
            </a:r>
            <a:r>
              <a:rPr sz="2400" spc="100" dirty="0">
                <a:latin typeface="MS UI Gothic"/>
                <a:cs typeface="MS UI Gothic"/>
              </a:rPr>
              <a:t>ージの</a:t>
            </a:r>
            <a:r>
              <a:rPr sz="2400" spc="120" dirty="0">
                <a:latin typeface="MS UI Gothic"/>
                <a:cs typeface="MS UI Gothic"/>
              </a:rPr>
              <a:t>境界</a:t>
            </a:r>
            <a:r>
              <a:rPr sz="2400" spc="90" dirty="0">
                <a:latin typeface="MS UI Gothic"/>
                <a:cs typeface="MS UI Gothic"/>
              </a:rPr>
              <a:t>を</a:t>
            </a:r>
            <a:r>
              <a:rPr sz="2400" spc="120" dirty="0">
                <a:latin typeface="MS UI Gothic"/>
                <a:cs typeface="MS UI Gothic"/>
              </a:rPr>
              <a:t>表示</a:t>
            </a:r>
            <a:endParaRPr sz="2400" dirty="0">
              <a:latin typeface="MS UI Gothic"/>
              <a:cs typeface="MS UI Gothic"/>
            </a:endParaRPr>
          </a:p>
          <a:p>
            <a:pPr marL="12700">
              <a:spcBef>
                <a:spcPts val="620"/>
              </a:spcBef>
            </a:pPr>
            <a:r>
              <a:rPr sz="2400" dirty="0">
                <a:latin typeface="MS UI Gothic"/>
                <a:cs typeface="MS UI Gothic"/>
              </a:rPr>
              <a:t>⑥</a:t>
            </a:r>
            <a:r>
              <a:rPr sz="2400" spc="-110" dirty="0">
                <a:latin typeface="MS UI Gothic"/>
                <a:cs typeface="MS UI Gothic"/>
              </a:rPr>
              <a:t> </a:t>
            </a:r>
            <a:r>
              <a:rPr sz="2400" spc="55" dirty="0">
                <a:latin typeface="MS UI Gothic"/>
                <a:cs typeface="MS UI Gothic"/>
              </a:rPr>
              <a:t>以上</a:t>
            </a:r>
            <a:r>
              <a:rPr sz="2400" spc="45" dirty="0">
                <a:latin typeface="MS UI Gothic"/>
                <a:cs typeface="MS UI Gothic"/>
              </a:rPr>
              <a:t>で</a:t>
            </a:r>
            <a:r>
              <a:rPr sz="2400" spc="55" dirty="0">
                <a:latin typeface="MS UI Gothic"/>
                <a:cs typeface="MS UI Gothic"/>
              </a:rPr>
              <a:t>設定変更</a:t>
            </a:r>
            <a:r>
              <a:rPr sz="2400" spc="45" dirty="0">
                <a:latin typeface="MS UI Gothic"/>
                <a:cs typeface="MS UI Gothic"/>
              </a:rPr>
              <a:t>は</a:t>
            </a:r>
            <a:r>
              <a:rPr sz="2400" spc="55" dirty="0">
                <a:latin typeface="MS UI Gothic"/>
                <a:cs typeface="MS UI Gothic"/>
              </a:rPr>
              <a:t>終了</a:t>
            </a:r>
            <a:r>
              <a:rPr sz="2400" spc="45" dirty="0">
                <a:latin typeface="MS UI Gothic"/>
                <a:cs typeface="MS UI Gothic"/>
              </a:rPr>
              <a:t>で</a:t>
            </a:r>
            <a:r>
              <a:rPr sz="2400" spc="70" dirty="0">
                <a:latin typeface="MS UI Gothic"/>
                <a:cs typeface="MS UI Gothic"/>
              </a:rPr>
              <a:t>す</a:t>
            </a:r>
            <a:r>
              <a:rPr sz="2400" spc="380" dirty="0">
                <a:latin typeface="MS UI Gothic"/>
                <a:cs typeface="MS UI Gothic"/>
              </a:rPr>
              <a:t>。</a:t>
            </a:r>
            <a:r>
              <a:rPr sz="2400" spc="330" dirty="0">
                <a:latin typeface="MS UI Gothic"/>
                <a:cs typeface="MS UI Gothic"/>
              </a:rPr>
              <a:t>［</a:t>
            </a:r>
            <a:r>
              <a:rPr sz="2400" spc="330" dirty="0" err="1">
                <a:latin typeface="MS UI Gothic"/>
                <a:cs typeface="MS UI Gothic"/>
              </a:rPr>
              <a:t>OK］</a:t>
            </a:r>
            <a:r>
              <a:rPr sz="2400" spc="430" dirty="0" err="1">
                <a:latin typeface="MS UI Gothic"/>
                <a:cs typeface="MS UI Gothic"/>
              </a:rPr>
              <a:t>を</a:t>
            </a:r>
            <a:r>
              <a:rPr sz="2400" spc="395" dirty="0" err="1">
                <a:latin typeface="MS UI Gothic"/>
                <a:cs typeface="MS UI Gothic"/>
              </a:rPr>
              <a:t>ク</a:t>
            </a:r>
            <a:r>
              <a:rPr sz="2400" spc="335" dirty="0" err="1">
                <a:latin typeface="MS UI Gothic"/>
                <a:cs typeface="MS UI Gothic"/>
              </a:rPr>
              <a:t>リ</a:t>
            </a:r>
            <a:r>
              <a:rPr sz="2400" spc="330" dirty="0" err="1">
                <a:latin typeface="MS UI Gothic"/>
                <a:cs typeface="MS UI Gothic"/>
              </a:rPr>
              <a:t>ッ</a:t>
            </a:r>
            <a:r>
              <a:rPr sz="2400" spc="395" dirty="0" err="1">
                <a:latin typeface="MS UI Gothic"/>
                <a:cs typeface="MS UI Gothic"/>
              </a:rPr>
              <a:t>ク</a:t>
            </a:r>
            <a:r>
              <a:rPr sz="2400" spc="320" dirty="0" err="1">
                <a:latin typeface="MS UI Gothic"/>
                <a:cs typeface="MS UI Gothic"/>
              </a:rPr>
              <a:t>し</a:t>
            </a:r>
            <a:r>
              <a:rPr sz="2400" spc="200" dirty="0" err="1">
                <a:latin typeface="MS UI Gothic"/>
                <a:cs typeface="MS UI Gothic"/>
              </a:rPr>
              <a:t>て</a:t>
            </a:r>
            <a:r>
              <a:rPr sz="2400" spc="260" dirty="0" err="1">
                <a:latin typeface="MS UI Gothic"/>
                <a:cs typeface="MS UI Gothic"/>
              </a:rPr>
              <a:t>閉</a:t>
            </a:r>
            <a:r>
              <a:rPr sz="2400" spc="185" dirty="0" err="1">
                <a:latin typeface="MS UI Gothic"/>
                <a:cs typeface="MS UI Gothic"/>
              </a:rPr>
              <a:t>じ</a:t>
            </a:r>
            <a:r>
              <a:rPr sz="2400" spc="195" dirty="0" err="1">
                <a:latin typeface="MS UI Gothic"/>
                <a:cs typeface="MS UI Gothic"/>
              </a:rPr>
              <a:t>ま</a:t>
            </a:r>
            <a:r>
              <a:rPr sz="2400" spc="70" dirty="0" err="1">
                <a:latin typeface="MS UI Gothic"/>
                <a:cs typeface="MS UI Gothic"/>
              </a:rPr>
              <a:t>す</a:t>
            </a:r>
            <a:r>
              <a:rPr sz="2400" spc="385" dirty="0">
                <a:latin typeface="MS UI Gothic"/>
                <a:cs typeface="MS UI Gothic"/>
              </a:rPr>
              <a:t>。</a:t>
            </a:r>
            <a:endParaRPr sz="2400" dirty="0">
              <a:latin typeface="MS UI Gothic"/>
              <a:cs typeface="MS UI Gothic"/>
            </a:endParaRPr>
          </a:p>
        </p:txBody>
      </p:sp>
      <p:grpSp>
        <p:nvGrpSpPr>
          <p:cNvPr id="10" name="グループ化 9">
            <a:extLst>
              <a:ext uri="{FF2B5EF4-FFF2-40B4-BE49-F238E27FC236}">
                <a16:creationId xmlns:a16="http://schemas.microsoft.com/office/drawing/2014/main" id="{57EE602F-E37E-4AB3-8F81-5C9F3D048126}"/>
              </a:ext>
            </a:extLst>
          </p:cNvPr>
          <p:cNvGrpSpPr/>
          <p:nvPr/>
        </p:nvGrpSpPr>
        <p:grpSpPr>
          <a:xfrm>
            <a:off x="9791433" y="647148"/>
            <a:ext cx="8495434" cy="6306104"/>
            <a:chOff x="9791433" y="647148"/>
            <a:chExt cx="8495434" cy="6306104"/>
          </a:xfrm>
        </p:grpSpPr>
        <p:sp>
          <p:nvSpPr>
            <p:cNvPr id="2" name="object 2"/>
            <p:cNvSpPr txBox="1"/>
            <p:nvPr/>
          </p:nvSpPr>
          <p:spPr>
            <a:xfrm>
              <a:off x="9828893" y="6571096"/>
              <a:ext cx="8457974" cy="382156"/>
            </a:xfrm>
            <a:prstGeom prst="rect">
              <a:avLst/>
            </a:prstGeom>
          </p:spPr>
          <p:txBody>
            <a:bodyPr vert="horz" wrap="square" lIns="0" tIns="12700" rIns="0" bIns="0" rtlCol="0">
              <a:spAutoFit/>
            </a:bodyPr>
            <a:lstStyle/>
            <a:p>
              <a:pPr marL="12700" algn="ctr">
                <a:spcBef>
                  <a:spcPts val="100"/>
                </a:spcBef>
                <a:tabLst>
                  <a:tab pos="2088514" algn="l"/>
                </a:tabLst>
              </a:pPr>
              <a:r>
                <a:rPr sz="2400" spc="70" dirty="0">
                  <a:latin typeface="MS UI Gothic"/>
                  <a:cs typeface="MS UI Gothic"/>
                </a:rPr>
                <a:t>図4-6</a:t>
              </a:r>
              <a:endParaRPr sz="2400" dirty="0">
                <a:latin typeface="MS UI Gothic"/>
                <a:cs typeface="MS UI Gothic"/>
              </a:endParaRPr>
            </a:p>
          </p:txBody>
        </p:sp>
        <p:grpSp>
          <p:nvGrpSpPr>
            <p:cNvPr id="4" name="グループ化 3">
              <a:extLst>
                <a:ext uri="{FF2B5EF4-FFF2-40B4-BE49-F238E27FC236}">
                  <a16:creationId xmlns:a16="http://schemas.microsoft.com/office/drawing/2014/main" id="{74E112D5-F0AA-4AE5-B31F-D1C33588309A}"/>
                </a:ext>
              </a:extLst>
            </p:cNvPr>
            <p:cNvGrpSpPr/>
            <p:nvPr/>
          </p:nvGrpSpPr>
          <p:grpSpPr>
            <a:xfrm>
              <a:off x="9791433" y="647148"/>
              <a:ext cx="8458200" cy="5867400"/>
              <a:chOff x="284956" y="963668"/>
              <a:chExt cx="8916674" cy="6516632"/>
            </a:xfrm>
          </p:grpSpPr>
          <p:sp>
            <p:nvSpPr>
              <p:cNvPr id="3" name="object 3"/>
              <p:cNvSpPr txBox="1"/>
              <p:nvPr/>
            </p:nvSpPr>
            <p:spPr>
              <a:xfrm>
                <a:off x="4395092" y="6026358"/>
                <a:ext cx="1047899" cy="461665"/>
              </a:xfrm>
              <a:prstGeom prst="rect">
                <a:avLst/>
              </a:prstGeom>
            </p:spPr>
            <p:txBody>
              <a:bodyPr vert="horz" wrap="square" lIns="0" tIns="91440" rIns="0" bIns="0" rtlCol="0">
                <a:spAutoFit/>
              </a:bodyPr>
              <a:lstStyle/>
              <a:p>
                <a:pPr>
                  <a:spcBef>
                    <a:spcPts val="720"/>
                  </a:spcBef>
                </a:pPr>
                <a:r>
                  <a:rPr sz="2400" spc="110" dirty="0">
                    <a:latin typeface="MS UI Gothic"/>
                    <a:cs typeface="MS UI Gothic"/>
                  </a:rPr>
                  <a:t>図</a:t>
                </a:r>
                <a:r>
                  <a:rPr sz="2400" spc="55" dirty="0">
                    <a:latin typeface="MS UI Gothic"/>
                    <a:cs typeface="MS UI Gothic"/>
                  </a:rPr>
                  <a:t>4-6</a:t>
                </a:r>
                <a:endParaRPr sz="2400" dirty="0">
                  <a:latin typeface="MS UI Gothic"/>
                  <a:cs typeface="MS UI Gothic"/>
                </a:endParaRPr>
              </a:p>
            </p:txBody>
          </p:sp>
          <p:grpSp>
            <p:nvGrpSpPr>
              <p:cNvPr id="14" name="グループ化 13">
                <a:extLst>
                  <a:ext uri="{FF2B5EF4-FFF2-40B4-BE49-F238E27FC236}">
                    <a16:creationId xmlns:a16="http://schemas.microsoft.com/office/drawing/2014/main" id="{86C7112A-3EDB-478B-A72F-1D9F13CCD60C}"/>
                  </a:ext>
                </a:extLst>
              </p:cNvPr>
              <p:cNvGrpSpPr/>
              <p:nvPr/>
            </p:nvGrpSpPr>
            <p:grpSpPr>
              <a:xfrm>
                <a:off x="284956" y="963668"/>
                <a:ext cx="8916674" cy="6516632"/>
                <a:chOff x="7129156" y="715963"/>
                <a:chExt cx="4752126" cy="2878992"/>
              </a:xfrm>
            </p:grpSpPr>
            <p:sp>
              <p:nvSpPr>
                <p:cNvPr id="5" name="object 5"/>
                <p:cNvSpPr/>
                <p:nvPr/>
              </p:nvSpPr>
              <p:spPr>
                <a:xfrm>
                  <a:off x="7129157" y="715963"/>
                  <a:ext cx="4751999" cy="248800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7129157" y="3105617"/>
                  <a:ext cx="4751999" cy="489338"/>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7129156" y="3116415"/>
                  <a:ext cx="4745990" cy="125095"/>
                </a:xfrm>
                <a:custGeom>
                  <a:avLst/>
                  <a:gdLst/>
                  <a:ahLst/>
                  <a:cxnLst/>
                  <a:rect l="l" t="t" r="r" b="b"/>
                  <a:pathLst>
                    <a:path w="4745990" h="125094">
                      <a:moveTo>
                        <a:pt x="0" y="57287"/>
                      </a:moveTo>
                      <a:lnTo>
                        <a:pt x="48328" y="52122"/>
                      </a:lnTo>
                      <a:lnTo>
                        <a:pt x="96853" y="47199"/>
                      </a:lnTo>
                      <a:lnTo>
                        <a:pt x="145566" y="42517"/>
                      </a:lnTo>
                      <a:lnTo>
                        <a:pt x="194460" y="38078"/>
                      </a:lnTo>
                      <a:lnTo>
                        <a:pt x="243525" y="33880"/>
                      </a:lnTo>
                      <a:lnTo>
                        <a:pt x="292754" y="29926"/>
                      </a:lnTo>
                      <a:lnTo>
                        <a:pt x="342139" y="26215"/>
                      </a:lnTo>
                      <a:lnTo>
                        <a:pt x="391672" y="22747"/>
                      </a:lnTo>
                      <a:lnTo>
                        <a:pt x="441344" y="19524"/>
                      </a:lnTo>
                      <a:lnTo>
                        <a:pt x="491148" y="16545"/>
                      </a:lnTo>
                      <a:lnTo>
                        <a:pt x="541074" y="13811"/>
                      </a:lnTo>
                      <a:lnTo>
                        <a:pt x="591116" y="11322"/>
                      </a:lnTo>
                      <a:lnTo>
                        <a:pt x="641265" y="9079"/>
                      </a:lnTo>
                      <a:lnTo>
                        <a:pt x="691512" y="7083"/>
                      </a:lnTo>
                      <a:lnTo>
                        <a:pt x="741850" y="5333"/>
                      </a:lnTo>
                      <a:lnTo>
                        <a:pt x="792271" y="3830"/>
                      </a:lnTo>
                      <a:lnTo>
                        <a:pt x="842766" y="2575"/>
                      </a:lnTo>
                      <a:lnTo>
                        <a:pt x="893327" y="1567"/>
                      </a:lnTo>
                      <a:lnTo>
                        <a:pt x="943947" y="808"/>
                      </a:lnTo>
                      <a:lnTo>
                        <a:pt x="994616" y="298"/>
                      </a:lnTo>
                      <a:lnTo>
                        <a:pt x="1045327" y="37"/>
                      </a:lnTo>
                      <a:lnTo>
                        <a:pt x="1096072" y="25"/>
                      </a:lnTo>
                      <a:lnTo>
                        <a:pt x="1149002" y="279"/>
                      </a:lnTo>
                      <a:lnTo>
                        <a:pt x="1201882" y="805"/>
                      </a:lnTo>
                      <a:lnTo>
                        <a:pt x="1254704" y="1601"/>
                      </a:lnTo>
                      <a:lnTo>
                        <a:pt x="1307457" y="2668"/>
                      </a:lnTo>
                      <a:lnTo>
                        <a:pt x="1360134" y="4004"/>
                      </a:lnTo>
                      <a:lnTo>
                        <a:pt x="1412725" y="5609"/>
                      </a:lnTo>
                      <a:lnTo>
                        <a:pt x="1465220" y="7483"/>
                      </a:lnTo>
                      <a:lnTo>
                        <a:pt x="1517611" y="9625"/>
                      </a:lnTo>
                      <a:lnTo>
                        <a:pt x="1569888" y="12035"/>
                      </a:lnTo>
                      <a:lnTo>
                        <a:pt x="1622042" y="14711"/>
                      </a:lnTo>
                      <a:lnTo>
                        <a:pt x="1674065" y="17654"/>
                      </a:lnTo>
                      <a:lnTo>
                        <a:pt x="1725945" y="20863"/>
                      </a:lnTo>
                      <a:lnTo>
                        <a:pt x="1777676" y="24337"/>
                      </a:lnTo>
                      <a:lnTo>
                        <a:pt x="1829246" y="28076"/>
                      </a:lnTo>
                      <a:lnTo>
                        <a:pt x="1880648" y="32079"/>
                      </a:lnTo>
                      <a:lnTo>
                        <a:pt x="1931872" y="36345"/>
                      </a:lnTo>
                      <a:lnTo>
                        <a:pt x="1982908" y="40875"/>
                      </a:lnTo>
                      <a:lnTo>
                        <a:pt x="2033749" y="45668"/>
                      </a:lnTo>
                      <a:lnTo>
                        <a:pt x="2084383" y="50722"/>
                      </a:lnTo>
                      <a:lnTo>
                        <a:pt x="2134803" y="56038"/>
                      </a:lnTo>
                      <a:lnTo>
                        <a:pt x="2184998" y="61616"/>
                      </a:lnTo>
                      <a:lnTo>
                        <a:pt x="2234961" y="67453"/>
                      </a:lnTo>
                      <a:lnTo>
                        <a:pt x="2284022" y="72240"/>
                      </a:lnTo>
                      <a:lnTo>
                        <a:pt x="2333237" y="76819"/>
                      </a:lnTo>
                      <a:lnTo>
                        <a:pt x="2382600" y="81189"/>
                      </a:lnTo>
                      <a:lnTo>
                        <a:pt x="2432105" y="85352"/>
                      </a:lnTo>
                      <a:lnTo>
                        <a:pt x="2481745" y="89306"/>
                      </a:lnTo>
                      <a:lnTo>
                        <a:pt x="2531515" y="93051"/>
                      </a:lnTo>
                      <a:lnTo>
                        <a:pt x="2581409" y="96586"/>
                      </a:lnTo>
                      <a:lnTo>
                        <a:pt x="2631422" y="99913"/>
                      </a:lnTo>
                      <a:lnTo>
                        <a:pt x="2681546" y="103029"/>
                      </a:lnTo>
                      <a:lnTo>
                        <a:pt x="2731776" y="105936"/>
                      </a:lnTo>
                      <a:lnTo>
                        <a:pt x="2782107" y="108632"/>
                      </a:lnTo>
                      <a:lnTo>
                        <a:pt x="2832531" y="111118"/>
                      </a:lnTo>
                      <a:lnTo>
                        <a:pt x="2883044" y="113393"/>
                      </a:lnTo>
                      <a:lnTo>
                        <a:pt x="2933639" y="115457"/>
                      </a:lnTo>
                      <a:lnTo>
                        <a:pt x="2984311" y="117310"/>
                      </a:lnTo>
                      <a:lnTo>
                        <a:pt x="3035053" y="118951"/>
                      </a:lnTo>
                      <a:lnTo>
                        <a:pt x="3085859" y="120380"/>
                      </a:lnTo>
                      <a:lnTo>
                        <a:pt x="3136724" y="121597"/>
                      </a:lnTo>
                      <a:lnTo>
                        <a:pt x="3187641" y="122602"/>
                      </a:lnTo>
                      <a:lnTo>
                        <a:pt x="3238606" y="123394"/>
                      </a:lnTo>
                      <a:lnTo>
                        <a:pt x="3289610" y="123973"/>
                      </a:lnTo>
                      <a:lnTo>
                        <a:pt x="3340650" y="124339"/>
                      </a:lnTo>
                      <a:lnTo>
                        <a:pt x="3391718" y="124492"/>
                      </a:lnTo>
                      <a:lnTo>
                        <a:pt x="3442809" y="124431"/>
                      </a:lnTo>
                      <a:lnTo>
                        <a:pt x="3493917" y="124156"/>
                      </a:lnTo>
                      <a:lnTo>
                        <a:pt x="3545090" y="123665"/>
                      </a:lnTo>
                      <a:lnTo>
                        <a:pt x="3596216" y="122961"/>
                      </a:lnTo>
                      <a:lnTo>
                        <a:pt x="3647292" y="122043"/>
                      </a:lnTo>
                      <a:lnTo>
                        <a:pt x="3698309" y="120912"/>
                      </a:lnTo>
                      <a:lnTo>
                        <a:pt x="3749263" y="119567"/>
                      </a:lnTo>
                      <a:lnTo>
                        <a:pt x="3800148" y="118009"/>
                      </a:lnTo>
                      <a:lnTo>
                        <a:pt x="3850957" y="116240"/>
                      </a:lnTo>
                      <a:lnTo>
                        <a:pt x="3901685" y="114258"/>
                      </a:lnTo>
                      <a:lnTo>
                        <a:pt x="3952325" y="112064"/>
                      </a:lnTo>
                      <a:lnTo>
                        <a:pt x="4002873" y="109660"/>
                      </a:lnTo>
                      <a:lnTo>
                        <a:pt x="4053321" y="107044"/>
                      </a:lnTo>
                      <a:lnTo>
                        <a:pt x="4103664" y="104217"/>
                      </a:lnTo>
                      <a:lnTo>
                        <a:pt x="4153896" y="101181"/>
                      </a:lnTo>
                      <a:lnTo>
                        <a:pt x="4204011" y="97934"/>
                      </a:lnTo>
                      <a:lnTo>
                        <a:pt x="4254003" y="94478"/>
                      </a:lnTo>
                      <a:lnTo>
                        <a:pt x="4303867" y="90813"/>
                      </a:lnTo>
                      <a:lnTo>
                        <a:pt x="4353595" y="86939"/>
                      </a:lnTo>
                      <a:lnTo>
                        <a:pt x="4403183" y="82857"/>
                      </a:lnTo>
                      <a:lnTo>
                        <a:pt x="4452625" y="78566"/>
                      </a:lnTo>
                      <a:lnTo>
                        <a:pt x="4501914" y="74068"/>
                      </a:lnTo>
                      <a:lnTo>
                        <a:pt x="4551044" y="69362"/>
                      </a:lnTo>
                      <a:lnTo>
                        <a:pt x="4600010" y="64449"/>
                      </a:lnTo>
                      <a:lnTo>
                        <a:pt x="4648806" y="59330"/>
                      </a:lnTo>
                      <a:lnTo>
                        <a:pt x="4697425" y="54005"/>
                      </a:lnTo>
                      <a:lnTo>
                        <a:pt x="4745863" y="48473"/>
                      </a:lnTo>
                    </a:path>
                  </a:pathLst>
                </a:custGeom>
                <a:ln w="101600">
                  <a:solidFill>
                    <a:srgbClr val="FFFFFF"/>
                  </a:solidFill>
                </a:ln>
              </p:spPr>
              <p:txBody>
                <a:bodyPr wrap="square" lIns="0" tIns="0" rIns="0" bIns="0" rtlCol="0"/>
                <a:lstStyle/>
                <a:p>
                  <a:endParaRPr/>
                </a:p>
              </p:txBody>
            </p:sp>
            <p:sp>
              <p:nvSpPr>
                <p:cNvPr id="8" name="object 8"/>
                <p:cNvSpPr/>
                <p:nvPr/>
              </p:nvSpPr>
              <p:spPr>
                <a:xfrm>
                  <a:off x="7135292" y="3154880"/>
                  <a:ext cx="4745990" cy="125095"/>
                </a:xfrm>
                <a:custGeom>
                  <a:avLst/>
                  <a:gdLst/>
                  <a:ahLst/>
                  <a:cxnLst/>
                  <a:rect l="l" t="t" r="r" b="b"/>
                  <a:pathLst>
                    <a:path w="4745990" h="125095">
                      <a:moveTo>
                        <a:pt x="0" y="57287"/>
                      </a:moveTo>
                      <a:lnTo>
                        <a:pt x="48328" y="52122"/>
                      </a:lnTo>
                      <a:lnTo>
                        <a:pt x="96853" y="47199"/>
                      </a:lnTo>
                      <a:lnTo>
                        <a:pt x="145566" y="42517"/>
                      </a:lnTo>
                      <a:lnTo>
                        <a:pt x="194460" y="38078"/>
                      </a:lnTo>
                      <a:lnTo>
                        <a:pt x="243525" y="33880"/>
                      </a:lnTo>
                      <a:lnTo>
                        <a:pt x="292754" y="29926"/>
                      </a:lnTo>
                      <a:lnTo>
                        <a:pt x="342139" y="26215"/>
                      </a:lnTo>
                      <a:lnTo>
                        <a:pt x="391672" y="22747"/>
                      </a:lnTo>
                      <a:lnTo>
                        <a:pt x="441344" y="19524"/>
                      </a:lnTo>
                      <a:lnTo>
                        <a:pt x="491148" y="16545"/>
                      </a:lnTo>
                      <a:lnTo>
                        <a:pt x="541074" y="13811"/>
                      </a:lnTo>
                      <a:lnTo>
                        <a:pt x="591116" y="11322"/>
                      </a:lnTo>
                      <a:lnTo>
                        <a:pt x="641265" y="9079"/>
                      </a:lnTo>
                      <a:lnTo>
                        <a:pt x="691512" y="7083"/>
                      </a:lnTo>
                      <a:lnTo>
                        <a:pt x="741850" y="5333"/>
                      </a:lnTo>
                      <a:lnTo>
                        <a:pt x="792271" y="3830"/>
                      </a:lnTo>
                      <a:lnTo>
                        <a:pt x="842766" y="2575"/>
                      </a:lnTo>
                      <a:lnTo>
                        <a:pt x="893327" y="1567"/>
                      </a:lnTo>
                      <a:lnTo>
                        <a:pt x="943947" y="808"/>
                      </a:lnTo>
                      <a:lnTo>
                        <a:pt x="994616" y="298"/>
                      </a:lnTo>
                      <a:lnTo>
                        <a:pt x="1045327" y="37"/>
                      </a:lnTo>
                      <a:lnTo>
                        <a:pt x="1096072" y="25"/>
                      </a:lnTo>
                      <a:lnTo>
                        <a:pt x="1149002" y="279"/>
                      </a:lnTo>
                      <a:lnTo>
                        <a:pt x="1201882" y="805"/>
                      </a:lnTo>
                      <a:lnTo>
                        <a:pt x="1254704" y="1601"/>
                      </a:lnTo>
                      <a:lnTo>
                        <a:pt x="1307457" y="2668"/>
                      </a:lnTo>
                      <a:lnTo>
                        <a:pt x="1360134" y="4004"/>
                      </a:lnTo>
                      <a:lnTo>
                        <a:pt x="1412725" y="5609"/>
                      </a:lnTo>
                      <a:lnTo>
                        <a:pt x="1465220" y="7483"/>
                      </a:lnTo>
                      <a:lnTo>
                        <a:pt x="1517611" y="9625"/>
                      </a:lnTo>
                      <a:lnTo>
                        <a:pt x="1569888" y="12035"/>
                      </a:lnTo>
                      <a:lnTo>
                        <a:pt x="1622042" y="14711"/>
                      </a:lnTo>
                      <a:lnTo>
                        <a:pt x="1674065" y="17654"/>
                      </a:lnTo>
                      <a:lnTo>
                        <a:pt x="1725945" y="20863"/>
                      </a:lnTo>
                      <a:lnTo>
                        <a:pt x="1777676" y="24337"/>
                      </a:lnTo>
                      <a:lnTo>
                        <a:pt x="1829246" y="28076"/>
                      </a:lnTo>
                      <a:lnTo>
                        <a:pt x="1880648" y="32079"/>
                      </a:lnTo>
                      <a:lnTo>
                        <a:pt x="1931872" y="36345"/>
                      </a:lnTo>
                      <a:lnTo>
                        <a:pt x="1982908" y="40875"/>
                      </a:lnTo>
                      <a:lnTo>
                        <a:pt x="2033749" y="45668"/>
                      </a:lnTo>
                      <a:lnTo>
                        <a:pt x="2084383" y="50722"/>
                      </a:lnTo>
                      <a:lnTo>
                        <a:pt x="2134803" y="56038"/>
                      </a:lnTo>
                      <a:lnTo>
                        <a:pt x="2184998" y="61616"/>
                      </a:lnTo>
                      <a:lnTo>
                        <a:pt x="2234961" y="67453"/>
                      </a:lnTo>
                      <a:lnTo>
                        <a:pt x="2284022" y="72240"/>
                      </a:lnTo>
                      <a:lnTo>
                        <a:pt x="2333237" y="76819"/>
                      </a:lnTo>
                      <a:lnTo>
                        <a:pt x="2382600" y="81189"/>
                      </a:lnTo>
                      <a:lnTo>
                        <a:pt x="2432105" y="85352"/>
                      </a:lnTo>
                      <a:lnTo>
                        <a:pt x="2481745" y="89306"/>
                      </a:lnTo>
                      <a:lnTo>
                        <a:pt x="2531515" y="93051"/>
                      </a:lnTo>
                      <a:lnTo>
                        <a:pt x="2581409" y="96586"/>
                      </a:lnTo>
                      <a:lnTo>
                        <a:pt x="2631422" y="99913"/>
                      </a:lnTo>
                      <a:lnTo>
                        <a:pt x="2681546" y="103029"/>
                      </a:lnTo>
                      <a:lnTo>
                        <a:pt x="2731776" y="105936"/>
                      </a:lnTo>
                      <a:lnTo>
                        <a:pt x="2782107" y="108632"/>
                      </a:lnTo>
                      <a:lnTo>
                        <a:pt x="2832531" y="111118"/>
                      </a:lnTo>
                      <a:lnTo>
                        <a:pt x="2883044" y="113393"/>
                      </a:lnTo>
                      <a:lnTo>
                        <a:pt x="2933639" y="115457"/>
                      </a:lnTo>
                      <a:lnTo>
                        <a:pt x="2984311" y="117310"/>
                      </a:lnTo>
                      <a:lnTo>
                        <a:pt x="3035053" y="118951"/>
                      </a:lnTo>
                      <a:lnTo>
                        <a:pt x="3085859" y="120380"/>
                      </a:lnTo>
                      <a:lnTo>
                        <a:pt x="3136724" y="121597"/>
                      </a:lnTo>
                      <a:lnTo>
                        <a:pt x="3187641" y="122602"/>
                      </a:lnTo>
                      <a:lnTo>
                        <a:pt x="3238606" y="123394"/>
                      </a:lnTo>
                      <a:lnTo>
                        <a:pt x="3289610" y="123973"/>
                      </a:lnTo>
                      <a:lnTo>
                        <a:pt x="3340650" y="124339"/>
                      </a:lnTo>
                      <a:lnTo>
                        <a:pt x="3391718" y="124492"/>
                      </a:lnTo>
                      <a:lnTo>
                        <a:pt x="3442809" y="124431"/>
                      </a:lnTo>
                      <a:lnTo>
                        <a:pt x="3493917" y="124156"/>
                      </a:lnTo>
                      <a:lnTo>
                        <a:pt x="3545090" y="123665"/>
                      </a:lnTo>
                      <a:lnTo>
                        <a:pt x="3596216" y="122961"/>
                      </a:lnTo>
                      <a:lnTo>
                        <a:pt x="3647292" y="122043"/>
                      </a:lnTo>
                      <a:lnTo>
                        <a:pt x="3698309" y="120912"/>
                      </a:lnTo>
                      <a:lnTo>
                        <a:pt x="3749263" y="119567"/>
                      </a:lnTo>
                      <a:lnTo>
                        <a:pt x="3800148" y="118009"/>
                      </a:lnTo>
                      <a:lnTo>
                        <a:pt x="3850957" y="116240"/>
                      </a:lnTo>
                      <a:lnTo>
                        <a:pt x="3901685" y="114258"/>
                      </a:lnTo>
                      <a:lnTo>
                        <a:pt x="3952325" y="112064"/>
                      </a:lnTo>
                      <a:lnTo>
                        <a:pt x="4002873" y="109660"/>
                      </a:lnTo>
                      <a:lnTo>
                        <a:pt x="4053321" y="107044"/>
                      </a:lnTo>
                      <a:lnTo>
                        <a:pt x="4103664" y="104217"/>
                      </a:lnTo>
                      <a:lnTo>
                        <a:pt x="4153896" y="101181"/>
                      </a:lnTo>
                      <a:lnTo>
                        <a:pt x="4204011" y="97934"/>
                      </a:lnTo>
                      <a:lnTo>
                        <a:pt x="4254003" y="94478"/>
                      </a:lnTo>
                      <a:lnTo>
                        <a:pt x="4303867" y="90813"/>
                      </a:lnTo>
                      <a:lnTo>
                        <a:pt x="4353595" y="86939"/>
                      </a:lnTo>
                      <a:lnTo>
                        <a:pt x="4403183" y="82857"/>
                      </a:lnTo>
                      <a:lnTo>
                        <a:pt x="4452625" y="78566"/>
                      </a:lnTo>
                      <a:lnTo>
                        <a:pt x="4501914" y="74068"/>
                      </a:lnTo>
                      <a:lnTo>
                        <a:pt x="4551044" y="69362"/>
                      </a:lnTo>
                      <a:lnTo>
                        <a:pt x="4600010" y="64449"/>
                      </a:lnTo>
                      <a:lnTo>
                        <a:pt x="4648806" y="59330"/>
                      </a:lnTo>
                      <a:lnTo>
                        <a:pt x="4697425" y="54005"/>
                      </a:lnTo>
                      <a:lnTo>
                        <a:pt x="4745863" y="48473"/>
                      </a:lnTo>
                    </a:path>
                  </a:pathLst>
                </a:custGeom>
                <a:ln w="12700">
                  <a:solidFill>
                    <a:srgbClr val="A7A7A7"/>
                  </a:solidFill>
                </a:ln>
              </p:spPr>
              <p:txBody>
                <a:bodyPr wrap="square" lIns="0" tIns="0" rIns="0" bIns="0" rtlCol="0"/>
                <a:lstStyle/>
                <a:p>
                  <a:endParaRPr/>
                </a:p>
              </p:txBody>
            </p:sp>
            <p:sp>
              <p:nvSpPr>
                <p:cNvPr id="9" name="object 9"/>
                <p:cNvSpPr/>
                <p:nvPr/>
              </p:nvSpPr>
              <p:spPr>
                <a:xfrm>
                  <a:off x="7129405" y="3088668"/>
                  <a:ext cx="4745990" cy="125095"/>
                </a:xfrm>
                <a:custGeom>
                  <a:avLst/>
                  <a:gdLst/>
                  <a:ahLst/>
                  <a:cxnLst/>
                  <a:rect l="l" t="t" r="r" b="b"/>
                  <a:pathLst>
                    <a:path w="4745990" h="125094">
                      <a:moveTo>
                        <a:pt x="13" y="57287"/>
                      </a:moveTo>
                      <a:lnTo>
                        <a:pt x="48341" y="52122"/>
                      </a:lnTo>
                      <a:lnTo>
                        <a:pt x="96866" y="47199"/>
                      </a:lnTo>
                      <a:lnTo>
                        <a:pt x="145580" y="42517"/>
                      </a:lnTo>
                      <a:lnTo>
                        <a:pt x="194473" y="38078"/>
                      </a:lnTo>
                      <a:lnTo>
                        <a:pt x="243538" y="33880"/>
                      </a:lnTo>
                      <a:lnTo>
                        <a:pt x="292768" y="29926"/>
                      </a:lnTo>
                      <a:lnTo>
                        <a:pt x="342153" y="26215"/>
                      </a:lnTo>
                      <a:lnTo>
                        <a:pt x="391685" y="22747"/>
                      </a:lnTo>
                      <a:lnTo>
                        <a:pt x="441358" y="19524"/>
                      </a:lnTo>
                      <a:lnTo>
                        <a:pt x="491161" y="16545"/>
                      </a:lnTo>
                      <a:lnTo>
                        <a:pt x="541088" y="13811"/>
                      </a:lnTo>
                      <a:lnTo>
                        <a:pt x="591130" y="11322"/>
                      </a:lnTo>
                      <a:lnTo>
                        <a:pt x="641278" y="9079"/>
                      </a:lnTo>
                      <a:lnTo>
                        <a:pt x="691526" y="7083"/>
                      </a:lnTo>
                      <a:lnTo>
                        <a:pt x="741864" y="5333"/>
                      </a:lnTo>
                      <a:lnTo>
                        <a:pt x="792284" y="3830"/>
                      </a:lnTo>
                      <a:lnTo>
                        <a:pt x="842779" y="2575"/>
                      </a:lnTo>
                      <a:lnTo>
                        <a:pt x="893341" y="1567"/>
                      </a:lnTo>
                      <a:lnTo>
                        <a:pt x="943960" y="808"/>
                      </a:lnTo>
                      <a:lnTo>
                        <a:pt x="994630" y="298"/>
                      </a:lnTo>
                      <a:lnTo>
                        <a:pt x="1045341" y="37"/>
                      </a:lnTo>
                      <a:lnTo>
                        <a:pt x="1096086" y="25"/>
                      </a:lnTo>
                      <a:lnTo>
                        <a:pt x="1149015" y="279"/>
                      </a:lnTo>
                      <a:lnTo>
                        <a:pt x="1201895" y="805"/>
                      </a:lnTo>
                      <a:lnTo>
                        <a:pt x="1254717" y="1601"/>
                      </a:lnTo>
                      <a:lnTo>
                        <a:pt x="1307470" y="2668"/>
                      </a:lnTo>
                      <a:lnTo>
                        <a:pt x="1360147" y="4004"/>
                      </a:lnTo>
                      <a:lnTo>
                        <a:pt x="1412738" y="5609"/>
                      </a:lnTo>
                      <a:lnTo>
                        <a:pt x="1465233" y="7483"/>
                      </a:lnTo>
                      <a:lnTo>
                        <a:pt x="1517624" y="9625"/>
                      </a:lnTo>
                      <a:lnTo>
                        <a:pt x="1569901" y="12035"/>
                      </a:lnTo>
                      <a:lnTo>
                        <a:pt x="1622056" y="14711"/>
                      </a:lnTo>
                      <a:lnTo>
                        <a:pt x="1674078" y="17654"/>
                      </a:lnTo>
                      <a:lnTo>
                        <a:pt x="1725959" y="20863"/>
                      </a:lnTo>
                      <a:lnTo>
                        <a:pt x="1777689" y="24337"/>
                      </a:lnTo>
                      <a:lnTo>
                        <a:pt x="1829260" y="28076"/>
                      </a:lnTo>
                      <a:lnTo>
                        <a:pt x="1880661" y="32079"/>
                      </a:lnTo>
                      <a:lnTo>
                        <a:pt x="1931885" y="36345"/>
                      </a:lnTo>
                      <a:lnTo>
                        <a:pt x="1982922" y="40875"/>
                      </a:lnTo>
                      <a:lnTo>
                        <a:pt x="2033762" y="45668"/>
                      </a:lnTo>
                      <a:lnTo>
                        <a:pt x="2084396" y="50722"/>
                      </a:lnTo>
                      <a:lnTo>
                        <a:pt x="2134816" y="56038"/>
                      </a:lnTo>
                      <a:lnTo>
                        <a:pt x="2185011" y="61616"/>
                      </a:lnTo>
                      <a:lnTo>
                        <a:pt x="2234973" y="67453"/>
                      </a:lnTo>
                      <a:lnTo>
                        <a:pt x="2284035" y="72240"/>
                      </a:lnTo>
                      <a:lnTo>
                        <a:pt x="2333250" y="76819"/>
                      </a:lnTo>
                      <a:lnTo>
                        <a:pt x="2382613" y="81189"/>
                      </a:lnTo>
                      <a:lnTo>
                        <a:pt x="2432118" y="85352"/>
                      </a:lnTo>
                      <a:lnTo>
                        <a:pt x="2481758" y="89306"/>
                      </a:lnTo>
                      <a:lnTo>
                        <a:pt x="2531528" y="93051"/>
                      </a:lnTo>
                      <a:lnTo>
                        <a:pt x="2581423" y="96586"/>
                      </a:lnTo>
                      <a:lnTo>
                        <a:pt x="2631435" y="99913"/>
                      </a:lnTo>
                      <a:lnTo>
                        <a:pt x="2681559" y="103029"/>
                      </a:lnTo>
                      <a:lnTo>
                        <a:pt x="2731789" y="105936"/>
                      </a:lnTo>
                      <a:lnTo>
                        <a:pt x="2782120" y="108632"/>
                      </a:lnTo>
                      <a:lnTo>
                        <a:pt x="2832544" y="111118"/>
                      </a:lnTo>
                      <a:lnTo>
                        <a:pt x="2883057" y="113393"/>
                      </a:lnTo>
                      <a:lnTo>
                        <a:pt x="2933652" y="115457"/>
                      </a:lnTo>
                      <a:lnTo>
                        <a:pt x="2984324" y="117310"/>
                      </a:lnTo>
                      <a:lnTo>
                        <a:pt x="3035066" y="118951"/>
                      </a:lnTo>
                      <a:lnTo>
                        <a:pt x="3085872" y="120380"/>
                      </a:lnTo>
                      <a:lnTo>
                        <a:pt x="3136737" y="121597"/>
                      </a:lnTo>
                      <a:lnTo>
                        <a:pt x="3187654" y="122602"/>
                      </a:lnTo>
                      <a:lnTo>
                        <a:pt x="3238618" y="123394"/>
                      </a:lnTo>
                      <a:lnTo>
                        <a:pt x="3289623" y="123973"/>
                      </a:lnTo>
                      <a:lnTo>
                        <a:pt x="3340662" y="124339"/>
                      </a:lnTo>
                      <a:lnTo>
                        <a:pt x="3391731" y="124492"/>
                      </a:lnTo>
                      <a:lnTo>
                        <a:pt x="3442822" y="124431"/>
                      </a:lnTo>
                      <a:lnTo>
                        <a:pt x="3493930" y="124156"/>
                      </a:lnTo>
                      <a:lnTo>
                        <a:pt x="3545102" y="123665"/>
                      </a:lnTo>
                      <a:lnTo>
                        <a:pt x="3596229" y="122961"/>
                      </a:lnTo>
                      <a:lnTo>
                        <a:pt x="3647305" y="122043"/>
                      </a:lnTo>
                      <a:lnTo>
                        <a:pt x="3698323" y="120912"/>
                      </a:lnTo>
                      <a:lnTo>
                        <a:pt x="3749277" y="119567"/>
                      </a:lnTo>
                      <a:lnTo>
                        <a:pt x="3800161" y="118009"/>
                      </a:lnTo>
                      <a:lnTo>
                        <a:pt x="3850971" y="116240"/>
                      </a:lnTo>
                      <a:lnTo>
                        <a:pt x="3901698" y="114258"/>
                      </a:lnTo>
                      <a:lnTo>
                        <a:pt x="3952339" y="112064"/>
                      </a:lnTo>
                      <a:lnTo>
                        <a:pt x="4002886" y="109660"/>
                      </a:lnTo>
                      <a:lnTo>
                        <a:pt x="4053334" y="107044"/>
                      </a:lnTo>
                      <a:lnTo>
                        <a:pt x="4103677" y="104217"/>
                      </a:lnTo>
                      <a:lnTo>
                        <a:pt x="4153910" y="101181"/>
                      </a:lnTo>
                      <a:lnTo>
                        <a:pt x="4204025" y="97934"/>
                      </a:lnTo>
                      <a:lnTo>
                        <a:pt x="4254017" y="94478"/>
                      </a:lnTo>
                      <a:lnTo>
                        <a:pt x="4303880" y="90813"/>
                      </a:lnTo>
                      <a:lnTo>
                        <a:pt x="4353609" y="86939"/>
                      </a:lnTo>
                      <a:lnTo>
                        <a:pt x="4403197" y="82857"/>
                      </a:lnTo>
                      <a:lnTo>
                        <a:pt x="4452638" y="78566"/>
                      </a:lnTo>
                      <a:lnTo>
                        <a:pt x="4501927" y="74068"/>
                      </a:lnTo>
                      <a:lnTo>
                        <a:pt x="4551057" y="69362"/>
                      </a:lnTo>
                      <a:lnTo>
                        <a:pt x="4600023" y="64449"/>
                      </a:lnTo>
                      <a:lnTo>
                        <a:pt x="4648819" y="59330"/>
                      </a:lnTo>
                      <a:lnTo>
                        <a:pt x="4697438" y="54005"/>
                      </a:lnTo>
                      <a:lnTo>
                        <a:pt x="4745875" y="48473"/>
                      </a:lnTo>
                    </a:path>
                  </a:pathLst>
                </a:custGeom>
                <a:ln w="12700">
                  <a:solidFill>
                    <a:srgbClr val="A7A7A7"/>
                  </a:solidFill>
                </a:ln>
              </p:spPr>
              <p:txBody>
                <a:bodyPr wrap="square" lIns="0" tIns="0" rIns="0" bIns="0" rtlCol="0"/>
                <a:lstStyle/>
                <a:p>
                  <a:endParaRPr/>
                </a:p>
              </p:txBody>
            </p:sp>
          </p:grpSp>
          <p:sp>
            <p:nvSpPr>
              <p:cNvPr id="21" name="楕円 20">
                <a:extLst>
                  <a:ext uri="{FF2B5EF4-FFF2-40B4-BE49-F238E27FC236}">
                    <a16:creationId xmlns:a16="http://schemas.microsoft.com/office/drawing/2014/main" id="{542993E2-C29D-4B1E-9416-7028E507A357}"/>
                  </a:ext>
                </a:extLst>
              </p:cNvPr>
              <p:cNvSpPr/>
              <p:nvPr/>
            </p:nvSpPr>
            <p:spPr>
              <a:xfrm>
                <a:off x="2418556" y="2157807"/>
                <a:ext cx="6858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楕円 21">
                <a:extLst>
                  <a:ext uri="{FF2B5EF4-FFF2-40B4-BE49-F238E27FC236}">
                    <a16:creationId xmlns:a16="http://schemas.microsoft.com/office/drawing/2014/main" id="{1568D486-5145-4334-A190-AC08E07E831E}"/>
                  </a:ext>
                </a:extLst>
              </p:cNvPr>
              <p:cNvSpPr/>
              <p:nvPr/>
            </p:nvSpPr>
            <p:spPr>
              <a:xfrm>
                <a:off x="2189955" y="5346700"/>
                <a:ext cx="1219201" cy="11153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楕円 22">
                <a:extLst>
                  <a:ext uri="{FF2B5EF4-FFF2-40B4-BE49-F238E27FC236}">
                    <a16:creationId xmlns:a16="http://schemas.microsoft.com/office/drawing/2014/main" id="{8391B081-0970-49B6-A580-D791EC25383B}"/>
                  </a:ext>
                </a:extLst>
              </p:cNvPr>
              <p:cNvSpPr/>
              <p:nvPr/>
            </p:nvSpPr>
            <p:spPr>
              <a:xfrm>
                <a:off x="5771356" y="4359087"/>
                <a:ext cx="6858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sp>
        <p:nvSpPr>
          <p:cNvPr id="17" name="スライド番号プレースホルダー 4">
            <a:extLst>
              <a:ext uri="{FF2B5EF4-FFF2-40B4-BE49-F238E27FC236}">
                <a16:creationId xmlns:a16="http://schemas.microsoft.com/office/drawing/2014/main" id="{CE582AB8-37B6-4900-B078-D7803E6B901F}"/>
              </a:ext>
            </a:extLst>
          </p:cNvPr>
          <p:cNvSpPr txBox="1">
            <a:spLocks/>
          </p:cNvSpPr>
          <p:nvPr/>
        </p:nvSpPr>
        <p:spPr>
          <a:xfrm>
            <a:off x="17658556" y="95209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17</a:t>
            </a:fld>
            <a:endParaRPr lang="en-US" altLang="ja-JP" sz="2400" spc="17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p:nvPr/>
        </p:nvSpPr>
        <p:spPr>
          <a:xfrm>
            <a:off x="2951956" y="1227498"/>
            <a:ext cx="609600" cy="569922"/>
          </a:xfrm>
          <a:prstGeom prst="rect">
            <a:avLst/>
          </a:prstGeom>
          <a:blipFill>
            <a:blip r:embed="rId2" cstate="print"/>
            <a:stretch>
              <a:fillRect/>
            </a:stretch>
          </a:blipFill>
        </p:spPr>
        <p:txBody>
          <a:bodyPr wrap="square" lIns="0" tIns="0" rIns="0" bIns="0" rtlCol="0"/>
          <a:lstStyle/>
          <a:p>
            <a:endParaRPr/>
          </a:p>
        </p:txBody>
      </p:sp>
      <p:sp>
        <p:nvSpPr>
          <p:cNvPr id="12" name="object 12"/>
          <p:cNvSpPr txBox="1">
            <a:spLocks noGrp="1"/>
          </p:cNvSpPr>
          <p:nvPr>
            <p:ph type="sldNum" sz="quarter" idx="7"/>
          </p:nvPr>
        </p:nvSpPr>
        <p:spPr/>
        <p:txBody>
          <a:bodyPr/>
          <a:lstStyle/>
          <a:p>
            <a:r>
              <a:rPr lang="en-US" altLang="ja-JP"/>
              <a:t>6</a:t>
            </a:r>
            <a:endParaRPr lang="en-US" altLang="ja-JP" dirty="0"/>
          </a:p>
        </p:txBody>
      </p:sp>
      <p:sp>
        <p:nvSpPr>
          <p:cNvPr id="13" name="object 2">
            <a:extLst>
              <a:ext uri="{FF2B5EF4-FFF2-40B4-BE49-F238E27FC236}">
                <a16:creationId xmlns:a16="http://schemas.microsoft.com/office/drawing/2014/main" id="{2901653D-ACF4-4977-8FE9-E4D8150364AD}"/>
              </a:ext>
            </a:extLst>
          </p:cNvPr>
          <p:cNvSpPr txBox="1"/>
          <p:nvPr/>
        </p:nvSpPr>
        <p:spPr>
          <a:xfrm>
            <a:off x="742156" y="7706486"/>
            <a:ext cx="14782801" cy="1014765"/>
          </a:xfrm>
          <a:prstGeom prst="rect">
            <a:avLst/>
          </a:prstGeom>
        </p:spPr>
        <p:txBody>
          <a:bodyPr vert="horz" wrap="square" lIns="0" tIns="12700" rIns="0" bIns="0" rtlCol="0">
            <a:spAutoFit/>
          </a:bodyPr>
          <a:lstStyle/>
          <a:p>
            <a:pPr marL="190500" marR="5080" indent="-177800">
              <a:lnSpc>
                <a:spcPct val="144900"/>
              </a:lnSpc>
              <a:spcBef>
                <a:spcPts val="100"/>
              </a:spcBef>
            </a:pPr>
            <a:r>
              <a:rPr sz="2400" dirty="0">
                <a:latin typeface="MS UI Gothic"/>
                <a:cs typeface="MS UI Gothic"/>
              </a:rPr>
              <a:t>③</a:t>
            </a:r>
            <a:r>
              <a:rPr sz="2400" spc="-125" dirty="0">
                <a:latin typeface="MS UI Gothic"/>
                <a:cs typeface="MS UI Gothic"/>
              </a:rPr>
              <a:t> </a:t>
            </a:r>
            <a:r>
              <a:rPr sz="2400" spc="50" dirty="0">
                <a:latin typeface="MS UI Gothic"/>
                <a:cs typeface="MS UI Gothic"/>
              </a:rPr>
              <a:t>図枠</a:t>
            </a:r>
            <a:r>
              <a:rPr sz="2400" spc="215" dirty="0">
                <a:latin typeface="MS UI Gothic"/>
                <a:cs typeface="MS UI Gothic"/>
              </a:rPr>
              <a:t>サ</a:t>
            </a:r>
            <a:r>
              <a:rPr sz="2400" spc="365" dirty="0">
                <a:latin typeface="MS UI Gothic"/>
                <a:cs typeface="MS UI Gothic"/>
              </a:rPr>
              <a:t>イ</a:t>
            </a:r>
            <a:r>
              <a:rPr sz="2400" spc="260" dirty="0">
                <a:latin typeface="MS UI Gothic"/>
                <a:cs typeface="MS UI Gothic"/>
              </a:rPr>
              <a:t>ズ</a:t>
            </a:r>
            <a:r>
              <a:rPr sz="2400" spc="330" dirty="0">
                <a:latin typeface="MS UI Gothic"/>
                <a:cs typeface="MS UI Gothic"/>
              </a:rPr>
              <a:t>を</a:t>
            </a:r>
            <a:r>
              <a:rPr sz="2400" spc="210" dirty="0">
                <a:latin typeface="MS UI Gothic"/>
                <a:cs typeface="MS UI Gothic"/>
              </a:rPr>
              <a:t>A4</a:t>
            </a:r>
            <a:r>
              <a:rPr sz="2400" spc="475" dirty="0">
                <a:latin typeface="MS UI Gothic"/>
                <a:cs typeface="MS UI Gothic"/>
              </a:rPr>
              <a:t>と</a:t>
            </a:r>
            <a:r>
              <a:rPr sz="2400" spc="365" dirty="0">
                <a:latin typeface="MS UI Gothic"/>
                <a:cs typeface="MS UI Gothic"/>
              </a:rPr>
              <a:t>し</a:t>
            </a:r>
            <a:r>
              <a:rPr sz="2400" spc="434" dirty="0">
                <a:latin typeface="MS UI Gothic"/>
                <a:cs typeface="MS UI Gothic"/>
              </a:rPr>
              <a:t>，</a:t>
            </a:r>
            <a:r>
              <a:rPr sz="2400" spc="400" dirty="0">
                <a:latin typeface="MS UI Gothic"/>
                <a:cs typeface="MS UI Gothic"/>
              </a:rPr>
              <a:t>タ</a:t>
            </a:r>
            <a:r>
              <a:rPr sz="2400" spc="365" dirty="0">
                <a:latin typeface="MS UI Gothic"/>
                <a:cs typeface="MS UI Gothic"/>
              </a:rPr>
              <a:t>イ</a:t>
            </a:r>
            <a:r>
              <a:rPr sz="2400" spc="340" dirty="0">
                <a:latin typeface="MS UI Gothic"/>
                <a:cs typeface="MS UI Gothic"/>
              </a:rPr>
              <a:t>ト</a:t>
            </a:r>
            <a:r>
              <a:rPr sz="2400" spc="260" dirty="0">
                <a:latin typeface="MS UI Gothic"/>
                <a:cs typeface="MS UI Gothic"/>
              </a:rPr>
              <a:t>ル</a:t>
            </a:r>
            <a:r>
              <a:rPr sz="2400" spc="215" dirty="0">
                <a:latin typeface="MS UI Gothic"/>
                <a:cs typeface="MS UI Gothic"/>
              </a:rPr>
              <a:t>な</a:t>
            </a:r>
            <a:r>
              <a:rPr sz="2400" spc="350" dirty="0">
                <a:latin typeface="MS UI Gothic"/>
                <a:cs typeface="MS UI Gothic"/>
              </a:rPr>
              <a:t>ど</a:t>
            </a:r>
            <a:r>
              <a:rPr sz="2400" spc="50" dirty="0">
                <a:latin typeface="MS UI Gothic"/>
                <a:cs typeface="MS UI Gothic"/>
              </a:rPr>
              <a:t>回路図情報</a:t>
            </a:r>
            <a:r>
              <a:rPr sz="2400" spc="330" dirty="0">
                <a:latin typeface="MS UI Gothic"/>
                <a:cs typeface="MS UI Gothic"/>
              </a:rPr>
              <a:t>を</a:t>
            </a:r>
            <a:r>
              <a:rPr sz="2400" spc="50" dirty="0">
                <a:latin typeface="MS UI Gothic"/>
                <a:cs typeface="MS UI Gothic"/>
              </a:rPr>
              <a:t>記述</a:t>
            </a:r>
            <a:r>
              <a:rPr sz="2400" spc="365" dirty="0">
                <a:latin typeface="MS UI Gothic"/>
                <a:cs typeface="MS UI Gothic"/>
              </a:rPr>
              <a:t>し</a:t>
            </a:r>
            <a:r>
              <a:rPr sz="2400" spc="390" dirty="0">
                <a:latin typeface="MS UI Gothic"/>
                <a:cs typeface="MS UI Gothic"/>
              </a:rPr>
              <a:t>［OK］</a:t>
            </a:r>
            <a:r>
              <a:rPr sz="2400" spc="330" dirty="0">
                <a:latin typeface="MS UI Gothic"/>
                <a:cs typeface="MS UI Gothic"/>
              </a:rPr>
              <a:t>を</a:t>
            </a:r>
            <a:r>
              <a:rPr sz="2400" spc="400" dirty="0">
                <a:latin typeface="MS UI Gothic"/>
                <a:cs typeface="MS UI Gothic"/>
              </a:rPr>
              <a:t>ク</a:t>
            </a:r>
            <a:r>
              <a:rPr sz="2400" spc="525" dirty="0">
                <a:latin typeface="MS UI Gothic"/>
                <a:cs typeface="MS UI Gothic"/>
              </a:rPr>
              <a:t>リ</a:t>
            </a:r>
            <a:r>
              <a:rPr sz="2400" spc="535" dirty="0">
                <a:latin typeface="MS UI Gothic"/>
                <a:cs typeface="MS UI Gothic"/>
              </a:rPr>
              <a:t>ッ</a:t>
            </a:r>
            <a:r>
              <a:rPr sz="2400" spc="400" dirty="0">
                <a:latin typeface="MS UI Gothic"/>
                <a:cs typeface="MS UI Gothic"/>
              </a:rPr>
              <a:t>ク</a:t>
            </a:r>
            <a:r>
              <a:rPr sz="2400" spc="275" dirty="0">
                <a:latin typeface="MS UI Gothic"/>
                <a:cs typeface="MS UI Gothic"/>
              </a:rPr>
              <a:t>し</a:t>
            </a:r>
            <a:r>
              <a:rPr sz="2400" spc="295" dirty="0">
                <a:latin typeface="MS UI Gothic"/>
                <a:cs typeface="MS UI Gothic"/>
              </a:rPr>
              <a:t>て</a:t>
            </a:r>
            <a:r>
              <a:rPr sz="2400" spc="50" dirty="0">
                <a:latin typeface="MS UI Gothic"/>
                <a:cs typeface="MS UI Gothic"/>
              </a:rPr>
              <a:t>閉</a:t>
            </a:r>
            <a:r>
              <a:rPr sz="2400" spc="365" dirty="0">
                <a:latin typeface="MS UI Gothic"/>
                <a:cs typeface="MS UI Gothic"/>
              </a:rPr>
              <a:t>じ</a:t>
            </a:r>
            <a:r>
              <a:rPr sz="2400" spc="330" dirty="0">
                <a:latin typeface="MS UI Gothic"/>
                <a:cs typeface="MS UI Gothic"/>
              </a:rPr>
              <a:t>ま</a:t>
            </a:r>
            <a:r>
              <a:rPr sz="2400" spc="120" dirty="0">
                <a:latin typeface="MS UI Gothic"/>
                <a:cs typeface="MS UI Gothic"/>
              </a:rPr>
              <a:t>す</a:t>
            </a:r>
            <a:r>
              <a:rPr sz="2400" spc="385" dirty="0">
                <a:latin typeface="MS UI Gothic"/>
                <a:cs typeface="MS UI Gothic"/>
              </a:rPr>
              <a:t>。 </a:t>
            </a:r>
            <a:endParaRPr lang="en-US" altLang="ja-JP" sz="2400" spc="385" dirty="0">
              <a:latin typeface="MS UI Gothic"/>
              <a:cs typeface="MS UI Gothic"/>
            </a:endParaRPr>
          </a:p>
          <a:p>
            <a:pPr marL="190500" marR="5080" indent="-177800">
              <a:lnSpc>
                <a:spcPct val="144900"/>
              </a:lnSpc>
              <a:spcBef>
                <a:spcPts val="100"/>
              </a:spcBef>
            </a:pPr>
            <a:r>
              <a:rPr sz="2400" spc="145" dirty="0" err="1">
                <a:latin typeface="MS UI Gothic"/>
                <a:cs typeface="MS UI Gothic"/>
              </a:rPr>
              <a:t>記述</a:t>
            </a:r>
            <a:r>
              <a:rPr sz="2400" spc="105" dirty="0" err="1">
                <a:latin typeface="MS UI Gothic"/>
                <a:cs typeface="MS UI Gothic"/>
              </a:rPr>
              <a:t>し</a:t>
            </a:r>
            <a:r>
              <a:rPr sz="2400" spc="114" dirty="0" err="1">
                <a:latin typeface="MS UI Gothic"/>
                <a:cs typeface="MS UI Gothic"/>
              </a:rPr>
              <a:t>た</a:t>
            </a:r>
            <a:r>
              <a:rPr sz="2400" spc="145" dirty="0" err="1">
                <a:latin typeface="MS UI Gothic"/>
                <a:cs typeface="MS UI Gothic"/>
              </a:rPr>
              <a:t>内容</a:t>
            </a:r>
            <a:r>
              <a:rPr sz="2400" spc="125" dirty="0" err="1">
                <a:latin typeface="MS UI Gothic"/>
                <a:cs typeface="MS UI Gothic"/>
              </a:rPr>
              <a:t>は</a:t>
            </a:r>
            <a:r>
              <a:rPr sz="2400" spc="145" dirty="0" err="1">
                <a:latin typeface="MS UI Gothic"/>
                <a:cs typeface="MS UI Gothic"/>
              </a:rPr>
              <a:t>図枠右下</a:t>
            </a:r>
            <a:r>
              <a:rPr sz="2400" spc="114" dirty="0" err="1">
                <a:latin typeface="MS UI Gothic"/>
                <a:cs typeface="MS UI Gothic"/>
              </a:rPr>
              <a:t>の</a:t>
            </a:r>
            <a:r>
              <a:rPr sz="2400" spc="100" dirty="0" err="1">
                <a:latin typeface="MS UI Gothic"/>
                <a:cs typeface="MS UI Gothic"/>
              </a:rPr>
              <a:t>タ</a:t>
            </a:r>
            <a:r>
              <a:rPr sz="2400" spc="105" dirty="0" err="1">
                <a:latin typeface="MS UI Gothic"/>
                <a:cs typeface="MS UI Gothic"/>
              </a:rPr>
              <a:t>イ</a:t>
            </a:r>
            <a:r>
              <a:rPr sz="2400" spc="50" dirty="0" err="1">
                <a:latin typeface="MS UI Gothic"/>
                <a:cs typeface="MS UI Gothic"/>
              </a:rPr>
              <a:t>ト</a:t>
            </a:r>
            <a:r>
              <a:rPr sz="2400" spc="114" dirty="0" err="1">
                <a:latin typeface="MS UI Gothic"/>
                <a:cs typeface="MS UI Gothic"/>
              </a:rPr>
              <a:t>ル</a:t>
            </a:r>
            <a:r>
              <a:rPr sz="2400" spc="225" dirty="0" err="1">
                <a:latin typeface="MS UI Gothic"/>
                <a:cs typeface="MS UI Gothic"/>
              </a:rPr>
              <a:t>ブ</a:t>
            </a:r>
            <a:r>
              <a:rPr sz="2400" spc="215" dirty="0" err="1">
                <a:latin typeface="MS UI Gothic"/>
                <a:cs typeface="MS UI Gothic"/>
              </a:rPr>
              <a:t>ロ</a:t>
            </a:r>
            <a:r>
              <a:rPr sz="2400" spc="175" dirty="0" err="1">
                <a:latin typeface="MS UI Gothic"/>
                <a:cs typeface="MS UI Gothic"/>
              </a:rPr>
              <a:t>ッ</a:t>
            </a:r>
            <a:r>
              <a:rPr sz="2400" spc="210" dirty="0" err="1">
                <a:latin typeface="MS UI Gothic"/>
                <a:cs typeface="MS UI Gothic"/>
              </a:rPr>
              <a:t>ク</a:t>
            </a:r>
            <a:r>
              <a:rPr sz="2400" spc="150" dirty="0" err="1">
                <a:latin typeface="MS UI Gothic"/>
                <a:cs typeface="MS UI Gothic"/>
              </a:rPr>
              <a:t>（</a:t>
            </a:r>
            <a:r>
              <a:rPr sz="2400" spc="300" dirty="0" err="1">
                <a:latin typeface="MS UI Gothic"/>
                <a:cs typeface="MS UI Gothic"/>
              </a:rPr>
              <a:t>表題欄</a:t>
            </a:r>
            <a:r>
              <a:rPr sz="2400" spc="150" dirty="0" err="1">
                <a:latin typeface="MS UI Gothic"/>
                <a:cs typeface="MS UI Gothic"/>
              </a:rPr>
              <a:t>）</a:t>
            </a:r>
            <a:r>
              <a:rPr sz="2400" spc="235" dirty="0" err="1">
                <a:latin typeface="MS UI Gothic"/>
                <a:cs typeface="MS UI Gothic"/>
              </a:rPr>
              <a:t>に</a:t>
            </a:r>
            <a:r>
              <a:rPr sz="2400" spc="300" dirty="0" err="1">
                <a:latin typeface="MS UI Gothic"/>
                <a:cs typeface="MS UI Gothic"/>
              </a:rPr>
              <a:t>表示</a:t>
            </a:r>
            <a:r>
              <a:rPr sz="2400" spc="210" dirty="0" err="1">
                <a:latin typeface="MS UI Gothic"/>
                <a:cs typeface="MS UI Gothic"/>
              </a:rPr>
              <a:t>さ</a:t>
            </a:r>
            <a:r>
              <a:rPr sz="2400" spc="265" dirty="0" err="1">
                <a:latin typeface="MS UI Gothic"/>
                <a:cs typeface="MS UI Gothic"/>
              </a:rPr>
              <a:t>れ</a:t>
            </a:r>
            <a:r>
              <a:rPr sz="2400" spc="225" dirty="0" err="1">
                <a:latin typeface="MS UI Gothic"/>
                <a:cs typeface="MS UI Gothic"/>
              </a:rPr>
              <a:t>ま</a:t>
            </a:r>
            <a:r>
              <a:rPr sz="2400" spc="70" dirty="0" err="1">
                <a:latin typeface="MS UI Gothic"/>
                <a:cs typeface="MS UI Gothic"/>
              </a:rPr>
              <a:t>す</a:t>
            </a:r>
            <a:r>
              <a:rPr sz="2400" spc="140" dirty="0">
                <a:latin typeface="MS UI Gothic"/>
                <a:cs typeface="MS UI Gothic"/>
              </a:rPr>
              <a:t>。</a:t>
            </a:r>
            <a:endParaRPr sz="2400" dirty="0">
              <a:latin typeface="MS UI Gothic"/>
              <a:cs typeface="MS UI Gothic"/>
            </a:endParaRPr>
          </a:p>
        </p:txBody>
      </p:sp>
      <p:grpSp>
        <p:nvGrpSpPr>
          <p:cNvPr id="2" name="グループ化 1">
            <a:extLst>
              <a:ext uri="{FF2B5EF4-FFF2-40B4-BE49-F238E27FC236}">
                <a16:creationId xmlns:a16="http://schemas.microsoft.com/office/drawing/2014/main" id="{2453DF8D-8988-4600-9AB7-58B3E9AB667E}"/>
              </a:ext>
            </a:extLst>
          </p:cNvPr>
          <p:cNvGrpSpPr/>
          <p:nvPr/>
        </p:nvGrpSpPr>
        <p:grpSpPr>
          <a:xfrm>
            <a:off x="8514556" y="456500"/>
            <a:ext cx="10134600" cy="6952064"/>
            <a:chOff x="8514556" y="456500"/>
            <a:chExt cx="10134600" cy="6952064"/>
          </a:xfrm>
        </p:grpSpPr>
        <p:sp>
          <p:nvSpPr>
            <p:cNvPr id="11" name="object 11"/>
            <p:cNvSpPr/>
            <p:nvPr/>
          </p:nvSpPr>
          <p:spPr>
            <a:xfrm>
              <a:off x="8514556" y="456500"/>
              <a:ext cx="10134600" cy="6490399"/>
            </a:xfrm>
            <a:prstGeom prst="rect">
              <a:avLst/>
            </a:prstGeom>
            <a:blipFill>
              <a:blip r:embed="rId3" cstate="print"/>
              <a:stretch>
                <a:fillRect/>
              </a:stretch>
            </a:blipFill>
          </p:spPr>
          <p:txBody>
            <a:bodyPr wrap="square" lIns="0" tIns="0" rIns="0" bIns="0" rtlCol="0"/>
            <a:lstStyle/>
            <a:p>
              <a:endParaRPr/>
            </a:p>
          </p:txBody>
        </p:sp>
        <p:sp>
          <p:nvSpPr>
            <p:cNvPr id="17" name="object 3">
              <a:extLst>
                <a:ext uri="{FF2B5EF4-FFF2-40B4-BE49-F238E27FC236}">
                  <a16:creationId xmlns:a16="http://schemas.microsoft.com/office/drawing/2014/main" id="{3579090F-5E96-4A61-BD73-D669206FC7D5}"/>
                </a:ext>
              </a:extLst>
            </p:cNvPr>
            <p:cNvSpPr txBox="1"/>
            <p:nvPr/>
          </p:nvSpPr>
          <p:spPr>
            <a:xfrm>
              <a:off x="8514556" y="6946899"/>
              <a:ext cx="10134600" cy="461665"/>
            </a:xfrm>
            <a:prstGeom prst="rect">
              <a:avLst/>
            </a:prstGeom>
          </p:spPr>
          <p:txBody>
            <a:bodyPr vert="horz" wrap="square" lIns="0" tIns="91440" rIns="0" bIns="0" rtlCol="0">
              <a:spAutoFit/>
            </a:bodyPr>
            <a:lstStyle/>
            <a:p>
              <a:pPr algn="ctr">
                <a:spcBef>
                  <a:spcPts val="720"/>
                </a:spcBef>
              </a:pPr>
              <a:r>
                <a:rPr sz="2400" spc="210" dirty="0">
                  <a:latin typeface="MS UI Gothic"/>
                  <a:cs typeface="MS UI Gothic"/>
                </a:rPr>
                <a:t>図</a:t>
              </a:r>
              <a:r>
                <a:rPr sz="2400" spc="105" dirty="0">
                  <a:latin typeface="MS UI Gothic"/>
                  <a:cs typeface="MS UI Gothic"/>
                </a:rPr>
                <a:t>4-7</a:t>
              </a:r>
              <a:endParaRPr sz="2400" dirty="0">
                <a:latin typeface="MS UI Gothic"/>
                <a:cs typeface="MS UI Gothic"/>
              </a:endParaRPr>
            </a:p>
          </p:txBody>
        </p:sp>
      </p:grpSp>
      <p:sp>
        <p:nvSpPr>
          <p:cNvPr id="24" name="object 3">
            <a:extLst>
              <a:ext uri="{FF2B5EF4-FFF2-40B4-BE49-F238E27FC236}">
                <a16:creationId xmlns:a16="http://schemas.microsoft.com/office/drawing/2014/main" id="{D1FC62AC-99B7-4A81-BA45-5555D9CBAA5E}"/>
              </a:ext>
            </a:extLst>
          </p:cNvPr>
          <p:cNvSpPr txBox="1"/>
          <p:nvPr/>
        </p:nvSpPr>
        <p:spPr>
          <a:xfrm>
            <a:off x="742156" y="622300"/>
            <a:ext cx="8600595" cy="1749197"/>
          </a:xfrm>
          <a:prstGeom prst="rect">
            <a:avLst/>
          </a:prstGeom>
        </p:spPr>
        <p:txBody>
          <a:bodyPr vert="horz" wrap="square" lIns="0" tIns="91440" rIns="0" bIns="0" rtlCol="0">
            <a:spAutoFit/>
          </a:bodyPr>
          <a:lstStyle/>
          <a:p>
            <a:pPr marL="330200">
              <a:spcBef>
                <a:spcPts val="620"/>
              </a:spcBef>
            </a:pPr>
            <a:r>
              <a:rPr sz="2400" spc="150" dirty="0">
                <a:latin typeface="Microsoft JhengHei"/>
                <a:cs typeface="Microsoft JhengHei"/>
              </a:rPr>
              <a:t>4.3.	</a:t>
            </a:r>
            <a:r>
              <a:rPr sz="2400" dirty="0">
                <a:latin typeface="Microsoft JhengHei"/>
                <a:cs typeface="Microsoft JhengHei"/>
              </a:rPr>
              <a:t>図枠の設定</a:t>
            </a:r>
          </a:p>
          <a:p>
            <a:pPr>
              <a:spcBef>
                <a:spcPts val="35"/>
              </a:spcBef>
            </a:pPr>
            <a:endParaRPr sz="2400" dirty="0">
              <a:latin typeface="Times New Roman"/>
              <a:cs typeface="Times New Roman"/>
            </a:endParaRPr>
          </a:p>
          <a:p>
            <a:pPr marL="12700">
              <a:tabLst>
                <a:tab pos="1392555" algn="l"/>
              </a:tabLst>
            </a:pPr>
            <a:r>
              <a:rPr sz="2400" dirty="0">
                <a:latin typeface="MS UI Gothic"/>
                <a:cs typeface="MS UI Gothic"/>
              </a:rPr>
              <a:t>①</a:t>
            </a:r>
            <a:r>
              <a:rPr sz="2400" spc="-105" dirty="0">
                <a:latin typeface="MS UI Gothic"/>
                <a:cs typeface="MS UI Gothic"/>
              </a:rPr>
              <a:t> </a:t>
            </a:r>
            <a:r>
              <a:rPr sz="2400" spc="200" dirty="0">
                <a:latin typeface="MS UI Gothic"/>
                <a:cs typeface="MS UI Gothic"/>
              </a:rPr>
              <a:t>上</a:t>
            </a:r>
            <a:r>
              <a:rPr sz="2400" spc="145" dirty="0">
                <a:latin typeface="MS UI Gothic"/>
                <a:cs typeface="MS UI Gothic"/>
              </a:rPr>
              <a:t>ツ</a:t>
            </a:r>
            <a:r>
              <a:rPr sz="2400" spc="130" dirty="0">
                <a:latin typeface="MS UI Gothic"/>
                <a:cs typeface="MS UI Gothic"/>
              </a:rPr>
              <a:t>ー</a:t>
            </a:r>
            <a:r>
              <a:rPr sz="2400" spc="185" dirty="0">
                <a:latin typeface="MS UI Gothic"/>
                <a:cs typeface="MS UI Gothic"/>
              </a:rPr>
              <a:t>ル</a:t>
            </a:r>
            <a:r>
              <a:rPr sz="2400" spc="145" dirty="0">
                <a:latin typeface="MS UI Gothic"/>
                <a:cs typeface="MS UI Gothic"/>
              </a:rPr>
              <a:t>バ</a:t>
            </a:r>
            <a:r>
              <a:rPr sz="2400" spc="210" dirty="0">
                <a:latin typeface="MS UI Gothic"/>
                <a:cs typeface="MS UI Gothic"/>
              </a:rPr>
              <a:t>ー	</a:t>
            </a:r>
            <a:r>
              <a:rPr sz="2400" spc="295" dirty="0">
                <a:latin typeface="MS UI Gothic"/>
                <a:cs typeface="MS UI Gothic"/>
              </a:rPr>
              <a:t>「</a:t>
            </a:r>
            <a:r>
              <a:rPr sz="2400" spc="450" dirty="0">
                <a:latin typeface="MS UI Gothic"/>
                <a:cs typeface="MS UI Gothic"/>
              </a:rPr>
              <a:t>ペ</a:t>
            </a:r>
            <a:r>
              <a:rPr sz="2400" spc="310" dirty="0">
                <a:latin typeface="MS UI Gothic"/>
                <a:cs typeface="MS UI Gothic"/>
              </a:rPr>
              <a:t>ー</a:t>
            </a:r>
            <a:r>
              <a:rPr sz="2400" spc="320" dirty="0">
                <a:latin typeface="MS UI Gothic"/>
                <a:cs typeface="MS UI Gothic"/>
              </a:rPr>
              <a:t>ジ</a:t>
            </a:r>
            <a:r>
              <a:rPr sz="2400" spc="310" dirty="0">
                <a:latin typeface="MS UI Gothic"/>
                <a:cs typeface="MS UI Gothic"/>
              </a:rPr>
              <a:t>の</a:t>
            </a:r>
            <a:r>
              <a:rPr sz="2400" spc="380" dirty="0">
                <a:latin typeface="MS UI Gothic"/>
                <a:cs typeface="MS UI Gothic"/>
              </a:rPr>
              <a:t>設定</a:t>
            </a:r>
            <a:r>
              <a:rPr sz="2400" spc="190" dirty="0">
                <a:latin typeface="MS UI Gothic"/>
                <a:cs typeface="MS UI Gothic"/>
              </a:rPr>
              <a:t>」</a:t>
            </a:r>
            <a:r>
              <a:rPr sz="2400" spc="285" dirty="0">
                <a:latin typeface="MS UI Gothic"/>
                <a:cs typeface="MS UI Gothic"/>
              </a:rPr>
              <a:t>を</a:t>
            </a:r>
            <a:r>
              <a:rPr sz="2400" spc="265" dirty="0">
                <a:latin typeface="MS UI Gothic"/>
                <a:cs typeface="MS UI Gothic"/>
              </a:rPr>
              <a:t>ク</a:t>
            </a:r>
            <a:r>
              <a:rPr sz="2400" spc="225" dirty="0">
                <a:latin typeface="MS UI Gothic"/>
                <a:cs typeface="MS UI Gothic"/>
              </a:rPr>
              <a:t>リ</a:t>
            </a:r>
            <a:r>
              <a:rPr sz="2400" spc="220" dirty="0">
                <a:latin typeface="MS UI Gothic"/>
                <a:cs typeface="MS UI Gothic"/>
              </a:rPr>
              <a:t>ッ</a:t>
            </a:r>
            <a:r>
              <a:rPr sz="2400" spc="265" dirty="0">
                <a:latin typeface="MS UI Gothic"/>
                <a:cs typeface="MS UI Gothic"/>
              </a:rPr>
              <a:t>ク</a:t>
            </a:r>
            <a:r>
              <a:rPr sz="2400" spc="275" dirty="0">
                <a:latin typeface="MS UI Gothic"/>
                <a:cs typeface="MS UI Gothic"/>
              </a:rPr>
              <a:t>し</a:t>
            </a:r>
            <a:r>
              <a:rPr sz="2400" spc="285" dirty="0">
                <a:latin typeface="MS UI Gothic"/>
                <a:cs typeface="MS UI Gothic"/>
              </a:rPr>
              <a:t>ま</a:t>
            </a:r>
            <a:r>
              <a:rPr sz="2400" spc="70" dirty="0">
                <a:latin typeface="MS UI Gothic"/>
                <a:cs typeface="MS UI Gothic"/>
              </a:rPr>
              <a:t>す</a:t>
            </a:r>
            <a:r>
              <a:rPr sz="2400" spc="385" dirty="0">
                <a:latin typeface="MS UI Gothic"/>
                <a:cs typeface="MS UI Gothic"/>
              </a:rPr>
              <a:t>。</a:t>
            </a:r>
            <a:endParaRPr sz="2400" dirty="0">
              <a:latin typeface="MS UI Gothic"/>
              <a:cs typeface="MS UI Gothic"/>
            </a:endParaRPr>
          </a:p>
          <a:p>
            <a:pPr marL="12700">
              <a:spcBef>
                <a:spcPts val="1420"/>
              </a:spcBef>
            </a:pPr>
            <a:r>
              <a:rPr sz="2400" dirty="0">
                <a:latin typeface="MS UI Gothic"/>
                <a:cs typeface="MS UI Gothic"/>
              </a:rPr>
              <a:t>②</a:t>
            </a:r>
            <a:r>
              <a:rPr sz="2400" spc="-110" dirty="0">
                <a:latin typeface="MS UI Gothic"/>
                <a:cs typeface="MS UI Gothic"/>
              </a:rPr>
              <a:t> </a:t>
            </a:r>
            <a:r>
              <a:rPr sz="2400" spc="295" dirty="0">
                <a:latin typeface="MS UI Gothic"/>
                <a:cs typeface="MS UI Gothic"/>
              </a:rPr>
              <a:t>「</a:t>
            </a:r>
            <a:r>
              <a:rPr sz="2400" spc="450" dirty="0">
                <a:latin typeface="MS UI Gothic"/>
                <a:cs typeface="MS UI Gothic"/>
              </a:rPr>
              <a:t>ペ</a:t>
            </a:r>
            <a:r>
              <a:rPr sz="2400" spc="215" dirty="0">
                <a:latin typeface="MS UI Gothic"/>
                <a:cs typeface="MS UI Gothic"/>
              </a:rPr>
              <a:t>ー</a:t>
            </a:r>
            <a:r>
              <a:rPr sz="2400" spc="220" dirty="0">
                <a:latin typeface="MS UI Gothic"/>
                <a:cs typeface="MS UI Gothic"/>
              </a:rPr>
              <a:t>ジ</a:t>
            </a:r>
            <a:r>
              <a:rPr sz="2400" spc="265" dirty="0">
                <a:latin typeface="MS UI Gothic"/>
                <a:cs typeface="MS UI Gothic"/>
              </a:rPr>
              <a:t>設定</a:t>
            </a:r>
            <a:r>
              <a:rPr sz="2400" spc="130" dirty="0">
                <a:latin typeface="MS UI Gothic"/>
                <a:cs typeface="MS UI Gothic"/>
              </a:rPr>
              <a:t>」</a:t>
            </a:r>
            <a:r>
              <a:rPr sz="2400" spc="105" dirty="0">
                <a:latin typeface="MS UI Gothic"/>
                <a:cs typeface="MS UI Gothic"/>
              </a:rPr>
              <a:t>ダ</a:t>
            </a:r>
            <a:r>
              <a:rPr sz="2400" spc="220" dirty="0">
                <a:latin typeface="MS UI Gothic"/>
                <a:cs typeface="MS UI Gothic"/>
              </a:rPr>
              <a:t>イ</a:t>
            </a:r>
            <a:r>
              <a:rPr sz="2400" spc="229" dirty="0">
                <a:latin typeface="MS UI Gothic"/>
                <a:cs typeface="MS UI Gothic"/>
              </a:rPr>
              <a:t>ア</a:t>
            </a:r>
            <a:r>
              <a:rPr sz="2400" spc="220" dirty="0">
                <a:latin typeface="MS UI Gothic"/>
                <a:cs typeface="MS UI Gothic"/>
              </a:rPr>
              <a:t>ロ</a:t>
            </a:r>
            <a:r>
              <a:rPr sz="2400" spc="235" dirty="0">
                <a:latin typeface="MS UI Gothic"/>
                <a:cs typeface="MS UI Gothic"/>
              </a:rPr>
              <a:t>グ</a:t>
            </a:r>
            <a:r>
              <a:rPr sz="2400" spc="254" dirty="0">
                <a:latin typeface="MS UI Gothic"/>
                <a:cs typeface="MS UI Gothic"/>
              </a:rPr>
              <a:t>が</a:t>
            </a:r>
            <a:r>
              <a:rPr sz="2400" spc="305" dirty="0">
                <a:latin typeface="MS UI Gothic"/>
                <a:cs typeface="MS UI Gothic"/>
              </a:rPr>
              <a:t>開</a:t>
            </a:r>
            <a:r>
              <a:rPr sz="2400" spc="229" dirty="0">
                <a:latin typeface="MS UI Gothic"/>
                <a:cs typeface="MS UI Gothic"/>
              </a:rPr>
              <a:t>きま</a:t>
            </a:r>
            <a:r>
              <a:rPr sz="2400" spc="70" dirty="0">
                <a:latin typeface="MS UI Gothic"/>
                <a:cs typeface="MS UI Gothic"/>
              </a:rPr>
              <a:t>す</a:t>
            </a:r>
            <a:r>
              <a:rPr sz="2400" spc="140" dirty="0">
                <a:latin typeface="MS UI Gothic"/>
                <a:cs typeface="MS UI Gothic"/>
              </a:rPr>
              <a:t>。</a:t>
            </a:r>
            <a:r>
              <a:rPr sz="2400" spc="210" dirty="0">
                <a:latin typeface="MS UI Gothic"/>
                <a:cs typeface="MS UI Gothic"/>
              </a:rPr>
              <a:t>図</a:t>
            </a:r>
            <a:r>
              <a:rPr sz="2400" spc="105" dirty="0">
                <a:latin typeface="MS UI Gothic"/>
                <a:cs typeface="MS UI Gothic"/>
              </a:rPr>
              <a:t>4-7</a:t>
            </a:r>
            <a:endParaRPr sz="2400" dirty="0">
              <a:latin typeface="MS UI Gothic"/>
              <a:cs typeface="MS UI Gothic"/>
            </a:endParaRPr>
          </a:p>
        </p:txBody>
      </p:sp>
      <p:sp>
        <p:nvSpPr>
          <p:cNvPr id="8" name="スライド番号プレースホルダー 4">
            <a:extLst>
              <a:ext uri="{FF2B5EF4-FFF2-40B4-BE49-F238E27FC236}">
                <a16:creationId xmlns:a16="http://schemas.microsoft.com/office/drawing/2014/main" id="{686F1C64-A72E-4078-BBB7-FAC248D418B9}"/>
              </a:ext>
            </a:extLst>
          </p:cNvPr>
          <p:cNvSpPr txBox="1">
            <a:spLocks/>
          </p:cNvSpPr>
          <p:nvPr/>
        </p:nvSpPr>
        <p:spPr>
          <a:xfrm>
            <a:off x="17658556" y="95209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18</a:t>
            </a:fld>
            <a:endParaRPr lang="en-US" altLang="ja-JP" sz="2400" spc="170" dirty="0"/>
          </a:p>
        </p:txBody>
      </p:sp>
    </p:spTree>
    <p:extLst>
      <p:ext uri="{BB962C8B-B14F-4D97-AF65-F5344CB8AC3E}">
        <p14:creationId xmlns:p14="http://schemas.microsoft.com/office/powerpoint/2010/main" val="2741132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3332956" y="6718301"/>
            <a:ext cx="2874351" cy="382156"/>
          </a:xfrm>
          <a:prstGeom prst="rect">
            <a:avLst/>
          </a:prstGeom>
        </p:spPr>
        <p:txBody>
          <a:bodyPr vert="horz" wrap="square" lIns="0" tIns="12700" rIns="0" bIns="0" rtlCol="0">
            <a:spAutoFit/>
          </a:bodyPr>
          <a:lstStyle/>
          <a:p>
            <a:pPr marL="12700">
              <a:spcBef>
                <a:spcPts val="100"/>
              </a:spcBef>
            </a:pPr>
            <a:r>
              <a:rPr sz="2400" spc="105" dirty="0">
                <a:latin typeface="MS UI Gothic"/>
                <a:cs typeface="MS UI Gothic"/>
              </a:rPr>
              <a:t>図4-8：回路図</a:t>
            </a:r>
            <a:endParaRPr sz="2400" dirty="0">
              <a:latin typeface="MS UI Gothic"/>
              <a:cs typeface="MS UI Gothic"/>
            </a:endParaRPr>
          </a:p>
        </p:txBody>
      </p:sp>
      <p:sp>
        <p:nvSpPr>
          <p:cNvPr id="4" name="object 4"/>
          <p:cNvSpPr txBox="1"/>
          <p:nvPr/>
        </p:nvSpPr>
        <p:spPr>
          <a:xfrm>
            <a:off x="8971756" y="5639228"/>
            <a:ext cx="9448800" cy="2508059"/>
          </a:xfrm>
          <a:prstGeom prst="rect">
            <a:avLst/>
          </a:prstGeom>
        </p:spPr>
        <p:txBody>
          <a:bodyPr vert="horz" wrap="square" lIns="0" tIns="12700" rIns="0" bIns="0" rtlCol="0">
            <a:spAutoFit/>
          </a:bodyPr>
          <a:lstStyle/>
          <a:p>
            <a:pPr marL="2717800">
              <a:spcBef>
                <a:spcPts val="100"/>
              </a:spcBef>
            </a:pPr>
            <a:r>
              <a:rPr sz="2400" spc="140" dirty="0">
                <a:latin typeface="MS UI Gothic"/>
                <a:cs typeface="MS UI Gothic"/>
              </a:rPr>
              <a:t>表</a:t>
            </a:r>
            <a:r>
              <a:rPr sz="2400" spc="70" dirty="0">
                <a:latin typeface="MS UI Gothic"/>
                <a:cs typeface="MS UI Gothic"/>
              </a:rPr>
              <a:t>4-1：</a:t>
            </a:r>
            <a:r>
              <a:rPr sz="2400" spc="140" dirty="0">
                <a:latin typeface="MS UI Gothic"/>
                <a:cs typeface="MS UI Gothic"/>
              </a:rPr>
              <a:t>部品表</a:t>
            </a:r>
            <a:endParaRPr lang="en-US" altLang="ja-JP" sz="2400" spc="140" dirty="0">
              <a:latin typeface="MS UI Gothic"/>
              <a:cs typeface="MS UI Gothic"/>
            </a:endParaRPr>
          </a:p>
          <a:p>
            <a:pPr marL="2717800">
              <a:spcBef>
                <a:spcPts val="100"/>
              </a:spcBef>
            </a:pPr>
            <a:endParaRPr sz="2400" dirty="0">
              <a:latin typeface="MS UI Gothic"/>
              <a:cs typeface="MS UI Gothic"/>
            </a:endParaRPr>
          </a:p>
          <a:p>
            <a:pPr marL="12700" marR="5080">
              <a:lnSpc>
                <a:spcPct val="159400"/>
              </a:lnSpc>
              <a:spcBef>
                <a:spcPts val="300"/>
              </a:spcBef>
            </a:pPr>
            <a:r>
              <a:rPr sz="2400" dirty="0">
                <a:latin typeface="MS UI Gothic"/>
                <a:cs typeface="MS UI Gothic"/>
              </a:rPr>
              <a:t>※</a:t>
            </a:r>
            <a:r>
              <a:rPr sz="2400" spc="250" dirty="0">
                <a:latin typeface="MS UI Gothic"/>
                <a:cs typeface="MS UI Gothic"/>
              </a:rPr>
              <a:t> </a:t>
            </a:r>
            <a:r>
              <a:rPr sz="2400" spc="229" dirty="0">
                <a:latin typeface="MS UI Gothic"/>
                <a:cs typeface="MS UI Gothic"/>
              </a:rPr>
              <a:t>PWR_FLAG（</a:t>
            </a:r>
            <a:r>
              <a:rPr sz="2400" spc="220" dirty="0">
                <a:latin typeface="MS UI Gothic"/>
                <a:cs typeface="MS UI Gothic"/>
              </a:rPr>
              <a:t>パ</a:t>
            </a:r>
            <a:r>
              <a:rPr sz="2400" spc="310" dirty="0">
                <a:latin typeface="MS UI Gothic"/>
                <a:cs typeface="MS UI Gothic"/>
              </a:rPr>
              <a:t>ワ</a:t>
            </a:r>
            <a:r>
              <a:rPr sz="2400" spc="240" dirty="0">
                <a:latin typeface="MS UI Gothic"/>
                <a:cs typeface="MS UI Gothic"/>
              </a:rPr>
              <a:t>ー</a:t>
            </a:r>
            <a:r>
              <a:rPr sz="2400" spc="605" dirty="0">
                <a:latin typeface="MS UI Gothic"/>
                <a:cs typeface="MS UI Gothic"/>
              </a:rPr>
              <a:t>・</a:t>
            </a:r>
            <a:r>
              <a:rPr sz="2400" spc="400" dirty="0">
                <a:latin typeface="MS UI Gothic"/>
                <a:cs typeface="MS UI Gothic"/>
              </a:rPr>
              <a:t>フ</a:t>
            </a:r>
            <a:r>
              <a:rPr sz="2400" spc="380" dirty="0">
                <a:latin typeface="MS UI Gothic"/>
                <a:cs typeface="MS UI Gothic"/>
              </a:rPr>
              <a:t>ラ</a:t>
            </a:r>
            <a:r>
              <a:rPr sz="2400" spc="295" dirty="0">
                <a:latin typeface="MS UI Gothic"/>
                <a:cs typeface="MS UI Gothic"/>
              </a:rPr>
              <a:t>グ</a:t>
            </a:r>
            <a:r>
              <a:rPr sz="2400" spc="605" dirty="0">
                <a:latin typeface="MS UI Gothic"/>
                <a:cs typeface="MS UI Gothic"/>
              </a:rPr>
              <a:t>）</a:t>
            </a:r>
            <a:r>
              <a:rPr sz="2400" spc="195" dirty="0">
                <a:latin typeface="MS UI Gothic"/>
                <a:cs typeface="MS UI Gothic"/>
              </a:rPr>
              <a:t>は</a:t>
            </a:r>
            <a:r>
              <a:rPr sz="2400" spc="140" dirty="0">
                <a:latin typeface="MS UI Gothic"/>
                <a:cs typeface="MS UI Gothic"/>
              </a:rPr>
              <a:t>VCC,GND</a:t>
            </a:r>
            <a:r>
              <a:rPr sz="2400" spc="220" dirty="0">
                <a:latin typeface="MS UI Gothic"/>
                <a:cs typeface="MS UI Gothic"/>
              </a:rPr>
              <a:t>が</a:t>
            </a:r>
            <a:r>
              <a:rPr sz="2400" spc="30" dirty="0">
                <a:latin typeface="MS UI Gothic"/>
                <a:cs typeface="MS UI Gothic"/>
              </a:rPr>
              <a:t>電源</a:t>
            </a:r>
            <a:r>
              <a:rPr sz="2400" spc="275" dirty="0">
                <a:latin typeface="MS UI Gothic"/>
                <a:cs typeface="MS UI Gothic"/>
              </a:rPr>
              <a:t>に</a:t>
            </a:r>
            <a:r>
              <a:rPr sz="2400" spc="30" dirty="0">
                <a:latin typeface="MS UI Gothic"/>
                <a:cs typeface="MS UI Gothic"/>
              </a:rPr>
              <a:t>繋</a:t>
            </a:r>
            <a:r>
              <a:rPr sz="2400" spc="220" dirty="0">
                <a:latin typeface="MS UI Gothic"/>
                <a:cs typeface="MS UI Gothic"/>
              </a:rPr>
              <a:t>が</a:t>
            </a:r>
            <a:r>
              <a:rPr sz="2400" spc="300" dirty="0">
                <a:latin typeface="MS UI Gothic"/>
                <a:cs typeface="MS UI Gothic"/>
              </a:rPr>
              <a:t>る</a:t>
            </a:r>
            <a:r>
              <a:rPr sz="2400" spc="380" dirty="0">
                <a:latin typeface="MS UI Gothic"/>
                <a:cs typeface="MS UI Gothic"/>
              </a:rPr>
              <a:t>こ</a:t>
            </a:r>
            <a:r>
              <a:rPr sz="2400" spc="455" dirty="0">
                <a:latin typeface="MS UI Gothic"/>
                <a:cs typeface="MS UI Gothic"/>
              </a:rPr>
              <a:t>と</a:t>
            </a:r>
            <a:r>
              <a:rPr sz="2400" spc="310" dirty="0">
                <a:latin typeface="MS UI Gothic"/>
                <a:cs typeface="MS UI Gothic"/>
              </a:rPr>
              <a:t>を</a:t>
            </a:r>
            <a:r>
              <a:rPr sz="2400" spc="30" dirty="0">
                <a:latin typeface="MS UI Gothic"/>
                <a:cs typeface="MS UI Gothic"/>
              </a:rPr>
              <a:t>示</a:t>
            </a:r>
            <a:r>
              <a:rPr sz="2400" spc="204" dirty="0">
                <a:latin typeface="MS UI Gothic"/>
                <a:cs typeface="MS UI Gothic"/>
              </a:rPr>
              <a:t>す</a:t>
            </a:r>
            <a:r>
              <a:rPr sz="2400" spc="400" dirty="0">
                <a:latin typeface="MS UI Gothic"/>
                <a:cs typeface="MS UI Gothic"/>
              </a:rPr>
              <a:t>フ</a:t>
            </a:r>
            <a:r>
              <a:rPr sz="2400" spc="380" dirty="0">
                <a:latin typeface="MS UI Gothic"/>
                <a:cs typeface="MS UI Gothic"/>
              </a:rPr>
              <a:t>ラ</a:t>
            </a:r>
            <a:r>
              <a:rPr sz="2400" spc="295" dirty="0">
                <a:latin typeface="MS UI Gothic"/>
                <a:cs typeface="MS UI Gothic"/>
              </a:rPr>
              <a:t>グ</a:t>
            </a:r>
            <a:r>
              <a:rPr sz="2400" spc="605" dirty="0">
                <a:latin typeface="MS UI Gothic"/>
                <a:cs typeface="MS UI Gothic"/>
              </a:rPr>
              <a:t>（</a:t>
            </a:r>
            <a:r>
              <a:rPr sz="2400" spc="30" dirty="0">
                <a:latin typeface="MS UI Gothic"/>
                <a:cs typeface="MS UI Gothic"/>
              </a:rPr>
              <a:t>指標</a:t>
            </a:r>
            <a:r>
              <a:rPr sz="2400" spc="605" dirty="0">
                <a:latin typeface="MS UI Gothic"/>
                <a:cs typeface="MS UI Gothic"/>
              </a:rPr>
              <a:t>）</a:t>
            </a:r>
            <a:r>
              <a:rPr sz="2400" spc="210" dirty="0">
                <a:latin typeface="MS UI Gothic"/>
                <a:cs typeface="MS UI Gothic"/>
              </a:rPr>
              <a:t>で </a:t>
            </a:r>
            <a:r>
              <a:rPr sz="2400" spc="70" dirty="0">
                <a:latin typeface="MS UI Gothic"/>
                <a:cs typeface="MS UI Gothic"/>
              </a:rPr>
              <a:t>す</a:t>
            </a:r>
            <a:r>
              <a:rPr sz="2400" spc="545" dirty="0">
                <a:latin typeface="MS UI Gothic"/>
                <a:cs typeface="MS UI Gothic"/>
              </a:rPr>
              <a:t>。</a:t>
            </a:r>
            <a:endParaRPr lang="en-US" altLang="ja-JP" sz="2400" spc="545" dirty="0">
              <a:latin typeface="MS UI Gothic"/>
              <a:cs typeface="MS UI Gothic"/>
            </a:endParaRPr>
          </a:p>
          <a:p>
            <a:pPr marL="12700" marR="5080">
              <a:lnSpc>
                <a:spcPct val="159400"/>
              </a:lnSpc>
              <a:spcBef>
                <a:spcPts val="300"/>
              </a:spcBef>
            </a:pPr>
            <a:r>
              <a:rPr sz="2400" spc="409" dirty="0">
                <a:latin typeface="MS UI Gothic"/>
                <a:cs typeface="MS UI Gothic"/>
              </a:rPr>
              <a:t>「</a:t>
            </a:r>
            <a:r>
              <a:rPr sz="2400" u="sng" spc="145" dirty="0">
                <a:solidFill>
                  <a:srgbClr val="0000FF"/>
                </a:solidFill>
                <a:uFill>
                  <a:solidFill>
                    <a:srgbClr val="0000FF"/>
                  </a:solidFill>
                </a:uFill>
                <a:latin typeface="MS UI Gothic"/>
                <a:cs typeface="MS UI Gothic"/>
                <a:hlinkClick r:id="rId2" action="ppaction://hlinksldjump"/>
              </a:rPr>
              <a:t>4.12.</a:t>
            </a:r>
            <a:r>
              <a:rPr sz="2400" u="sng" spc="25" dirty="0">
                <a:solidFill>
                  <a:srgbClr val="0000FF"/>
                </a:solidFill>
                <a:uFill>
                  <a:solidFill>
                    <a:srgbClr val="0000FF"/>
                  </a:solidFill>
                </a:uFill>
                <a:latin typeface="MS UI Gothic"/>
                <a:cs typeface="MS UI Gothic"/>
                <a:hlinkClick r:id="rId2" action="ppaction://hlinksldjump"/>
              </a:rPr>
              <a:t> </a:t>
            </a:r>
            <a:r>
              <a:rPr sz="2400" u="sng" spc="165" dirty="0">
                <a:solidFill>
                  <a:srgbClr val="0000FF"/>
                </a:solidFill>
                <a:uFill>
                  <a:solidFill>
                    <a:srgbClr val="0000FF"/>
                  </a:solidFill>
                </a:uFill>
                <a:latin typeface="MS UI Gothic"/>
                <a:cs typeface="MS UI Gothic"/>
                <a:hlinkClick r:id="rId2" action="ppaction://hlinksldjump"/>
              </a:rPr>
              <a:t>未接続</a:t>
            </a:r>
            <a:r>
              <a:rPr sz="2400" u="sng" spc="110" dirty="0">
                <a:solidFill>
                  <a:srgbClr val="0000FF"/>
                </a:solidFill>
                <a:uFill>
                  <a:solidFill>
                    <a:srgbClr val="0000FF"/>
                  </a:solidFill>
                </a:uFill>
                <a:latin typeface="MS UI Gothic"/>
                <a:cs typeface="MS UI Gothic"/>
                <a:hlinkClick r:id="rId2" action="ppaction://hlinksldjump"/>
              </a:rPr>
              <a:t>フ</a:t>
            </a:r>
            <a:r>
              <a:rPr sz="2400" u="sng" spc="114" dirty="0">
                <a:solidFill>
                  <a:srgbClr val="0000FF"/>
                </a:solidFill>
                <a:uFill>
                  <a:solidFill>
                    <a:srgbClr val="0000FF"/>
                  </a:solidFill>
                </a:uFill>
                <a:latin typeface="MS UI Gothic"/>
                <a:cs typeface="MS UI Gothic"/>
                <a:hlinkClick r:id="rId2" action="ppaction://hlinksldjump"/>
              </a:rPr>
              <a:t>ラ</a:t>
            </a:r>
            <a:r>
              <a:rPr sz="2400" u="sng" spc="90" dirty="0">
                <a:solidFill>
                  <a:srgbClr val="0000FF"/>
                </a:solidFill>
                <a:uFill>
                  <a:solidFill>
                    <a:srgbClr val="0000FF"/>
                  </a:solidFill>
                </a:uFill>
                <a:latin typeface="MS UI Gothic"/>
                <a:cs typeface="MS UI Gothic"/>
                <a:hlinkClick r:id="rId2" action="ppaction://hlinksldjump"/>
              </a:rPr>
              <a:t>グ</a:t>
            </a:r>
            <a:r>
              <a:rPr sz="2400" u="sng" spc="160" dirty="0">
                <a:solidFill>
                  <a:srgbClr val="0000FF"/>
                </a:solidFill>
                <a:uFill>
                  <a:solidFill>
                    <a:srgbClr val="0000FF"/>
                  </a:solidFill>
                </a:uFill>
                <a:latin typeface="MS UI Gothic"/>
                <a:cs typeface="MS UI Gothic"/>
                <a:hlinkClick r:id="rId2" action="ppaction://hlinksldjump"/>
              </a:rPr>
              <a:t>，PWR_FLAG，</a:t>
            </a:r>
            <a:r>
              <a:rPr sz="2400" u="sng" spc="265" dirty="0">
                <a:solidFill>
                  <a:srgbClr val="0000FF"/>
                </a:solidFill>
                <a:uFill>
                  <a:solidFill>
                    <a:srgbClr val="0000FF"/>
                  </a:solidFill>
                </a:uFill>
                <a:latin typeface="MS UI Gothic"/>
                <a:cs typeface="MS UI Gothic"/>
                <a:hlinkClick r:id="rId2" action="ppaction://hlinksldjump"/>
              </a:rPr>
              <a:t>配線</a:t>
            </a:r>
            <a:r>
              <a:rPr sz="2400" u="sng" spc="185" dirty="0">
                <a:solidFill>
                  <a:srgbClr val="0000FF"/>
                </a:solidFill>
                <a:uFill>
                  <a:solidFill>
                    <a:srgbClr val="0000FF"/>
                  </a:solidFill>
                </a:uFill>
                <a:latin typeface="MS UI Gothic"/>
                <a:cs typeface="MS UI Gothic"/>
                <a:hlinkClick r:id="rId2" action="ppaction://hlinksldjump"/>
              </a:rPr>
              <a:t>ラ</a:t>
            </a:r>
            <a:r>
              <a:rPr sz="2400" u="sng" spc="215" dirty="0">
                <a:solidFill>
                  <a:srgbClr val="0000FF"/>
                </a:solidFill>
                <a:uFill>
                  <a:solidFill>
                    <a:srgbClr val="0000FF"/>
                  </a:solidFill>
                </a:uFill>
                <a:latin typeface="MS UI Gothic"/>
                <a:cs typeface="MS UI Gothic"/>
                <a:hlinkClick r:id="rId2" action="ppaction://hlinksldjump"/>
              </a:rPr>
              <a:t>ベル</a:t>
            </a:r>
            <a:r>
              <a:rPr sz="2400" spc="155" dirty="0">
                <a:latin typeface="MS UI Gothic"/>
                <a:cs typeface="MS UI Gothic"/>
              </a:rPr>
              <a:t>」</a:t>
            </a:r>
            <a:r>
              <a:rPr sz="2400" spc="235" dirty="0">
                <a:latin typeface="MS UI Gothic"/>
                <a:cs typeface="MS UI Gothic"/>
              </a:rPr>
              <a:t>を</a:t>
            </a:r>
            <a:r>
              <a:rPr sz="2400" spc="315" dirty="0">
                <a:latin typeface="MS UI Gothic"/>
                <a:cs typeface="MS UI Gothic"/>
              </a:rPr>
              <a:t>参照</a:t>
            </a:r>
            <a:r>
              <a:rPr sz="2400" spc="210" dirty="0">
                <a:latin typeface="MS UI Gothic"/>
                <a:cs typeface="MS UI Gothic"/>
              </a:rPr>
              <a:t>。</a:t>
            </a:r>
            <a:endParaRPr sz="2400" dirty="0">
              <a:latin typeface="MS UI Gothic"/>
              <a:cs typeface="MS UI Gothic"/>
            </a:endParaRPr>
          </a:p>
        </p:txBody>
      </p:sp>
      <p:sp>
        <p:nvSpPr>
          <p:cNvPr id="5" name="object 5"/>
          <p:cNvSpPr/>
          <p:nvPr/>
        </p:nvSpPr>
        <p:spPr>
          <a:xfrm>
            <a:off x="974724" y="1865165"/>
            <a:ext cx="6701632" cy="4853136"/>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8819356" y="1308101"/>
            <a:ext cx="9677400" cy="4267200"/>
          </a:xfrm>
          <a:prstGeom prst="rect">
            <a:avLst/>
          </a:prstGeom>
          <a:blipFill>
            <a:blip r:embed="rId4" cstate="print"/>
            <a:stretch>
              <a:fillRect/>
            </a:stretch>
          </a:blipFill>
        </p:spPr>
        <p:txBody>
          <a:bodyPr wrap="square" lIns="0" tIns="0" rIns="0" bIns="0" rtlCol="0"/>
          <a:lstStyle/>
          <a:p>
            <a:endParaRPr/>
          </a:p>
        </p:txBody>
      </p:sp>
      <p:sp>
        <p:nvSpPr>
          <p:cNvPr id="7" name="object 7"/>
          <p:cNvSpPr txBox="1">
            <a:spLocks noGrp="1"/>
          </p:cNvSpPr>
          <p:nvPr>
            <p:ph type="sldNum" sz="quarter" idx="7"/>
          </p:nvPr>
        </p:nvSpPr>
        <p:spPr/>
        <p:txBody>
          <a:bodyPr/>
          <a:lstStyle/>
          <a:p>
            <a:r>
              <a:rPr lang="en-US" altLang="ja-JP"/>
              <a:t>7</a:t>
            </a:r>
            <a:endParaRPr lang="en-US" altLang="ja-JP" dirty="0"/>
          </a:p>
        </p:txBody>
      </p:sp>
      <p:sp>
        <p:nvSpPr>
          <p:cNvPr id="8" name="object 2">
            <a:extLst>
              <a:ext uri="{FF2B5EF4-FFF2-40B4-BE49-F238E27FC236}">
                <a16:creationId xmlns:a16="http://schemas.microsoft.com/office/drawing/2014/main" id="{4B7937D8-0731-49A9-9BCF-F8511BD22C07}"/>
              </a:ext>
            </a:extLst>
          </p:cNvPr>
          <p:cNvSpPr txBox="1"/>
          <p:nvPr/>
        </p:nvSpPr>
        <p:spPr>
          <a:xfrm>
            <a:off x="1351756" y="525404"/>
            <a:ext cx="14782801" cy="1045927"/>
          </a:xfrm>
          <a:prstGeom prst="rect">
            <a:avLst/>
          </a:prstGeom>
        </p:spPr>
        <p:txBody>
          <a:bodyPr vert="horz" wrap="square" lIns="0" tIns="12700" rIns="0" bIns="0" rtlCol="0">
            <a:spAutoFit/>
          </a:bodyPr>
          <a:lstStyle/>
          <a:p>
            <a:pPr marL="190500" marR="5080" indent="-177800">
              <a:lnSpc>
                <a:spcPct val="144900"/>
              </a:lnSpc>
              <a:spcBef>
                <a:spcPts val="100"/>
              </a:spcBef>
            </a:pPr>
            <a:r>
              <a:rPr sz="2400" spc="150" dirty="0">
                <a:latin typeface="Microsoft JhengHei"/>
                <a:cs typeface="Microsoft JhengHei"/>
              </a:rPr>
              <a:t>4.4.	</a:t>
            </a:r>
            <a:r>
              <a:rPr sz="2400" dirty="0">
                <a:latin typeface="Microsoft JhengHei"/>
                <a:cs typeface="Microsoft JhengHei"/>
              </a:rPr>
              <a:t>回路図・部品表</a:t>
            </a:r>
          </a:p>
          <a:p>
            <a:pPr marL="12700">
              <a:spcBef>
                <a:spcPts val="1019"/>
              </a:spcBef>
            </a:pPr>
            <a:r>
              <a:rPr sz="2400" spc="160" dirty="0">
                <a:latin typeface="MS UI Gothic"/>
                <a:cs typeface="MS UI Gothic"/>
              </a:rPr>
              <a:t>図</a:t>
            </a:r>
            <a:r>
              <a:rPr sz="2400" spc="80" dirty="0">
                <a:latin typeface="MS UI Gothic"/>
                <a:cs typeface="MS UI Gothic"/>
              </a:rPr>
              <a:t>4-8</a:t>
            </a:r>
            <a:r>
              <a:rPr sz="2400" spc="130" dirty="0">
                <a:latin typeface="MS UI Gothic"/>
                <a:cs typeface="MS UI Gothic"/>
              </a:rPr>
              <a:t>の</a:t>
            </a:r>
            <a:r>
              <a:rPr sz="2400" spc="160" dirty="0">
                <a:latin typeface="MS UI Gothic"/>
                <a:cs typeface="MS UI Gothic"/>
              </a:rPr>
              <a:t>回路</a:t>
            </a:r>
            <a:r>
              <a:rPr sz="2400" spc="120" dirty="0">
                <a:latin typeface="MS UI Gothic"/>
                <a:cs typeface="MS UI Gothic"/>
              </a:rPr>
              <a:t>を</a:t>
            </a:r>
            <a:r>
              <a:rPr sz="2400" spc="75" dirty="0">
                <a:latin typeface="MS UI Gothic"/>
                <a:cs typeface="MS UI Gothic"/>
              </a:rPr>
              <a:t>4.5～4.12</a:t>
            </a:r>
            <a:r>
              <a:rPr sz="2400" spc="130" dirty="0">
                <a:latin typeface="MS UI Gothic"/>
                <a:cs typeface="MS UI Gothic"/>
              </a:rPr>
              <a:t>の</a:t>
            </a:r>
            <a:r>
              <a:rPr sz="2400" spc="160" dirty="0">
                <a:latin typeface="MS UI Gothic"/>
                <a:cs typeface="MS UI Gothic"/>
              </a:rPr>
              <a:t>説明</a:t>
            </a:r>
            <a:r>
              <a:rPr sz="2400" spc="125" dirty="0">
                <a:latin typeface="MS UI Gothic"/>
                <a:cs typeface="MS UI Gothic"/>
              </a:rPr>
              <a:t>に</a:t>
            </a:r>
            <a:r>
              <a:rPr sz="2400" spc="160" dirty="0">
                <a:latin typeface="MS UI Gothic"/>
                <a:cs typeface="MS UI Gothic"/>
              </a:rPr>
              <a:t>沿</a:t>
            </a:r>
            <a:r>
              <a:rPr sz="2400" spc="285" dirty="0">
                <a:latin typeface="MS UI Gothic"/>
                <a:cs typeface="MS UI Gothic"/>
              </a:rPr>
              <a:t>っ</a:t>
            </a:r>
            <a:r>
              <a:rPr sz="2400" spc="155" dirty="0">
                <a:latin typeface="MS UI Gothic"/>
                <a:cs typeface="MS UI Gothic"/>
              </a:rPr>
              <a:t>て</a:t>
            </a:r>
            <a:r>
              <a:rPr sz="2400" spc="195" dirty="0">
                <a:latin typeface="MS UI Gothic"/>
                <a:cs typeface="MS UI Gothic"/>
              </a:rPr>
              <a:t>作成</a:t>
            </a:r>
            <a:r>
              <a:rPr sz="2400" spc="140" dirty="0">
                <a:latin typeface="MS UI Gothic"/>
                <a:cs typeface="MS UI Gothic"/>
              </a:rPr>
              <a:t>し</a:t>
            </a:r>
            <a:r>
              <a:rPr sz="2400" spc="150" dirty="0">
                <a:latin typeface="MS UI Gothic"/>
                <a:cs typeface="MS UI Gothic"/>
              </a:rPr>
              <a:t>ま</a:t>
            </a:r>
            <a:r>
              <a:rPr sz="2400" spc="70" dirty="0">
                <a:latin typeface="MS UI Gothic"/>
                <a:cs typeface="MS UI Gothic"/>
              </a:rPr>
              <a:t>す</a:t>
            </a:r>
            <a:r>
              <a:rPr sz="2400" spc="385" dirty="0">
                <a:latin typeface="MS UI Gothic"/>
                <a:cs typeface="MS UI Gothic"/>
              </a:rPr>
              <a:t>。</a:t>
            </a:r>
            <a:endParaRPr sz="2400" dirty="0">
              <a:latin typeface="MS UI Gothic"/>
              <a:cs typeface="MS UI Gothic"/>
            </a:endParaRPr>
          </a:p>
        </p:txBody>
      </p:sp>
      <p:sp>
        <p:nvSpPr>
          <p:cNvPr id="9" name="スライド番号プレースホルダー 4">
            <a:extLst>
              <a:ext uri="{FF2B5EF4-FFF2-40B4-BE49-F238E27FC236}">
                <a16:creationId xmlns:a16="http://schemas.microsoft.com/office/drawing/2014/main" id="{81452101-E2CE-4C63-90CC-49BB26D8393A}"/>
              </a:ext>
            </a:extLst>
          </p:cNvPr>
          <p:cNvSpPr txBox="1">
            <a:spLocks/>
          </p:cNvSpPr>
          <p:nvPr/>
        </p:nvSpPr>
        <p:spPr>
          <a:xfrm>
            <a:off x="17658556" y="95209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19</a:t>
            </a:fld>
            <a:endParaRPr lang="en-US" altLang="ja-JP" sz="2400" spc="170" dirty="0"/>
          </a:p>
        </p:txBody>
      </p:sp>
      <p:sp>
        <p:nvSpPr>
          <p:cNvPr id="2" name="楕円 1">
            <a:extLst>
              <a:ext uri="{FF2B5EF4-FFF2-40B4-BE49-F238E27FC236}">
                <a16:creationId xmlns:a16="http://schemas.microsoft.com/office/drawing/2014/main" id="{5B1CF06D-9A87-4FE6-B45F-DFA5F27142F7}"/>
              </a:ext>
            </a:extLst>
          </p:cNvPr>
          <p:cNvSpPr/>
          <p:nvPr/>
        </p:nvSpPr>
        <p:spPr>
          <a:xfrm>
            <a:off x="361156" y="1612900"/>
            <a:ext cx="2514600" cy="145613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6E90969E-7E8B-4482-A9DA-938893F777CC}"/>
              </a:ext>
            </a:extLst>
          </p:cNvPr>
          <p:cNvSpPr/>
          <p:nvPr/>
        </p:nvSpPr>
        <p:spPr>
          <a:xfrm>
            <a:off x="8499107" y="6616416"/>
            <a:ext cx="8031889" cy="1710758"/>
          </a:xfrm>
          <a:prstGeom prst="round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400" dirty="0"/>
              <a:t>筐　体　内　配　線</a:t>
            </a:r>
            <a:endParaRPr kumimoji="1" lang="ja-JP" altLang="en-US" sz="4400" dirty="0"/>
          </a:p>
        </p:txBody>
      </p:sp>
      <p:sp>
        <p:nvSpPr>
          <p:cNvPr id="3" name="四角形: 角を丸くする 2">
            <a:extLst>
              <a:ext uri="{FF2B5EF4-FFF2-40B4-BE49-F238E27FC236}">
                <a16:creationId xmlns:a16="http://schemas.microsoft.com/office/drawing/2014/main" id="{8BADDF40-6290-4660-8064-A5D226007BE5}"/>
              </a:ext>
            </a:extLst>
          </p:cNvPr>
          <p:cNvSpPr/>
          <p:nvPr/>
        </p:nvSpPr>
        <p:spPr>
          <a:xfrm>
            <a:off x="665960" y="2094742"/>
            <a:ext cx="8191057" cy="4623558"/>
          </a:xfrm>
          <a:prstGeom prst="roundRect">
            <a:avLst/>
          </a:prstGeom>
          <a:solidFill>
            <a:schemeClr val="bg1"/>
          </a:solidFill>
          <a:ln w="762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marL="1158875"/>
            <a:endParaRPr lang="en-US" altLang="ja-JP" sz="3600" dirty="0"/>
          </a:p>
        </p:txBody>
      </p:sp>
      <p:sp>
        <p:nvSpPr>
          <p:cNvPr id="24" name="正方形/長方形 23">
            <a:extLst>
              <a:ext uri="{FF2B5EF4-FFF2-40B4-BE49-F238E27FC236}">
                <a16:creationId xmlns:a16="http://schemas.microsoft.com/office/drawing/2014/main" id="{FA4C4132-9E49-4EB8-AD4B-D04F57F9A20A}"/>
              </a:ext>
            </a:extLst>
          </p:cNvPr>
          <p:cNvSpPr/>
          <p:nvPr/>
        </p:nvSpPr>
        <p:spPr>
          <a:xfrm>
            <a:off x="1847079" y="2469653"/>
            <a:ext cx="7106010" cy="3693319"/>
          </a:xfrm>
          <a:prstGeom prst="rect">
            <a:avLst/>
          </a:prstGeom>
        </p:spPr>
        <p:txBody>
          <a:bodyPr wrap="square">
            <a:spAutoFit/>
          </a:bodyPr>
          <a:lstStyle/>
          <a:p>
            <a:endParaRPr lang="ja-JP" altLang="en-US" sz="1000" dirty="0"/>
          </a:p>
          <a:p>
            <a:r>
              <a:rPr lang="ja-JP" altLang="en-US" sz="3600" dirty="0"/>
              <a:t>回路図エディタ　</a:t>
            </a:r>
            <a:endParaRPr lang="en-US" altLang="ja-JP" sz="3600" dirty="0"/>
          </a:p>
          <a:p>
            <a:r>
              <a:rPr lang="ja-JP" altLang="en-US" sz="3600" dirty="0"/>
              <a:t>部品シンボル　</a:t>
            </a:r>
            <a:endParaRPr lang="en-US" altLang="ja-JP" sz="3600" dirty="0"/>
          </a:p>
          <a:p>
            <a:r>
              <a:rPr lang="ja-JP" altLang="en-US" sz="3600" dirty="0"/>
              <a:t>　　　　　　　　　　　</a:t>
            </a:r>
            <a:endParaRPr lang="en-US" altLang="ja-JP" sz="3600" dirty="0"/>
          </a:p>
          <a:p>
            <a:r>
              <a:rPr lang="ja-JP" altLang="en-US" sz="3600" dirty="0"/>
              <a:t>　　　↑</a:t>
            </a:r>
            <a:endParaRPr lang="en-US" altLang="ja-JP" sz="3600" dirty="0"/>
          </a:p>
          <a:p>
            <a:r>
              <a:rPr lang="ja-JP" altLang="en-US" sz="3600" dirty="0"/>
              <a:t>回路配線情報　（ネットリスト）</a:t>
            </a:r>
            <a:endParaRPr lang="en-US" altLang="ja-JP" sz="3600" dirty="0"/>
          </a:p>
          <a:p>
            <a:r>
              <a:rPr lang="ja-JP" altLang="en-US" sz="4400" dirty="0"/>
              <a:t>設計者による確認</a:t>
            </a:r>
          </a:p>
        </p:txBody>
      </p:sp>
      <p:sp>
        <p:nvSpPr>
          <p:cNvPr id="8" name="object 8"/>
          <p:cNvSpPr txBox="1">
            <a:spLocks noGrp="1"/>
          </p:cNvSpPr>
          <p:nvPr>
            <p:ph type="sldNum" sz="quarter" idx="7"/>
          </p:nvPr>
        </p:nvSpPr>
        <p:spPr/>
        <p:txBody>
          <a:bodyPr/>
          <a:lstStyle/>
          <a:p>
            <a:r>
              <a:rPr lang="en-US" altLang="ja-JP" dirty="0"/>
              <a:t>1</a:t>
            </a:r>
          </a:p>
        </p:txBody>
      </p:sp>
      <p:sp>
        <p:nvSpPr>
          <p:cNvPr id="9" name="object 2">
            <a:extLst>
              <a:ext uri="{FF2B5EF4-FFF2-40B4-BE49-F238E27FC236}">
                <a16:creationId xmlns:a16="http://schemas.microsoft.com/office/drawing/2014/main" id="{0EAD1168-65B0-4724-A907-35C4290D6E38}"/>
              </a:ext>
            </a:extLst>
          </p:cNvPr>
          <p:cNvSpPr txBox="1"/>
          <p:nvPr/>
        </p:nvSpPr>
        <p:spPr>
          <a:xfrm>
            <a:off x="1427956" y="566519"/>
            <a:ext cx="16448983" cy="628377"/>
          </a:xfrm>
          <a:prstGeom prst="rect">
            <a:avLst/>
          </a:prstGeom>
        </p:spPr>
        <p:txBody>
          <a:bodyPr vert="horz" wrap="square" lIns="0" tIns="12700" rIns="0" bIns="0" rtlCol="0">
            <a:spAutoFit/>
          </a:bodyPr>
          <a:lstStyle/>
          <a:p>
            <a:pPr marL="12700">
              <a:spcBef>
                <a:spcPts val="1019"/>
              </a:spcBef>
              <a:tabLst>
                <a:tab pos="304165" algn="l"/>
                <a:tab pos="304800" algn="l"/>
              </a:tabLst>
            </a:pPr>
            <a:r>
              <a:rPr lang="ja-JP" altLang="en-US" sz="4000" dirty="0">
                <a:latin typeface="Microsoft JhengHei"/>
                <a:cs typeface="Microsoft JhengHei"/>
              </a:rPr>
              <a:t>電子機器の製作における概略　従来の工程の関係</a:t>
            </a:r>
            <a:endParaRPr lang="en-US" altLang="ja-JP" sz="4000" dirty="0">
              <a:latin typeface="Microsoft JhengHei"/>
              <a:cs typeface="Microsoft JhengHei"/>
            </a:endParaRPr>
          </a:p>
        </p:txBody>
      </p:sp>
      <p:sp>
        <p:nvSpPr>
          <p:cNvPr id="6" name="スライド番号プレースホルダー 4">
            <a:extLst>
              <a:ext uri="{FF2B5EF4-FFF2-40B4-BE49-F238E27FC236}">
                <a16:creationId xmlns:a16="http://schemas.microsoft.com/office/drawing/2014/main" id="{3AFC9D0F-1299-40B0-B339-F46F2A53B933}"/>
              </a:ext>
            </a:extLst>
          </p:cNvPr>
          <p:cNvSpPr txBox="1">
            <a:spLocks/>
          </p:cNvSpPr>
          <p:nvPr/>
        </p:nvSpPr>
        <p:spPr>
          <a:xfrm>
            <a:off x="17658556" y="95209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2</a:t>
            </a:fld>
            <a:endParaRPr lang="en-US" altLang="ja-JP" sz="2400" spc="170" dirty="0"/>
          </a:p>
        </p:txBody>
      </p:sp>
      <p:sp>
        <p:nvSpPr>
          <p:cNvPr id="10" name="四角形: 角を丸くする 9">
            <a:extLst>
              <a:ext uri="{FF2B5EF4-FFF2-40B4-BE49-F238E27FC236}">
                <a16:creationId xmlns:a16="http://schemas.microsoft.com/office/drawing/2014/main" id="{32878CCE-63B1-4511-A26A-72F9428E8BEB}"/>
              </a:ext>
            </a:extLst>
          </p:cNvPr>
          <p:cNvSpPr/>
          <p:nvPr/>
        </p:nvSpPr>
        <p:spPr>
          <a:xfrm>
            <a:off x="9200357" y="2182730"/>
            <a:ext cx="8741277" cy="3938661"/>
          </a:xfrm>
          <a:prstGeom prst="roundRect">
            <a:avLst/>
          </a:prstGeom>
          <a:ln w="762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marL="87313">
              <a:lnSpc>
                <a:spcPts val="5000"/>
              </a:lnSpc>
            </a:pPr>
            <a:r>
              <a:rPr lang="ja-JP" altLang="en-US" sz="4800" dirty="0"/>
              <a:t>　</a:t>
            </a:r>
            <a:endParaRPr lang="en-US" altLang="ja-JP" sz="4800" dirty="0"/>
          </a:p>
          <a:p>
            <a:pPr marL="87313">
              <a:lnSpc>
                <a:spcPts val="5000"/>
              </a:lnSpc>
            </a:pPr>
            <a:r>
              <a:rPr lang="ja-JP" altLang="en-US" sz="4800" dirty="0"/>
              <a:t>　アートワークエディタ</a:t>
            </a:r>
            <a:endParaRPr lang="en-US" altLang="ja-JP" sz="4800" dirty="0"/>
          </a:p>
          <a:p>
            <a:pPr marL="87313">
              <a:lnSpc>
                <a:spcPts val="5000"/>
              </a:lnSpc>
            </a:pPr>
            <a:r>
              <a:rPr lang="ja-JP" altLang="en-US" sz="1000" dirty="0"/>
              <a:t>　　　　　</a:t>
            </a:r>
            <a:r>
              <a:rPr lang="ja-JP" altLang="en-US" sz="3600" dirty="0"/>
              <a:t>パターン図・パターン設計</a:t>
            </a:r>
            <a:endParaRPr lang="en-US" altLang="ja-JP" sz="3600" dirty="0"/>
          </a:p>
          <a:p>
            <a:pPr marL="87313">
              <a:lnSpc>
                <a:spcPts val="5000"/>
              </a:lnSpc>
            </a:pPr>
            <a:r>
              <a:rPr lang="ja-JP" altLang="en-US" sz="3600" dirty="0"/>
              <a:t>　</a:t>
            </a:r>
            <a:endParaRPr lang="en-US" altLang="ja-JP" sz="3600" dirty="0"/>
          </a:p>
          <a:p>
            <a:pPr marL="87313">
              <a:lnSpc>
                <a:spcPts val="5000"/>
              </a:lnSpc>
            </a:pPr>
            <a:r>
              <a:rPr lang="ja-JP" altLang="en-US" sz="4400" dirty="0"/>
              <a:t>　</a:t>
            </a:r>
            <a:r>
              <a:rPr lang="ja-JP" altLang="en-US" sz="3600" dirty="0"/>
              <a:t>　回路図と整合チェック　目視チェック</a:t>
            </a:r>
            <a:endParaRPr lang="en-US" altLang="ja-JP" sz="3600" dirty="0"/>
          </a:p>
        </p:txBody>
      </p:sp>
      <p:sp>
        <p:nvSpPr>
          <p:cNvPr id="13" name="四角形: 角を丸くする 12">
            <a:extLst>
              <a:ext uri="{FF2B5EF4-FFF2-40B4-BE49-F238E27FC236}">
                <a16:creationId xmlns:a16="http://schemas.microsoft.com/office/drawing/2014/main" id="{C36E62E9-5967-48CB-B42F-DDA374DD9FB4}"/>
              </a:ext>
            </a:extLst>
          </p:cNvPr>
          <p:cNvSpPr/>
          <p:nvPr/>
        </p:nvSpPr>
        <p:spPr>
          <a:xfrm>
            <a:off x="4209256" y="7050198"/>
            <a:ext cx="5257800" cy="1128446"/>
          </a:xfrm>
          <a:prstGeom prst="roundRect">
            <a:avLst/>
          </a:prstGeom>
          <a:ln w="76200"/>
        </p:spPr>
        <p:style>
          <a:lnRef idx="2">
            <a:schemeClr val="accent1"/>
          </a:lnRef>
          <a:fillRef idx="1">
            <a:schemeClr val="lt1"/>
          </a:fillRef>
          <a:effectRef idx="0">
            <a:schemeClr val="accent1"/>
          </a:effectRef>
          <a:fontRef idx="minor">
            <a:schemeClr val="dk1"/>
          </a:fontRef>
        </p:style>
        <p:txBody>
          <a:bodyPr rtlCol="0" anchor="ctr"/>
          <a:lstStyle/>
          <a:p>
            <a:r>
              <a:rPr lang="ja-JP" altLang="en-US" sz="4400" dirty="0"/>
              <a:t>回路シミュレータ</a:t>
            </a:r>
            <a:endParaRPr kumimoji="1" lang="ja-JP" altLang="en-US" sz="2400" dirty="0"/>
          </a:p>
        </p:txBody>
      </p:sp>
      <p:sp>
        <p:nvSpPr>
          <p:cNvPr id="25" name="正方形/長方形 24">
            <a:extLst>
              <a:ext uri="{FF2B5EF4-FFF2-40B4-BE49-F238E27FC236}">
                <a16:creationId xmlns:a16="http://schemas.microsoft.com/office/drawing/2014/main" id="{38582DA9-499E-4F4D-A3AD-44A07668A828}"/>
              </a:ext>
            </a:extLst>
          </p:cNvPr>
          <p:cNvSpPr/>
          <p:nvPr/>
        </p:nvSpPr>
        <p:spPr>
          <a:xfrm>
            <a:off x="1961356" y="1783287"/>
            <a:ext cx="4381500" cy="707886"/>
          </a:xfrm>
          <a:prstGeom prst="rect">
            <a:avLst/>
          </a:prstGeom>
          <a:solidFill>
            <a:schemeClr val="bg1"/>
          </a:solidFill>
        </p:spPr>
        <p:txBody>
          <a:bodyPr wrap="square">
            <a:spAutoFit/>
          </a:bodyPr>
          <a:lstStyle/>
          <a:p>
            <a:pPr algn="ctr"/>
            <a:r>
              <a:rPr lang="ja-JP" altLang="en-US" sz="4000" dirty="0"/>
              <a:t>回路図　回路設計</a:t>
            </a:r>
          </a:p>
        </p:txBody>
      </p:sp>
      <p:sp>
        <p:nvSpPr>
          <p:cNvPr id="26" name="正方形/長方形 25">
            <a:extLst>
              <a:ext uri="{FF2B5EF4-FFF2-40B4-BE49-F238E27FC236}">
                <a16:creationId xmlns:a16="http://schemas.microsoft.com/office/drawing/2014/main" id="{C1DB6CCB-8C61-4163-9792-470D875063FB}"/>
              </a:ext>
            </a:extLst>
          </p:cNvPr>
          <p:cNvSpPr/>
          <p:nvPr/>
        </p:nvSpPr>
        <p:spPr>
          <a:xfrm>
            <a:off x="10230998" y="1608290"/>
            <a:ext cx="6336660" cy="707886"/>
          </a:xfrm>
          <a:prstGeom prst="rect">
            <a:avLst/>
          </a:prstGeom>
          <a:solidFill>
            <a:schemeClr val="bg1"/>
          </a:solidFill>
        </p:spPr>
        <p:txBody>
          <a:bodyPr wrap="square">
            <a:spAutoFit/>
          </a:bodyPr>
          <a:lstStyle/>
          <a:p>
            <a:pPr algn="ctr"/>
            <a:r>
              <a:rPr lang="ja-JP" altLang="en-US" sz="4000" dirty="0"/>
              <a:t>プリント基板　パターン設計</a:t>
            </a:r>
          </a:p>
        </p:txBody>
      </p:sp>
      <p:sp>
        <p:nvSpPr>
          <p:cNvPr id="5" name="四角形: 角を丸くする 4">
            <a:extLst>
              <a:ext uri="{FF2B5EF4-FFF2-40B4-BE49-F238E27FC236}">
                <a16:creationId xmlns:a16="http://schemas.microsoft.com/office/drawing/2014/main" id="{0889C389-B70E-49AB-9D0D-7F3363556B2F}"/>
              </a:ext>
            </a:extLst>
          </p:cNvPr>
          <p:cNvSpPr/>
          <p:nvPr/>
        </p:nvSpPr>
        <p:spPr>
          <a:xfrm>
            <a:off x="1583705" y="2491173"/>
            <a:ext cx="3425651" cy="1712527"/>
          </a:xfrm>
          <a:prstGeom prst="roundRect">
            <a:avLst/>
          </a:prstGeom>
          <a:noFill/>
          <a:ln w="857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四角形: 角を丸くする 18">
            <a:extLst>
              <a:ext uri="{FF2B5EF4-FFF2-40B4-BE49-F238E27FC236}">
                <a16:creationId xmlns:a16="http://schemas.microsoft.com/office/drawing/2014/main" id="{D8707397-23CB-462A-ACB2-B35F745FAA9A}"/>
              </a:ext>
            </a:extLst>
          </p:cNvPr>
          <p:cNvSpPr/>
          <p:nvPr/>
        </p:nvSpPr>
        <p:spPr>
          <a:xfrm>
            <a:off x="9348976" y="3026662"/>
            <a:ext cx="7318980" cy="2091437"/>
          </a:xfrm>
          <a:prstGeom prst="roundRect">
            <a:avLst/>
          </a:prstGeom>
          <a:noFill/>
          <a:ln w="857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矢印コネクタ 17">
            <a:extLst>
              <a:ext uri="{FF2B5EF4-FFF2-40B4-BE49-F238E27FC236}">
                <a16:creationId xmlns:a16="http://schemas.microsoft.com/office/drawing/2014/main" id="{FE6186FF-8533-4D3E-B300-8EDB8083385E}"/>
              </a:ext>
            </a:extLst>
          </p:cNvPr>
          <p:cNvCxnSpPr>
            <a:cxnSpLocks/>
          </p:cNvCxnSpPr>
          <p:nvPr/>
        </p:nvCxnSpPr>
        <p:spPr>
          <a:xfrm>
            <a:off x="6342856" y="5880100"/>
            <a:ext cx="495300" cy="1256462"/>
          </a:xfrm>
          <a:prstGeom prst="straightConnector1">
            <a:avLst/>
          </a:prstGeom>
          <a:ln w="101600">
            <a:solidFill>
              <a:srgbClr val="5A8CC3">
                <a:alpha val="89804"/>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四角形: 角を丸くする 11">
            <a:extLst>
              <a:ext uri="{FF2B5EF4-FFF2-40B4-BE49-F238E27FC236}">
                <a16:creationId xmlns:a16="http://schemas.microsoft.com/office/drawing/2014/main" id="{1A60F153-04DA-4C60-A59D-29373F8E2075}"/>
              </a:ext>
            </a:extLst>
          </p:cNvPr>
          <p:cNvSpPr/>
          <p:nvPr/>
        </p:nvSpPr>
        <p:spPr>
          <a:xfrm>
            <a:off x="1900106" y="8198817"/>
            <a:ext cx="14521072" cy="2024572"/>
          </a:xfrm>
          <a:prstGeom prst="round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400" dirty="0"/>
              <a:t>機　構　部　品　配置　</a:t>
            </a:r>
            <a:endParaRPr kumimoji="1" lang="ja-JP" altLang="en-US" sz="4400" dirty="0"/>
          </a:p>
        </p:txBody>
      </p:sp>
      <p:sp>
        <p:nvSpPr>
          <p:cNvPr id="31" name="矢印: 環状 30">
            <a:extLst>
              <a:ext uri="{FF2B5EF4-FFF2-40B4-BE49-F238E27FC236}">
                <a16:creationId xmlns:a16="http://schemas.microsoft.com/office/drawing/2014/main" id="{A6391D94-E0AE-483A-9563-E03B41606E52}"/>
              </a:ext>
            </a:extLst>
          </p:cNvPr>
          <p:cNvSpPr/>
          <p:nvPr/>
        </p:nvSpPr>
        <p:spPr>
          <a:xfrm rot="6100655">
            <a:off x="12404722" y="4230281"/>
            <a:ext cx="6102949" cy="4495800"/>
          </a:xfrm>
          <a:prstGeom prst="circularArrow">
            <a:avLst>
              <a:gd name="adj1" fmla="val 4397"/>
              <a:gd name="adj2" fmla="val 1142319"/>
              <a:gd name="adj3" fmla="val 20466151"/>
              <a:gd name="adj4" fmla="val 10671619"/>
              <a:gd name="adj5" fmla="val 67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正方形/長方形 32">
            <a:extLst>
              <a:ext uri="{FF2B5EF4-FFF2-40B4-BE49-F238E27FC236}">
                <a16:creationId xmlns:a16="http://schemas.microsoft.com/office/drawing/2014/main" id="{919A0B7A-B3B9-4345-BF68-E0A0712CBA2F}"/>
              </a:ext>
            </a:extLst>
          </p:cNvPr>
          <p:cNvSpPr/>
          <p:nvPr/>
        </p:nvSpPr>
        <p:spPr>
          <a:xfrm>
            <a:off x="14121353" y="2285172"/>
            <a:ext cx="3628138" cy="769441"/>
          </a:xfrm>
          <a:prstGeom prst="rect">
            <a:avLst/>
          </a:prstGeom>
        </p:spPr>
        <p:txBody>
          <a:bodyPr wrap="square">
            <a:spAutoFit/>
          </a:bodyPr>
          <a:lstStyle/>
          <a:p>
            <a:r>
              <a:rPr lang="ja-JP" altLang="en-US" sz="4400" dirty="0">
                <a:solidFill>
                  <a:schemeClr val="accent6">
                    <a:lumMod val="75000"/>
                  </a:schemeClr>
                </a:solidFill>
                <a:latin typeface="+mj-ea"/>
                <a:ea typeface="+mj-ea"/>
              </a:rPr>
              <a:t>専用</a:t>
            </a:r>
            <a:r>
              <a:rPr lang="en-US" altLang="ja-JP" sz="4400" dirty="0">
                <a:solidFill>
                  <a:schemeClr val="accent6">
                    <a:lumMod val="75000"/>
                  </a:schemeClr>
                </a:solidFill>
                <a:latin typeface="+mj-ea"/>
                <a:ea typeface="+mj-ea"/>
              </a:rPr>
              <a:t>CAD</a:t>
            </a:r>
            <a:endParaRPr lang="ja-JP" altLang="en-US" sz="4400" dirty="0">
              <a:solidFill>
                <a:schemeClr val="accent6">
                  <a:lumMod val="75000"/>
                </a:schemeClr>
              </a:solidFill>
              <a:latin typeface="+mj-ea"/>
              <a:ea typeface="+mj-ea"/>
            </a:endParaRPr>
          </a:p>
        </p:txBody>
      </p:sp>
      <p:sp>
        <p:nvSpPr>
          <p:cNvPr id="34" name="矢印: 右 33">
            <a:extLst>
              <a:ext uri="{FF2B5EF4-FFF2-40B4-BE49-F238E27FC236}">
                <a16:creationId xmlns:a16="http://schemas.microsoft.com/office/drawing/2014/main" id="{8411D57E-584A-45AF-81A1-C7847FF4DD7A}"/>
              </a:ext>
            </a:extLst>
          </p:cNvPr>
          <p:cNvSpPr/>
          <p:nvPr/>
        </p:nvSpPr>
        <p:spPr>
          <a:xfrm>
            <a:off x="6270001" y="3206420"/>
            <a:ext cx="3539955" cy="540080"/>
          </a:xfrm>
          <a:prstGeom prst="rightArrow">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矢印: 右 34">
            <a:extLst>
              <a:ext uri="{FF2B5EF4-FFF2-40B4-BE49-F238E27FC236}">
                <a16:creationId xmlns:a16="http://schemas.microsoft.com/office/drawing/2014/main" id="{0591D496-3B00-446D-AC46-9DBD644E8ECD}"/>
              </a:ext>
            </a:extLst>
          </p:cNvPr>
          <p:cNvSpPr/>
          <p:nvPr/>
        </p:nvSpPr>
        <p:spPr>
          <a:xfrm rot="19938108">
            <a:off x="7604924" y="4406524"/>
            <a:ext cx="2203199" cy="399614"/>
          </a:xfrm>
          <a:prstGeom prst="rightArrow">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9335C64E-C98E-4D84-B16E-2BA792B6DF03}"/>
              </a:ext>
            </a:extLst>
          </p:cNvPr>
          <p:cNvSpPr/>
          <p:nvPr/>
        </p:nvSpPr>
        <p:spPr>
          <a:xfrm>
            <a:off x="5038818" y="2777297"/>
            <a:ext cx="2599467" cy="769441"/>
          </a:xfrm>
          <a:prstGeom prst="rect">
            <a:avLst/>
          </a:prstGeom>
        </p:spPr>
        <p:txBody>
          <a:bodyPr wrap="square">
            <a:spAutoFit/>
          </a:bodyPr>
          <a:lstStyle/>
          <a:p>
            <a:r>
              <a:rPr lang="ja-JP" altLang="en-US" sz="4400" dirty="0">
                <a:solidFill>
                  <a:schemeClr val="accent6">
                    <a:lumMod val="75000"/>
                  </a:schemeClr>
                </a:solidFill>
                <a:latin typeface="+mj-ea"/>
                <a:ea typeface="+mj-ea"/>
              </a:rPr>
              <a:t>専用</a:t>
            </a:r>
            <a:r>
              <a:rPr lang="en-US" altLang="ja-JP" sz="4400" dirty="0">
                <a:solidFill>
                  <a:schemeClr val="accent6">
                    <a:lumMod val="75000"/>
                  </a:schemeClr>
                </a:solidFill>
                <a:latin typeface="+mj-ea"/>
                <a:ea typeface="+mj-ea"/>
              </a:rPr>
              <a:t>CAD</a:t>
            </a:r>
            <a:r>
              <a:rPr lang="ja-JP" altLang="en-US" sz="4400" dirty="0">
                <a:solidFill>
                  <a:schemeClr val="accent6">
                    <a:lumMod val="75000"/>
                  </a:schemeClr>
                </a:solidFill>
                <a:latin typeface="+mj-ea"/>
                <a:ea typeface="+mj-ea"/>
              </a:rPr>
              <a:t>　</a:t>
            </a:r>
            <a:endParaRPr lang="ja-JP" altLang="en-US" sz="3200" dirty="0">
              <a:latin typeface="+mj-ea"/>
              <a:ea typeface="+mj-ea"/>
            </a:endParaRPr>
          </a:p>
        </p:txBody>
      </p:sp>
      <p:sp>
        <p:nvSpPr>
          <p:cNvPr id="36" name="正方形/長方形 35">
            <a:extLst>
              <a:ext uri="{FF2B5EF4-FFF2-40B4-BE49-F238E27FC236}">
                <a16:creationId xmlns:a16="http://schemas.microsoft.com/office/drawing/2014/main" id="{C77F864B-0C90-4D18-B5DB-F78B06B0B917}"/>
              </a:ext>
            </a:extLst>
          </p:cNvPr>
          <p:cNvSpPr/>
          <p:nvPr/>
        </p:nvSpPr>
        <p:spPr>
          <a:xfrm>
            <a:off x="7705007" y="2660665"/>
            <a:ext cx="1569660" cy="646331"/>
          </a:xfrm>
          <a:prstGeom prst="rect">
            <a:avLst/>
          </a:prstGeom>
          <a:solidFill>
            <a:schemeClr val="bg1"/>
          </a:solidFill>
        </p:spPr>
        <p:txBody>
          <a:bodyPr wrap="none">
            <a:spAutoFit/>
          </a:bodyPr>
          <a:lstStyle/>
          <a:p>
            <a:r>
              <a:rPr lang="ja-JP" altLang="en-US" sz="3600" dirty="0">
                <a:latin typeface="+mj-ea"/>
              </a:rPr>
              <a:t>回路図</a:t>
            </a:r>
            <a:endParaRPr lang="ja-JP" altLang="en-US" sz="3600" dirty="0"/>
          </a:p>
        </p:txBody>
      </p:sp>
      <p:sp>
        <p:nvSpPr>
          <p:cNvPr id="37" name="正方形/長方形 36">
            <a:extLst>
              <a:ext uri="{FF2B5EF4-FFF2-40B4-BE49-F238E27FC236}">
                <a16:creationId xmlns:a16="http://schemas.microsoft.com/office/drawing/2014/main" id="{1304CF8E-6158-4D3A-B52D-0B2A72CF006D}"/>
              </a:ext>
            </a:extLst>
          </p:cNvPr>
          <p:cNvSpPr/>
          <p:nvPr/>
        </p:nvSpPr>
        <p:spPr>
          <a:xfrm>
            <a:off x="10072187" y="4406521"/>
            <a:ext cx="5833769" cy="646331"/>
          </a:xfrm>
          <a:prstGeom prst="rect">
            <a:avLst/>
          </a:prstGeom>
        </p:spPr>
        <p:txBody>
          <a:bodyPr wrap="square">
            <a:spAutoFit/>
          </a:bodyPr>
          <a:lstStyle/>
          <a:p>
            <a:r>
              <a:rPr lang="ja-JP" altLang="en-US" sz="3600" dirty="0"/>
              <a:t>自社フットプリント情報</a:t>
            </a:r>
          </a:p>
        </p:txBody>
      </p:sp>
      <p:sp>
        <p:nvSpPr>
          <p:cNvPr id="27" name="四角形: 角を丸くする 26">
            <a:extLst>
              <a:ext uri="{FF2B5EF4-FFF2-40B4-BE49-F238E27FC236}">
                <a16:creationId xmlns:a16="http://schemas.microsoft.com/office/drawing/2014/main" id="{55B4E76A-842B-40DF-989F-528681BC1D53}"/>
              </a:ext>
            </a:extLst>
          </p:cNvPr>
          <p:cNvSpPr/>
          <p:nvPr/>
        </p:nvSpPr>
        <p:spPr>
          <a:xfrm>
            <a:off x="15042215" y="6454141"/>
            <a:ext cx="3628138" cy="1855335"/>
          </a:xfrm>
          <a:prstGeom prst="roundRect">
            <a:avLst/>
          </a:prstGeom>
          <a:ln w="76200"/>
        </p:spPr>
        <p:style>
          <a:lnRef idx="2">
            <a:schemeClr val="accent1"/>
          </a:lnRef>
          <a:fillRef idx="1">
            <a:schemeClr val="lt1"/>
          </a:fillRef>
          <a:effectRef idx="0">
            <a:schemeClr val="accent1"/>
          </a:effectRef>
          <a:fontRef idx="minor">
            <a:schemeClr val="dk1"/>
          </a:fontRef>
        </p:style>
        <p:txBody>
          <a:bodyPr rtlCol="0" anchor="ctr"/>
          <a:lstStyle/>
          <a:p>
            <a:r>
              <a:rPr lang="ja-JP" altLang="en-US" sz="4400" dirty="0"/>
              <a:t>メーカー発注　</a:t>
            </a:r>
            <a:endParaRPr lang="en-US" altLang="ja-JP" sz="4400" dirty="0"/>
          </a:p>
          <a:p>
            <a:pPr algn="ctr"/>
            <a:r>
              <a:rPr lang="en-US" altLang="ja-JP" sz="4400" dirty="0"/>
              <a:t>PCB</a:t>
            </a:r>
            <a:r>
              <a:rPr lang="ja-JP" altLang="en-US" sz="4000" dirty="0"/>
              <a:t>製造納品</a:t>
            </a:r>
            <a:endParaRPr kumimoji="1" lang="ja-JP" altLang="en-US" sz="4000" dirty="0"/>
          </a:p>
        </p:txBody>
      </p:sp>
    </p:spTree>
    <p:extLst>
      <p:ext uri="{BB962C8B-B14F-4D97-AF65-F5344CB8AC3E}">
        <p14:creationId xmlns:p14="http://schemas.microsoft.com/office/powerpoint/2010/main" val="333166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65956" y="581167"/>
            <a:ext cx="15316200" cy="1379480"/>
          </a:xfrm>
          <a:prstGeom prst="rect">
            <a:avLst/>
          </a:prstGeom>
        </p:spPr>
        <p:txBody>
          <a:bodyPr vert="horz" wrap="square" lIns="0" tIns="12700" rIns="0" bIns="0" rtlCol="0">
            <a:spAutoFit/>
          </a:bodyPr>
          <a:lstStyle/>
          <a:p>
            <a:pPr marL="12700" lvl="1">
              <a:spcBef>
                <a:spcPts val="100"/>
              </a:spcBef>
              <a:tabLst>
                <a:tab pos="545465" algn="l"/>
                <a:tab pos="546100" algn="l"/>
              </a:tabLst>
            </a:pPr>
            <a:r>
              <a:rPr lang="en-US" altLang="ja-JP" sz="2400" spc="150" dirty="0">
                <a:latin typeface="+mj-ea"/>
                <a:cs typeface="Microsoft JhengHei"/>
              </a:rPr>
              <a:t>4.5.1.</a:t>
            </a:r>
            <a:r>
              <a:rPr lang="ja-JP" altLang="en-US" sz="2400" spc="195" dirty="0">
                <a:latin typeface="+mj-ea"/>
                <a:cs typeface="Microsoft JhengHei"/>
              </a:rPr>
              <a:t> </a:t>
            </a:r>
            <a:r>
              <a:rPr lang="ja-JP" altLang="en-US" sz="2400" dirty="0">
                <a:latin typeface="Microsoft JhengHei"/>
                <a:cs typeface="Microsoft JhengHei"/>
              </a:rPr>
              <a:t>　</a:t>
            </a:r>
            <a:r>
              <a:rPr sz="2400" dirty="0" err="1">
                <a:latin typeface="+mj-ea"/>
                <a:ea typeface="+mj-ea"/>
                <a:cs typeface="Microsoft JhengHei"/>
              </a:rPr>
              <a:t>部品呼出し</a:t>
            </a:r>
            <a:endParaRPr sz="2400" dirty="0">
              <a:latin typeface="+mj-ea"/>
              <a:ea typeface="+mj-ea"/>
              <a:cs typeface="Microsoft JhengHei"/>
            </a:endParaRPr>
          </a:p>
          <a:p>
            <a:pPr marL="12700">
              <a:spcBef>
                <a:spcPts val="1019"/>
              </a:spcBef>
            </a:pPr>
            <a:r>
              <a:rPr sz="2400" dirty="0">
                <a:latin typeface="MS UI Gothic"/>
                <a:cs typeface="MS UI Gothic"/>
              </a:rPr>
              <a:t>先</a:t>
            </a:r>
            <a:r>
              <a:rPr sz="2400" spc="25" dirty="0">
                <a:latin typeface="MS UI Gothic"/>
                <a:cs typeface="MS UI Gothic"/>
              </a:rPr>
              <a:t>ず</a:t>
            </a:r>
            <a:r>
              <a:rPr sz="2400" spc="105" dirty="0">
                <a:latin typeface="MS UI Gothic"/>
                <a:cs typeface="MS UI Gothic"/>
              </a:rPr>
              <a:t>，</a:t>
            </a:r>
            <a:r>
              <a:rPr sz="2400" spc="155" dirty="0">
                <a:latin typeface="MS UI Gothic"/>
                <a:cs typeface="MS UI Gothic"/>
              </a:rPr>
              <a:t>回路</a:t>
            </a:r>
            <a:r>
              <a:rPr sz="2400" spc="120" dirty="0">
                <a:latin typeface="MS UI Gothic"/>
                <a:cs typeface="MS UI Gothic"/>
              </a:rPr>
              <a:t>を</a:t>
            </a:r>
            <a:r>
              <a:rPr sz="2400" spc="155" dirty="0">
                <a:latin typeface="MS UI Gothic"/>
                <a:cs typeface="MS UI Gothic"/>
              </a:rPr>
              <a:t>構成</a:t>
            </a:r>
            <a:r>
              <a:rPr sz="2400" spc="130" dirty="0">
                <a:latin typeface="MS UI Gothic"/>
                <a:cs typeface="MS UI Gothic"/>
              </a:rPr>
              <a:t>す</a:t>
            </a:r>
            <a:r>
              <a:rPr sz="2400" spc="60" dirty="0">
                <a:latin typeface="MS UI Gothic"/>
                <a:cs typeface="MS UI Gothic"/>
              </a:rPr>
              <a:t>る</a:t>
            </a:r>
            <a:r>
              <a:rPr sz="2400" spc="80" dirty="0">
                <a:latin typeface="MS UI Gothic"/>
                <a:cs typeface="MS UI Gothic"/>
              </a:rPr>
              <a:t>す</a:t>
            </a:r>
            <a:r>
              <a:rPr sz="2400" spc="229" dirty="0">
                <a:latin typeface="MS UI Gothic"/>
                <a:cs typeface="MS UI Gothic"/>
              </a:rPr>
              <a:t>べ</a:t>
            </a:r>
            <a:r>
              <a:rPr sz="2400" spc="160" dirty="0">
                <a:latin typeface="MS UI Gothic"/>
                <a:cs typeface="MS UI Gothic"/>
              </a:rPr>
              <a:t>て</a:t>
            </a:r>
            <a:r>
              <a:rPr sz="2400" spc="225" dirty="0">
                <a:latin typeface="MS UI Gothic"/>
                <a:cs typeface="MS UI Gothic"/>
              </a:rPr>
              <a:t>の</a:t>
            </a:r>
            <a:r>
              <a:rPr sz="2400" spc="275" dirty="0">
                <a:latin typeface="MS UI Gothic"/>
                <a:cs typeface="MS UI Gothic"/>
              </a:rPr>
              <a:t>部品</a:t>
            </a:r>
            <a:r>
              <a:rPr sz="2400" spc="204" dirty="0">
                <a:latin typeface="MS UI Gothic"/>
                <a:cs typeface="MS UI Gothic"/>
              </a:rPr>
              <a:t>を</a:t>
            </a:r>
            <a:r>
              <a:rPr sz="2400" spc="190" dirty="0">
                <a:latin typeface="MS UI Gothic"/>
                <a:cs typeface="MS UI Gothic"/>
              </a:rPr>
              <a:t>ラ</a:t>
            </a:r>
            <a:r>
              <a:rPr sz="2400" spc="200" dirty="0">
                <a:latin typeface="MS UI Gothic"/>
                <a:cs typeface="MS UI Gothic"/>
              </a:rPr>
              <a:t>イ</a:t>
            </a:r>
            <a:r>
              <a:rPr sz="2400" spc="204" dirty="0">
                <a:latin typeface="MS UI Gothic"/>
                <a:cs typeface="MS UI Gothic"/>
              </a:rPr>
              <a:t>ブ</a:t>
            </a:r>
            <a:r>
              <a:rPr sz="2400" spc="190" dirty="0">
                <a:latin typeface="MS UI Gothic"/>
                <a:cs typeface="MS UI Gothic"/>
              </a:rPr>
              <a:t>ラ</a:t>
            </a:r>
            <a:r>
              <a:rPr sz="2400" spc="160" dirty="0">
                <a:latin typeface="MS UI Gothic"/>
                <a:cs typeface="MS UI Gothic"/>
              </a:rPr>
              <a:t>リ</a:t>
            </a:r>
            <a:r>
              <a:rPr sz="2400" spc="225" dirty="0">
                <a:latin typeface="MS UI Gothic"/>
                <a:cs typeface="MS UI Gothic"/>
              </a:rPr>
              <a:t>か</a:t>
            </a:r>
            <a:r>
              <a:rPr sz="2400" spc="190" dirty="0">
                <a:latin typeface="MS UI Gothic"/>
                <a:cs typeface="MS UI Gothic"/>
              </a:rPr>
              <a:t>ら</a:t>
            </a:r>
            <a:r>
              <a:rPr sz="2400" spc="275" dirty="0">
                <a:latin typeface="MS UI Gothic"/>
                <a:cs typeface="MS UI Gothic"/>
              </a:rPr>
              <a:t>呼</a:t>
            </a:r>
            <a:r>
              <a:rPr sz="2400" spc="229" dirty="0">
                <a:latin typeface="MS UI Gothic"/>
                <a:cs typeface="MS UI Gothic"/>
              </a:rPr>
              <a:t>び</a:t>
            </a:r>
            <a:r>
              <a:rPr sz="2400" spc="275" dirty="0">
                <a:latin typeface="MS UI Gothic"/>
                <a:cs typeface="MS UI Gothic"/>
              </a:rPr>
              <a:t>出</a:t>
            </a:r>
            <a:r>
              <a:rPr sz="2400" spc="105" dirty="0">
                <a:latin typeface="MS UI Gothic"/>
                <a:cs typeface="MS UI Gothic"/>
              </a:rPr>
              <a:t>し</a:t>
            </a:r>
            <a:r>
              <a:rPr sz="2400" spc="114" dirty="0">
                <a:latin typeface="MS UI Gothic"/>
                <a:cs typeface="MS UI Gothic"/>
              </a:rPr>
              <a:t>て</a:t>
            </a:r>
            <a:r>
              <a:rPr sz="2400" spc="145" dirty="0">
                <a:latin typeface="MS UI Gothic"/>
                <a:cs typeface="MS UI Gothic"/>
              </a:rPr>
              <a:t>図面上</a:t>
            </a:r>
            <a:r>
              <a:rPr sz="2400" spc="114" dirty="0">
                <a:latin typeface="MS UI Gothic"/>
                <a:cs typeface="MS UI Gothic"/>
              </a:rPr>
              <a:t>に</a:t>
            </a:r>
            <a:r>
              <a:rPr sz="2400" spc="145" dirty="0">
                <a:latin typeface="MS UI Gothic"/>
                <a:cs typeface="MS UI Gothic"/>
              </a:rPr>
              <a:t>置</a:t>
            </a:r>
            <a:r>
              <a:rPr sz="2400" spc="110" dirty="0">
                <a:latin typeface="MS UI Gothic"/>
                <a:cs typeface="MS UI Gothic"/>
              </a:rPr>
              <a:t>きま</a:t>
            </a:r>
            <a:r>
              <a:rPr sz="2400" spc="70" dirty="0">
                <a:latin typeface="MS UI Gothic"/>
                <a:cs typeface="MS UI Gothic"/>
              </a:rPr>
              <a:t>す</a:t>
            </a:r>
            <a:r>
              <a:rPr sz="2400" spc="105" dirty="0">
                <a:latin typeface="MS UI Gothic"/>
                <a:cs typeface="MS UI Gothic"/>
              </a:rPr>
              <a:t>。</a:t>
            </a:r>
            <a:r>
              <a:rPr sz="2400" spc="160" dirty="0">
                <a:latin typeface="MS UI Gothic"/>
                <a:cs typeface="MS UI Gothic"/>
              </a:rPr>
              <a:t>抵抗</a:t>
            </a:r>
            <a:r>
              <a:rPr sz="2400" spc="100" dirty="0">
                <a:latin typeface="MS UI Gothic"/>
                <a:cs typeface="MS UI Gothic"/>
              </a:rPr>
              <a:t>R</a:t>
            </a:r>
            <a:r>
              <a:rPr sz="2400" spc="135" dirty="0">
                <a:latin typeface="MS UI Gothic"/>
                <a:cs typeface="MS UI Gothic"/>
              </a:rPr>
              <a:t>や</a:t>
            </a:r>
            <a:endParaRPr sz="2400" dirty="0">
              <a:latin typeface="MS UI Gothic"/>
              <a:cs typeface="MS UI Gothic"/>
            </a:endParaRPr>
          </a:p>
          <a:p>
            <a:pPr marL="12700">
              <a:lnSpc>
                <a:spcPct val="120000"/>
              </a:lnSpc>
              <a:spcBef>
                <a:spcPts val="919"/>
              </a:spcBef>
            </a:pPr>
            <a:r>
              <a:rPr sz="2400" spc="120" dirty="0">
                <a:latin typeface="MS UI Gothic"/>
                <a:cs typeface="MS UI Gothic"/>
              </a:rPr>
              <a:t>VCC，GND</a:t>
            </a:r>
            <a:r>
              <a:rPr sz="2400" spc="155" dirty="0">
                <a:latin typeface="MS UI Gothic"/>
                <a:cs typeface="MS UI Gothic"/>
              </a:rPr>
              <a:t>な</a:t>
            </a:r>
            <a:r>
              <a:rPr sz="2400" spc="135" dirty="0">
                <a:latin typeface="MS UI Gothic"/>
                <a:cs typeface="MS UI Gothic"/>
              </a:rPr>
              <a:t>ど</a:t>
            </a:r>
            <a:r>
              <a:rPr sz="2400" spc="185" dirty="0">
                <a:latin typeface="MS UI Gothic"/>
                <a:cs typeface="MS UI Gothic"/>
              </a:rPr>
              <a:t>複数使用</a:t>
            </a:r>
            <a:r>
              <a:rPr sz="2400" spc="155" dirty="0">
                <a:latin typeface="MS UI Gothic"/>
                <a:cs typeface="MS UI Gothic"/>
              </a:rPr>
              <a:t>す</a:t>
            </a:r>
            <a:r>
              <a:rPr sz="2400" spc="140" dirty="0">
                <a:latin typeface="MS UI Gothic"/>
                <a:cs typeface="MS UI Gothic"/>
              </a:rPr>
              <a:t>るも</a:t>
            </a:r>
            <a:r>
              <a:rPr sz="2400" spc="150" dirty="0">
                <a:latin typeface="MS UI Gothic"/>
                <a:cs typeface="MS UI Gothic"/>
              </a:rPr>
              <a:t>の</a:t>
            </a:r>
            <a:r>
              <a:rPr sz="2400" spc="155" dirty="0">
                <a:latin typeface="MS UI Gothic"/>
                <a:cs typeface="MS UI Gothic"/>
              </a:rPr>
              <a:t>は</a:t>
            </a:r>
            <a:r>
              <a:rPr sz="2400" spc="125" dirty="0">
                <a:latin typeface="MS UI Gothic"/>
                <a:cs typeface="MS UI Gothic"/>
              </a:rPr>
              <a:t>１</a:t>
            </a:r>
            <a:r>
              <a:rPr sz="2400" spc="185" dirty="0">
                <a:latin typeface="MS UI Gothic"/>
                <a:cs typeface="MS UI Gothic"/>
              </a:rPr>
              <a:t>個</a:t>
            </a:r>
            <a:r>
              <a:rPr sz="2400" spc="145" dirty="0">
                <a:latin typeface="MS UI Gothic"/>
                <a:cs typeface="MS UI Gothic"/>
              </a:rPr>
              <a:t>だ</a:t>
            </a:r>
            <a:r>
              <a:rPr sz="2400" spc="150" dirty="0">
                <a:latin typeface="MS UI Gothic"/>
                <a:cs typeface="MS UI Gothic"/>
              </a:rPr>
              <a:t>け</a:t>
            </a:r>
            <a:r>
              <a:rPr sz="2400" spc="185" dirty="0">
                <a:latin typeface="MS UI Gothic"/>
                <a:cs typeface="MS UI Gothic"/>
              </a:rPr>
              <a:t>配置</a:t>
            </a:r>
            <a:r>
              <a:rPr sz="2400" spc="40" dirty="0">
                <a:latin typeface="MS UI Gothic"/>
                <a:cs typeface="MS UI Gothic"/>
              </a:rPr>
              <a:t>し</a:t>
            </a:r>
            <a:r>
              <a:rPr sz="2400" spc="240" dirty="0">
                <a:latin typeface="MS UI Gothic"/>
                <a:cs typeface="MS UI Gothic"/>
              </a:rPr>
              <a:t>て</a:t>
            </a:r>
            <a:r>
              <a:rPr sz="2400" spc="250" dirty="0">
                <a:latin typeface="MS UI Gothic"/>
                <a:cs typeface="MS UI Gothic"/>
              </a:rPr>
              <a:t>お</a:t>
            </a:r>
            <a:r>
              <a:rPr sz="2400" spc="229" dirty="0">
                <a:latin typeface="MS UI Gothic"/>
                <a:cs typeface="MS UI Gothic"/>
              </a:rPr>
              <a:t>き</a:t>
            </a:r>
            <a:r>
              <a:rPr sz="2400" spc="200" dirty="0">
                <a:latin typeface="MS UI Gothic"/>
                <a:cs typeface="MS UI Gothic"/>
              </a:rPr>
              <a:t>，</a:t>
            </a:r>
            <a:r>
              <a:rPr sz="2400" spc="305" dirty="0">
                <a:latin typeface="MS UI Gothic"/>
                <a:cs typeface="MS UI Gothic"/>
              </a:rPr>
              <a:t>後</a:t>
            </a:r>
            <a:r>
              <a:rPr sz="2400" spc="250" dirty="0">
                <a:latin typeface="MS UI Gothic"/>
                <a:cs typeface="MS UI Gothic"/>
              </a:rPr>
              <a:t>で</a:t>
            </a:r>
            <a:r>
              <a:rPr sz="2400" spc="210" dirty="0">
                <a:latin typeface="MS UI Gothic"/>
                <a:cs typeface="MS UI Gothic"/>
              </a:rPr>
              <a:t>コ</a:t>
            </a:r>
            <a:r>
              <a:rPr sz="2400" spc="170" dirty="0">
                <a:latin typeface="MS UI Gothic"/>
                <a:cs typeface="MS UI Gothic"/>
              </a:rPr>
              <a:t>ピ</a:t>
            </a:r>
            <a:r>
              <a:rPr sz="2400" spc="280" dirty="0">
                <a:latin typeface="MS UI Gothic"/>
                <a:cs typeface="MS UI Gothic"/>
              </a:rPr>
              <a:t>ー</a:t>
            </a:r>
            <a:r>
              <a:rPr sz="2400" spc="150" dirty="0">
                <a:latin typeface="MS UI Gothic"/>
                <a:cs typeface="MS UI Gothic"/>
              </a:rPr>
              <a:t>し</a:t>
            </a:r>
            <a:r>
              <a:rPr sz="2400" spc="155" dirty="0">
                <a:latin typeface="MS UI Gothic"/>
                <a:cs typeface="MS UI Gothic"/>
              </a:rPr>
              <a:t>て</a:t>
            </a:r>
            <a:r>
              <a:rPr sz="2400" spc="195" dirty="0">
                <a:latin typeface="MS UI Gothic"/>
                <a:cs typeface="MS UI Gothic"/>
              </a:rPr>
              <a:t>使用</a:t>
            </a:r>
            <a:r>
              <a:rPr sz="2400" spc="140" dirty="0">
                <a:latin typeface="MS UI Gothic"/>
                <a:cs typeface="MS UI Gothic"/>
              </a:rPr>
              <a:t>し</a:t>
            </a:r>
            <a:r>
              <a:rPr sz="2400" spc="150" dirty="0">
                <a:latin typeface="MS UI Gothic"/>
                <a:cs typeface="MS UI Gothic"/>
              </a:rPr>
              <a:t>ま</a:t>
            </a:r>
            <a:r>
              <a:rPr sz="2400" spc="70" dirty="0">
                <a:latin typeface="MS UI Gothic"/>
                <a:cs typeface="MS UI Gothic"/>
              </a:rPr>
              <a:t>す</a:t>
            </a:r>
            <a:r>
              <a:rPr sz="2400" spc="385" dirty="0">
                <a:latin typeface="MS UI Gothic"/>
                <a:cs typeface="MS UI Gothic"/>
              </a:rPr>
              <a:t>。</a:t>
            </a:r>
            <a:endParaRPr sz="2400" dirty="0">
              <a:latin typeface="MS UI Gothic"/>
              <a:cs typeface="MS UI Gothic"/>
            </a:endParaRPr>
          </a:p>
        </p:txBody>
      </p:sp>
      <p:sp>
        <p:nvSpPr>
          <p:cNvPr id="3" name="object 3"/>
          <p:cNvSpPr txBox="1"/>
          <p:nvPr/>
        </p:nvSpPr>
        <p:spPr>
          <a:xfrm>
            <a:off x="627238" y="2182977"/>
            <a:ext cx="8330406" cy="3924729"/>
          </a:xfrm>
          <a:prstGeom prst="rect">
            <a:avLst/>
          </a:prstGeom>
        </p:spPr>
        <p:txBody>
          <a:bodyPr vert="horz" wrap="square" lIns="0" tIns="12700" rIns="0" bIns="0" rtlCol="0">
            <a:spAutoFit/>
          </a:bodyPr>
          <a:lstStyle/>
          <a:p>
            <a:pPr>
              <a:lnSpc>
                <a:spcPct val="120000"/>
              </a:lnSpc>
              <a:spcBef>
                <a:spcPts val="100"/>
              </a:spcBef>
            </a:pPr>
            <a:r>
              <a:rPr lang="ja-JP" altLang="en-US" sz="2400" dirty="0">
                <a:latin typeface="+mj-ea"/>
                <a:ea typeface="+mj-ea"/>
                <a:cs typeface="MS UI Gothic"/>
              </a:rPr>
              <a:t>抵抗の呼出・配置</a:t>
            </a:r>
          </a:p>
          <a:p>
            <a:pPr>
              <a:lnSpc>
                <a:spcPct val="120000"/>
              </a:lnSpc>
              <a:spcBef>
                <a:spcPts val="100"/>
              </a:spcBef>
            </a:pPr>
            <a:r>
              <a:rPr lang="ja-JP" altLang="en-US" sz="2400" dirty="0">
                <a:latin typeface="+mj-ea"/>
                <a:ea typeface="+mj-ea"/>
                <a:cs typeface="MS UI Gothic"/>
              </a:rPr>
              <a:t>①右ツールバー	「シンボル配置」を選択します。</a:t>
            </a:r>
            <a:endParaRPr lang="en-US" altLang="ja-JP" sz="2400" dirty="0">
              <a:latin typeface="+mj-ea"/>
              <a:ea typeface="+mj-ea"/>
              <a:cs typeface="MS UI Gothic"/>
            </a:endParaRPr>
          </a:p>
          <a:p>
            <a:pPr>
              <a:lnSpc>
                <a:spcPct val="120000"/>
              </a:lnSpc>
              <a:spcBef>
                <a:spcPts val="100"/>
              </a:spcBef>
            </a:pPr>
            <a:r>
              <a:rPr sz="2400" dirty="0">
                <a:latin typeface="+mj-ea"/>
                <a:ea typeface="+mj-ea"/>
                <a:cs typeface="MS UI Gothic"/>
              </a:rPr>
              <a:t>②</a:t>
            </a:r>
            <a:r>
              <a:rPr lang="ja-JP" altLang="en-US" sz="2400" dirty="0">
                <a:latin typeface="+mj-ea"/>
                <a:ea typeface="+mj-ea"/>
                <a:cs typeface="MS UI Gothic"/>
              </a:rPr>
              <a:t>　</a:t>
            </a:r>
            <a:r>
              <a:rPr sz="2400" spc="225" dirty="0" err="1">
                <a:latin typeface="+mj-ea"/>
                <a:ea typeface="+mj-ea"/>
                <a:cs typeface="MS UI Gothic"/>
              </a:rPr>
              <a:t>回路図編集</a:t>
            </a:r>
            <a:r>
              <a:rPr sz="2400" spc="170" dirty="0" err="1">
                <a:latin typeface="+mj-ea"/>
                <a:ea typeface="+mj-ea"/>
                <a:cs typeface="MS UI Gothic"/>
              </a:rPr>
              <a:t>エ</a:t>
            </a:r>
            <a:r>
              <a:rPr sz="2400" spc="130" dirty="0" err="1">
                <a:latin typeface="+mj-ea"/>
                <a:ea typeface="+mj-ea"/>
                <a:cs typeface="MS UI Gothic"/>
              </a:rPr>
              <a:t>リ</a:t>
            </a:r>
            <a:r>
              <a:rPr sz="2400" spc="170" dirty="0" err="1">
                <a:latin typeface="+mj-ea"/>
                <a:ea typeface="+mj-ea"/>
                <a:cs typeface="MS UI Gothic"/>
              </a:rPr>
              <a:t>ア</a:t>
            </a:r>
            <a:r>
              <a:rPr sz="2400" spc="185" dirty="0" err="1">
                <a:latin typeface="+mj-ea"/>
                <a:ea typeface="+mj-ea"/>
                <a:cs typeface="MS UI Gothic"/>
              </a:rPr>
              <a:t>の</a:t>
            </a:r>
            <a:r>
              <a:rPr sz="2400" spc="225" dirty="0" err="1">
                <a:latin typeface="+mj-ea"/>
                <a:ea typeface="+mj-ea"/>
                <a:cs typeface="MS UI Gothic"/>
              </a:rPr>
              <a:t>任意</a:t>
            </a:r>
            <a:r>
              <a:rPr sz="2400" spc="185" dirty="0" err="1">
                <a:latin typeface="+mj-ea"/>
                <a:ea typeface="+mj-ea"/>
                <a:cs typeface="MS UI Gothic"/>
              </a:rPr>
              <a:t>の</a:t>
            </a:r>
            <a:r>
              <a:rPr sz="2400" spc="225" dirty="0" err="1">
                <a:latin typeface="+mj-ea"/>
                <a:ea typeface="+mj-ea"/>
                <a:cs typeface="MS UI Gothic"/>
              </a:rPr>
              <a:t>場所</a:t>
            </a:r>
            <a:r>
              <a:rPr sz="2400" spc="170" dirty="0" err="1">
                <a:latin typeface="+mj-ea"/>
                <a:ea typeface="+mj-ea"/>
                <a:cs typeface="MS UI Gothic"/>
              </a:rPr>
              <a:t>を</a:t>
            </a:r>
            <a:r>
              <a:rPr sz="2400" spc="155" dirty="0" err="1">
                <a:latin typeface="+mj-ea"/>
                <a:ea typeface="+mj-ea"/>
                <a:cs typeface="MS UI Gothic"/>
              </a:rPr>
              <a:t>ク</a:t>
            </a:r>
            <a:r>
              <a:rPr sz="2400" spc="130" dirty="0" err="1">
                <a:latin typeface="+mj-ea"/>
                <a:ea typeface="+mj-ea"/>
                <a:cs typeface="MS UI Gothic"/>
              </a:rPr>
              <a:t>リッ</a:t>
            </a:r>
            <a:r>
              <a:rPr sz="2400" spc="155" dirty="0" err="1">
                <a:latin typeface="+mj-ea"/>
                <a:ea typeface="+mj-ea"/>
                <a:cs typeface="MS UI Gothic"/>
              </a:rPr>
              <a:t>ク</a:t>
            </a:r>
            <a:r>
              <a:rPr sz="2400" spc="165" dirty="0" err="1">
                <a:latin typeface="+mj-ea"/>
                <a:ea typeface="+mj-ea"/>
                <a:cs typeface="MS UI Gothic"/>
              </a:rPr>
              <a:t>し</a:t>
            </a:r>
            <a:r>
              <a:rPr sz="2400" spc="170" dirty="0" err="1">
                <a:latin typeface="+mj-ea"/>
                <a:ea typeface="+mj-ea"/>
                <a:cs typeface="MS UI Gothic"/>
              </a:rPr>
              <a:t>ま</a:t>
            </a:r>
            <a:r>
              <a:rPr sz="2400" spc="70" dirty="0" err="1">
                <a:latin typeface="+mj-ea"/>
                <a:ea typeface="+mj-ea"/>
                <a:cs typeface="MS UI Gothic"/>
              </a:rPr>
              <a:t>す</a:t>
            </a:r>
            <a:r>
              <a:rPr sz="2400" spc="385" dirty="0">
                <a:latin typeface="+mj-ea"/>
                <a:ea typeface="+mj-ea"/>
                <a:cs typeface="MS UI Gothic"/>
              </a:rPr>
              <a:t>。</a:t>
            </a:r>
            <a:endParaRPr sz="2400" dirty="0">
              <a:latin typeface="+mj-ea"/>
              <a:ea typeface="+mj-ea"/>
              <a:cs typeface="MS UI Gothic"/>
            </a:endParaRPr>
          </a:p>
          <a:p>
            <a:pPr marL="12700">
              <a:lnSpc>
                <a:spcPct val="120000"/>
              </a:lnSpc>
              <a:spcBef>
                <a:spcPts val="720"/>
              </a:spcBef>
              <a:tabLst>
                <a:tab pos="329565" algn="l"/>
              </a:tabLst>
            </a:pPr>
            <a:r>
              <a:rPr sz="2400" dirty="0">
                <a:latin typeface="+mj-ea"/>
                <a:ea typeface="+mj-ea"/>
                <a:cs typeface="MS UI Gothic"/>
              </a:rPr>
              <a:t>③	</a:t>
            </a:r>
            <a:r>
              <a:rPr sz="2400" spc="170" dirty="0">
                <a:latin typeface="+mj-ea"/>
                <a:ea typeface="+mj-ea"/>
                <a:cs typeface="MS UI Gothic"/>
              </a:rPr>
              <a:t>「</a:t>
            </a:r>
            <a:r>
              <a:rPr sz="2400" spc="275" dirty="0">
                <a:latin typeface="+mj-ea"/>
                <a:ea typeface="+mj-ea"/>
                <a:cs typeface="MS UI Gothic"/>
              </a:rPr>
              <a:t>シ</a:t>
            </a:r>
            <a:r>
              <a:rPr sz="2400" spc="254" dirty="0">
                <a:latin typeface="+mj-ea"/>
                <a:ea typeface="+mj-ea"/>
                <a:cs typeface="MS UI Gothic"/>
              </a:rPr>
              <a:t>ン</a:t>
            </a:r>
            <a:r>
              <a:rPr sz="2400" spc="285" dirty="0">
                <a:latin typeface="+mj-ea"/>
                <a:ea typeface="+mj-ea"/>
                <a:cs typeface="MS UI Gothic"/>
              </a:rPr>
              <a:t>ボ</a:t>
            </a:r>
            <a:r>
              <a:rPr sz="2400" spc="275" dirty="0">
                <a:latin typeface="+mj-ea"/>
                <a:ea typeface="+mj-ea"/>
                <a:cs typeface="MS UI Gothic"/>
              </a:rPr>
              <a:t>ル</a:t>
            </a:r>
            <a:r>
              <a:rPr sz="2400" spc="340" dirty="0">
                <a:latin typeface="+mj-ea"/>
                <a:ea typeface="+mj-ea"/>
                <a:cs typeface="MS UI Gothic"/>
              </a:rPr>
              <a:t>選択</a:t>
            </a:r>
            <a:r>
              <a:rPr sz="2400" spc="170" dirty="0">
                <a:latin typeface="+mj-ea"/>
                <a:ea typeface="+mj-ea"/>
                <a:cs typeface="MS UI Gothic"/>
              </a:rPr>
              <a:t>」</a:t>
            </a:r>
            <a:r>
              <a:rPr sz="2400" spc="160" dirty="0">
                <a:latin typeface="+mj-ea"/>
                <a:ea typeface="+mj-ea"/>
                <a:cs typeface="MS UI Gothic"/>
              </a:rPr>
              <a:t>ダ</a:t>
            </a:r>
            <a:r>
              <a:rPr sz="2400" spc="285" dirty="0">
                <a:latin typeface="+mj-ea"/>
                <a:ea typeface="+mj-ea"/>
                <a:cs typeface="MS UI Gothic"/>
              </a:rPr>
              <a:t>イ</a:t>
            </a:r>
            <a:r>
              <a:rPr sz="2400" spc="295" dirty="0">
                <a:latin typeface="+mj-ea"/>
                <a:ea typeface="+mj-ea"/>
                <a:cs typeface="MS UI Gothic"/>
              </a:rPr>
              <a:t>ア</a:t>
            </a:r>
            <a:r>
              <a:rPr sz="2400" spc="285" dirty="0">
                <a:latin typeface="+mj-ea"/>
                <a:ea typeface="+mj-ea"/>
                <a:cs typeface="MS UI Gothic"/>
              </a:rPr>
              <a:t>ロ</a:t>
            </a:r>
            <a:r>
              <a:rPr sz="2400" spc="305" dirty="0">
                <a:latin typeface="+mj-ea"/>
                <a:ea typeface="+mj-ea"/>
                <a:cs typeface="MS UI Gothic"/>
              </a:rPr>
              <a:t>グ</a:t>
            </a:r>
            <a:r>
              <a:rPr sz="2400" spc="320" dirty="0">
                <a:latin typeface="+mj-ea"/>
                <a:ea typeface="+mj-ea"/>
                <a:cs typeface="MS UI Gothic"/>
              </a:rPr>
              <a:t>の</a:t>
            </a:r>
            <a:r>
              <a:rPr sz="2400" spc="215" dirty="0">
                <a:latin typeface="+mj-ea"/>
                <a:ea typeface="+mj-ea"/>
                <a:cs typeface="MS UI Gothic"/>
              </a:rPr>
              <a:t>フ</a:t>
            </a:r>
            <a:r>
              <a:rPr sz="2400" spc="434" dirty="0">
                <a:latin typeface="+mj-ea"/>
                <a:ea typeface="+mj-ea"/>
                <a:cs typeface="MS UI Gothic"/>
              </a:rPr>
              <a:t>ィ</a:t>
            </a:r>
            <a:r>
              <a:rPr sz="2400" spc="200" dirty="0">
                <a:latin typeface="+mj-ea"/>
                <a:ea typeface="+mj-ea"/>
                <a:cs typeface="MS UI Gothic"/>
              </a:rPr>
              <a:t>ル</a:t>
            </a:r>
            <a:r>
              <a:rPr sz="2400" spc="170" dirty="0">
                <a:latin typeface="+mj-ea"/>
                <a:ea typeface="+mj-ea"/>
                <a:cs typeface="MS UI Gothic"/>
              </a:rPr>
              <a:t>タ</a:t>
            </a:r>
            <a:r>
              <a:rPr sz="2400" spc="200" dirty="0">
                <a:latin typeface="+mj-ea"/>
                <a:ea typeface="+mj-ea"/>
                <a:cs typeface="MS UI Gothic"/>
              </a:rPr>
              <a:t>ー</a:t>
            </a:r>
            <a:r>
              <a:rPr sz="2400" spc="245" dirty="0">
                <a:latin typeface="+mj-ea"/>
                <a:ea typeface="+mj-ea"/>
                <a:cs typeface="MS UI Gothic"/>
              </a:rPr>
              <a:t>欄</a:t>
            </a:r>
            <a:r>
              <a:rPr sz="2400" spc="195" dirty="0">
                <a:latin typeface="+mj-ea"/>
                <a:ea typeface="+mj-ea"/>
                <a:cs typeface="MS UI Gothic"/>
              </a:rPr>
              <a:t>に</a:t>
            </a:r>
            <a:r>
              <a:rPr sz="2400" spc="25" dirty="0">
                <a:latin typeface="+mj-ea"/>
                <a:ea typeface="+mj-ea"/>
                <a:cs typeface="MS UI Gothic"/>
              </a:rPr>
              <a:t> </a:t>
            </a:r>
            <a:r>
              <a:rPr sz="2400" spc="95" dirty="0">
                <a:latin typeface="+mj-ea"/>
                <a:ea typeface="+mj-ea"/>
                <a:cs typeface="MS UI Gothic"/>
              </a:rPr>
              <a:t>r</a:t>
            </a:r>
            <a:r>
              <a:rPr sz="2400" spc="30" dirty="0">
                <a:latin typeface="+mj-ea"/>
                <a:ea typeface="+mj-ea"/>
                <a:cs typeface="MS UI Gothic"/>
              </a:rPr>
              <a:t> </a:t>
            </a:r>
            <a:r>
              <a:rPr sz="2400" spc="155" dirty="0">
                <a:latin typeface="+mj-ea"/>
                <a:ea typeface="+mj-ea"/>
                <a:cs typeface="MS UI Gothic"/>
              </a:rPr>
              <a:t>と</a:t>
            </a:r>
            <a:r>
              <a:rPr sz="2400" spc="250" dirty="0">
                <a:latin typeface="+mj-ea"/>
                <a:ea typeface="+mj-ea"/>
                <a:cs typeface="MS UI Gothic"/>
              </a:rPr>
              <a:t>入力</a:t>
            </a:r>
            <a:r>
              <a:rPr sz="2400" spc="180" dirty="0">
                <a:latin typeface="+mj-ea"/>
                <a:ea typeface="+mj-ea"/>
                <a:cs typeface="MS UI Gothic"/>
              </a:rPr>
              <a:t>し</a:t>
            </a:r>
            <a:r>
              <a:rPr sz="2400" spc="185" dirty="0">
                <a:latin typeface="+mj-ea"/>
                <a:ea typeface="+mj-ea"/>
                <a:cs typeface="MS UI Gothic"/>
              </a:rPr>
              <a:t>ま</a:t>
            </a:r>
            <a:r>
              <a:rPr sz="2400" spc="70" dirty="0">
                <a:latin typeface="+mj-ea"/>
                <a:ea typeface="+mj-ea"/>
                <a:cs typeface="MS UI Gothic"/>
              </a:rPr>
              <a:t>す</a:t>
            </a:r>
            <a:r>
              <a:rPr sz="2400" spc="385" dirty="0">
                <a:latin typeface="+mj-ea"/>
                <a:ea typeface="+mj-ea"/>
                <a:cs typeface="MS UI Gothic"/>
              </a:rPr>
              <a:t>。</a:t>
            </a:r>
            <a:endParaRPr sz="2400" dirty="0">
              <a:latin typeface="+mj-ea"/>
              <a:ea typeface="+mj-ea"/>
              <a:cs typeface="MS UI Gothic"/>
            </a:endParaRPr>
          </a:p>
          <a:p>
            <a:pPr marL="12700">
              <a:lnSpc>
                <a:spcPct val="120000"/>
              </a:lnSpc>
              <a:spcBef>
                <a:spcPts val="820"/>
              </a:spcBef>
              <a:tabLst>
                <a:tab pos="329565" algn="l"/>
              </a:tabLst>
            </a:pPr>
            <a:r>
              <a:rPr sz="2400" dirty="0">
                <a:latin typeface="+mj-ea"/>
                <a:ea typeface="+mj-ea"/>
                <a:cs typeface="MS UI Gothic"/>
              </a:rPr>
              <a:t>④	</a:t>
            </a:r>
            <a:r>
              <a:rPr sz="2400" spc="305" dirty="0">
                <a:latin typeface="+mj-ea"/>
                <a:ea typeface="+mj-ea"/>
                <a:cs typeface="MS UI Gothic"/>
              </a:rPr>
              <a:t>リ</a:t>
            </a:r>
            <a:r>
              <a:rPr sz="2400" spc="400" dirty="0">
                <a:latin typeface="+mj-ea"/>
                <a:ea typeface="+mj-ea"/>
                <a:cs typeface="MS UI Gothic"/>
              </a:rPr>
              <a:t>ス</a:t>
            </a:r>
            <a:r>
              <a:rPr sz="2400" spc="275" dirty="0">
                <a:latin typeface="+mj-ea"/>
                <a:ea typeface="+mj-ea"/>
                <a:cs typeface="MS UI Gothic"/>
              </a:rPr>
              <a:t>ト</a:t>
            </a:r>
            <a:r>
              <a:rPr sz="2400" spc="430" dirty="0">
                <a:latin typeface="+mj-ea"/>
                <a:ea typeface="+mj-ea"/>
                <a:cs typeface="MS UI Gothic"/>
              </a:rPr>
              <a:t>ア</a:t>
            </a:r>
            <a:r>
              <a:rPr sz="2400" spc="245" dirty="0">
                <a:latin typeface="+mj-ea"/>
                <a:ea typeface="+mj-ea"/>
                <a:cs typeface="MS UI Gothic"/>
              </a:rPr>
              <a:t>ップ</a:t>
            </a:r>
            <a:r>
              <a:rPr sz="2400" spc="225" dirty="0">
                <a:latin typeface="+mj-ea"/>
                <a:ea typeface="+mj-ea"/>
                <a:cs typeface="MS UI Gothic"/>
              </a:rPr>
              <a:t>さ</a:t>
            </a:r>
            <a:r>
              <a:rPr sz="2400" spc="285" dirty="0">
                <a:latin typeface="+mj-ea"/>
                <a:ea typeface="+mj-ea"/>
                <a:cs typeface="MS UI Gothic"/>
              </a:rPr>
              <a:t>れ</a:t>
            </a:r>
            <a:r>
              <a:rPr sz="2400" spc="254" dirty="0">
                <a:latin typeface="+mj-ea"/>
                <a:ea typeface="+mj-ea"/>
                <a:cs typeface="MS UI Gothic"/>
              </a:rPr>
              <a:t>た</a:t>
            </a:r>
            <a:r>
              <a:rPr sz="2400" spc="25" dirty="0">
                <a:latin typeface="+mj-ea"/>
                <a:ea typeface="+mj-ea"/>
                <a:cs typeface="MS UI Gothic"/>
              </a:rPr>
              <a:t> </a:t>
            </a:r>
            <a:r>
              <a:rPr sz="2400" spc="105" dirty="0">
                <a:latin typeface="+mj-ea"/>
                <a:ea typeface="+mj-ea"/>
                <a:cs typeface="MS UI Gothic"/>
              </a:rPr>
              <a:t>R</a:t>
            </a:r>
            <a:r>
              <a:rPr sz="2400" spc="30" dirty="0">
                <a:latin typeface="+mj-ea"/>
                <a:ea typeface="+mj-ea"/>
                <a:cs typeface="MS UI Gothic"/>
              </a:rPr>
              <a:t> </a:t>
            </a:r>
            <a:r>
              <a:rPr sz="2400" spc="155" dirty="0">
                <a:latin typeface="+mj-ea"/>
                <a:ea typeface="+mj-ea"/>
                <a:cs typeface="MS UI Gothic"/>
              </a:rPr>
              <a:t>を</a:t>
            </a:r>
            <a:r>
              <a:rPr sz="2400" spc="204" dirty="0">
                <a:latin typeface="+mj-ea"/>
                <a:ea typeface="+mj-ea"/>
                <a:cs typeface="MS UI Gothic"/>
              </a:rPr>
              <a:t>選択</a:t>
            </a:r>
            <a:r>
              <a:rPr sz="2400" spc="150" dirty="0">
                <a:latin typeface="+mj-ea"/>
                <a:ea typeface="+mj-ea"/>
                <a:cs typeface="MS UI Gothic"/>
              </a:rPr>
              <a:t>し</a:t>
            </a:r>
            <a:r>
              <a:rPr sz="2400" spc="155" dirty="0">
                <a:latin typeface="+mj-ea"/>
                <a:ea typeface="+mj-ea"/>
                <a:cs typeface="MS UI Gothic"/>
              </a:rPr>
              <a:t>ま</a:t>
            </a:r>
            <a:r>
              <a:rPr sz="2400" spc="70" dirty="0">
                <a:latin typeface="+mj-ea"/>
                <a:ea typeface="+mj-ea"/>
                <a:cs typeface="MS UI Gothic"/>
              </a:rPr>
              <a:t>す</a:t>
            </a:r>
            <a:r>
              <a:rPr sz="2400" spc="385" dirty="0">
                <a:latin typeface="+mj-ea"/>
                <a:ea typeface="+mj-ea"/>
                <a:cs typeface="MS UI Gothic"/>
              </a:rPr>
              <a:t>。</a:t>
            </a:r>
            <a:endParaRPr sz="2400" dirty="0">
              <a:latin typeface="+mj-ea"/>
              <a:ea typeface="+mj-ea"/>
              <a:cs typeface="MS UI Gothic"/>
            </a:endParaRPr>
          </a:p>
          <a:p>
            <a:pPr marL="357188" indent="-357188">
              <a:lnSpc>
                <a:spcPct val="120000"/>
              </a:lnSpc>
              <a:spcBef>
                <a:spcPts val="720"/>
              </a:spcBef>
              <a:tabLst>
                <a:tab pos="329565" algn="l"/>
              </a:tabLst>
            </a:pPr>
            <a:r>
              <a:rPr sz="2400" dirty="0">
                <a:latin typeface="+mj-ea"/>
                <a:ea typeface="+mj-ea"/>
                <a:cs typeface="MS UI Gothic"/>
              </a:rPr>
              <a:t>⑤	</a:t>
            </a:r>
            <a:r>
              <a:rPr sz="2400" spc="315" dirty="0">
                <a:latin typeface="+mj-ea"/>
                <a:ea typeface="+mj-ea"/>
                <a:cs typeface="MS UI Gothic"/>
              </a:rPr>
              <a:t>［OK］</a:t>
            </a:r>
            <a:r>
              <a:rPr sz="2400" spc="415" dirty="0">
                <a:latin typeface="+mj-ea"/>
                <a:ea typeface="+mj-ea"/>
                <a:cs typeface="MS UI Gothic"/>
              </a:rPr>
              <a:t>を</a:t>
            </a:r>
            <a:r>
              <a:rPr sz="2400" spc="380" dirty="0">
                <a:latin typeface="+mj-ea"/>
                <a:ea typeface="+mj-ea"/>
                <a:cs typeface="MS UI Gothic"/>
              </a:rPr>
              <a:t>ク</a:t>
            </a:r>
            <a:r>
              <a:rPr sz="2400" spc="320" dirty="0">
                <a:latin typeface="+mj-ea"/>
                <a:ea typeface="+mj-ea"/>
                <a:cs typeface="MS UI Gothic"/>
              </a:rPr>
              <a:t>リッ</a:t>
            </a:r>
            <a:r>
              <a:rPr sz="2400" spc="380" dirty="0">
                <a:latin typeface="+mj-ea"/>
                <a:ea typeface="+mj-ea"/>
                <a:cs typeface="MS UI Gothic"/>
              </a:rPr>
              <a:t>ク</a:t>
            </a:r>
            <a:r>
              <a:rPr sz="2400" spc="400" dirty="0">
                <a:latin typeface="+mj-ea"/>
                <a:ea typeface="+mj-ea"/>
                <a:cs typeface="MS UI Gothic"/>
              </a:rPr>
              <a:t>し</a:t>
            </a:r>
            <a:r>
              <a:rPr sz="2400" spc="415" dirty="0">
                <a:latin typeface="+mj-ea"/>
                <a:ea typeface="+mj-ea"/>
                <a:cs typeface="MS UI Gothic"/>
              </a:rPr>
              <a:t>ま</a:t>
            </a:r>
            <a:r>
              <a:rPr sz="2400" spc="70" dirty="0">
                <a:latin typeface="+mj-ea"/>
                <a:ea typeface="+mj-ea"/>
                <a:cs typeface="MS UI Gothic"/>
              </a:rPr>
              <a:t>す</a:t>
            </a:r>
            <a:r>
              <a:rPr sz="2400" spc="385" dirty="0">
                <a:latin typeface="+mj-ea"/>
                <a:ea typeface="+mj-ea"/>
                <a:cs typeface="MS UI Gothic"/>
              </a:rPr>
              <a:t>。</a:t>
            </a:r>
            <a:r>
              <a:rPr sz="2400" spc="25" dirty="0">
                <a:latin typeface="+mj-ea"/>
                <a:ea typeface="+mj-ea"/>
                <a:cs typeface="MS UI Gothic"/>
              </a:rPr>
              <a:t> </a:t>
            </a:r>
            <a:r>
              <a:rPr sz="2400" spc="254" dirty="0">
                <a:latin typeface="+mj-ea"/>
                <a:ea typeface="+mj-ea"/>
                <a:cs typeface="MS UI Gothic"/>
              </a:rPr>
              <a:t>マウ</a:t>
            </a:r>
            <a:r>
              <a:rPr sz="2400" spc="260" dirty="0">
                <a:latin typeface="+mj-ea"/>
                <a:ea typeface="+mj-ea"/>
                <a:cs typeface="MS UI Gothic"/>
              </a:rPr>
              <a:t>ス</a:t>
            </a:r>
            <a:r>
              <a:rPr sz="2400" spc="245" dirty="0">
                <a:latin typeface="+mj-ea"/>
                <a:ea typeface="+mj-ea"/>
                <a:cs typeface="MS UI Gothic"/>
              </a:rPr>
              <a:t>ポ</a:t>
            </a:r>
            <a:r>
              <a:rPr sz="2400" spc="140" dirty="0">
                <a:latin typeface="+mj-ea"/>
                <a:ea typeface="+mj-ea"/>
                <a:cs typeface="MS UI Gothic"/>
              </a:rPr>
              <a:t>イ</a:t>
            </a:r>
            <a:r>
              <a:rPr sz="2400" spc="145" dirty="0">
                <a:latin typeface="+mj-ea"/>
                <a:ea typeface="+mj-ea"/>
                <a:cs typeface="MS UI Gothic"/>
              </a:rPr>
              <a:t>ン</a:t>
            </a:r>
            <a:r>
              <a:rPr sz="2400" spc="135" dirty="0">
                <a:latin typeface="+mj-ea"/>
                <a:ea typeface="+mj-ea"/>
                <a:cs typeface="MS UI Gothic"/>
              </a:rPr>
              <a:t>タ</a:t>
            </a:r>
            <a:r>
              <a:rPr sz="2400" spc="155" dirty="0">
                <a:latin typeface="+mj-ea"/>
                <a:ea typeface="+mj-ea"/>
                <a:cs typeface="MS UI Gothic"/>
              </a:rPr>
              <a:t>に</a:t>
            </a:r>
            <a:r>
              <a:rPr sz="2400" spc="195" dirty="0">
                <a:latin typeface="+mj-ea"/>
                <a:ea typeface="+mj-ea"/>
                <a:cs typeface="MS UI Gothic"/>
              </a:rPr>
              <a:t>吸着</a:t>
            </a:r>
            <a:r>
              <a:rPr sz="2400" spc="135" dirty="0">
                <a:latin typeface="+mj-ea"/>
                <a:ea typeface="+mj-ea"/>
                <a:cs typeface="MS UI Gothic"/>
              </a:rPr>
              <a:t>さ</a:t>
            </a:r>
            <a:r>
              <a:rPr sz="2400" spc="175" dirty="0">
                <a:latin typeface="+mj-ea"/>
                <a:ea typeface="+mj-ea"/>
                <a:cs typeface="MS UI Gothic"/>
              </a:rPr>
              <a:t>れ</a:t>
            </a:r>
            <a:r>
              <a:rPr sz="2400" spc="155" dirty="0">
                <a:latin typeface="+mj-ea"/>
                <a:ea typeface="+mj-ea"/>
                <a:cs typeface="MS UI Gothic"/>
              </a:rPr>
              <a:t>た</a:t>
            </a:r>
            <a:r>
              <a:rPr sz="2400" spc="195" dirty="0">
                <a:latin typeface="+mj-ea"/>
                <a:ea typeface="+mj-ea"/>
                <a:cs typeface="MS UI Gothic"/>
              </a:rPr>
              <a:t>抵抗</a:t>
            </a:r>
            <a:r>
              <a:rPr sz="2400" spc="165" dirty="0">
                <a:latin typeface="+mj-ea"/>
                <a:ea typeface="+mj-ea"/>
                <a:cs typeface="MS UI Gothic"/>
              </a:rPr>
              <a:t>が</a:t>
            </a:r>
            <a:r>
              <a:rPr sz="2400" spc="195" dirty="0">
                <a:latin typeface="+mj-ea"/>
                <a:ea typeface="+mj-ea"/>
                <a:cs typeface="MS UI Gothic"/>
              </a:rPr>
              <a:t>現</a:t>
            </a:r>
            <a:r>
              <a:rPr sz="2400" spc="175" dirty="0">
                <a:latin typeface="+mj-ea"/>
                <a:ea typeface="+mj-ea"/>
                <a:cs typeface="MS UI Gothic"/>
              </a:rPr>
              <a:t>れ</a:t>
            </a:r>
            <a:r>
              <a:rPr sz="2400" spc="150" dirty="0">
                <a:latin typeface="+mj-ea"/>
                <a:ea typeface="+mj-ea"/>
                <a:cs typeface="MS UI Gothic"/>
              </a:rPr>
              <a:t>ま</a:t>
            </a:r>
            <a:r>
              <a:rPr sz="2400" spc="70" dirty="0">
                <a:latin typeface="+mj-ea"/>
                <a:ea typeface="+mj-ea"/>
                <a:cs typeface="MS UI Gothic"/>
              </a:rPr>
              <a:t>す</a:t>
            </a:r>
            <a:r>
              <a:rPr sz="2400" spc="385" dirty="0">
                <a:latin typeface="+mj-ea"/>
                <a:ea typeface="+mj-ea"/>
                <a:cs typeface="MS UI Gothic"/>
              </a:rPr>
              <a:t>。</a:t>
            </a:r>
            <a:endParaRPr sz="2400" dirty="0">
              <a:latin typeface="+mj-ea"/>
              <a:ea typeface="+mj-ea"/>
              <a:cs typeface="MS UI Gothic"/>
            </a:endParaRPr>
          </a:p>
          <a:p>
            <a:pPr marL="12700">
              <a:lnSpc>
                <a:spcPct val="120000"/>
              </a:lnSpc>
              <a:spcBef>
                <a:spcPts val="820"/>
              </a:spcBef>
              <a:tabLst>
                <a:tab pos="329565" algn="l"/>
              </a:tabLst>
            </a:pPr>
            <a:r>
              <a:rPr sz="2400" dirty="0">
                <a:latin typeface="+mj-ea"/>
                <a:ea typeface="+mj-ea"/>
                <a:cs typeface="MS UI Gothic"/>
              </a:rPr>
              <a:t>⑥	</a:t>
            </a:r>
            <a:r>
              <a:rPr sz="2400" spc="225" dirty="0" err="1">
                <a:latin typeface="+mj-ea"/>
                <a:ea typeface="+mj-ea"/>
                <a:cs typeface="MS UI Gothic"/>
              </a:rPr>
              <a:t>図面</a:t>
            </a:r>
            <a:r>
              <a:rPr sz="2400" spc="185" dirty="0" err="1">
                <a:latin typeface="+mj-ea"/>
                <a:ea typeface="+mj-ea"/>
                <a:cs typeface="MS UI Gothic"/>
              </a:rPr>
              <a:t>の</a:t>
            </a:r>
            <a:r>
              <a:rPr sz="2400" spc="225" dirty="0" err="1">
                <a:latin typeface="+mj-ea"/>
                <a:ea typeface="+mj-ea"/>
                <a:cs typeface="MS UI Gothic"/>
              </a:rPr>
              <a:t>適当</a:t>
            </a:r>
            <a:r>
              <a:rPr sz="2400" spc="190" dirty="0" err="1">
                <a:latin typeface="+mj-ea"/>
                <a:ea typeface="+mj-ea"/>
                <a:cs typeface="MS UI Gothic"/>
              </a:rPr>
              <a:t>な</a:t>
            </a:r>
            <a:r>
              <a:rPr sz="2400" spc="225" dirty="0" err="1">
                <a:latin typeface="+mj-ea"/>
                <a:ea typeface="+mj-ea"/>
                <a:cs typeface="MS UI Gothic"/>
              </a:rPr>
              <a:t>位置</a:t>
            </a:r>
            <a:r>
              <a:rPr sz="2400" spc="170" dirty="0" err="1">
                <a:latin typeface="+mj-ea"/>
                <a:ea typeface="+mj-ea"/>
                <a:cs typeface="MS UI Gothic"/>
              </a:rPr>
              <a:t>を</a:t>
            </a:r>
            <a:r>
              <a:rPr sz="2400" spc="155" dirty="0" err="1">
                <a:latin typeface="+mj-ea"/>
                <a:ea typeface="+mj-ea"/>
                <a:cs typeface="MS UI Gothic"/>
              </a:rPr>
              <a:t>ク</a:t>
            </a:r>
            <a:r>
              <a:rPr sz="2400" spc="130" dirty="0" err="1">
                <a:latin typeface="+mj-ea"/>
                <a:ea typeface="+mj-ea"/>
                <a:cs typeface="MS UI Gothic"/>
              </a:rPr>
              <a:t>リッ</a:t>
            </a:r>
            <a:r>
              <a:rPr sz="2400" spc="155" dirty="0" err="1">
                <a:latin typeface="+mj-ea"/>
                <a:ea typeface="+mj-ea"/>
                <a:cs typeface="MS UI Gothic"/>
              </a:rPr>
              <a:t>ク</a:t>
            </a:r>
            <a:r>
              <a:rPr sz="2400" spc="65" dirty="0" err="1">
                <a:latin typeface="+mj-ea"/>
                <a:ea typeface="+mj-ea"/>
                <a:cs typeface="MS UI Gothic"/>
              </a:rPr>
              <a:t>し</a:t>
            </a:r>
            <a:r>
              <a:rPr sz="2400" spc="125" dirty="0" err="1">
                <a:latin typeface="+mj-ea"/>
                <a:ea typeface="+mj-ea"/>
                <a:cs typeface="MS UI Gothic"/>
              </a:rPr>
              <a:t>て</a:t>
            </a:r>
            <a:r>
              <a:rPr sz="2400" spc="160" dirty="0" err="1">
                <a:latin typeface="+mj-ea"/>
                <a:ea typeface="+mj-ea"/>
                <a:cs typeface="MS UI Gothic"/>
              </a:rPr>
              <a:t>抵抗</a:t>
            </a:r>
            <a:r>
              <a:rPr sz="2400" spc="120" dirty="0" err="1">
                <a:latin typeface="+mj-ea"/>
                <a:ea typeface="+mj-ea"/>
                <a:cs typeface="MS UI Gothic"/>
              </a:rPr>
              <a:t>を</a:t>
            </a:r>
            <a:r>
              <a:rPr sz="2400" spc="160" dirty="0" err="1">
                <a:latin typeface="+mj-ea"/>
                <a:ea typeface="+mj-ea"/>
                <a:cs typeface="MS UI Gothic"/>
              </a:rPr>
              <a:t>配置</a:t>
            </a:r>
            <a:r>
              <a:rPr sz="2400" spc="114" dirty="0" err="1">
                <a:latin typeface="+mj-ea"/>
                <a:ea typeface="+mj-ea"/>
                <a:cs typeface="MS UI Gothic"/>
              </a:rPr>
              <a:t>し</a:t>
            </a:r>
            <a:r>
              <a:rPr sz="2400" spc="120" dirty="0" err="1">
                <a:latin typeface="+mj-ea"/>
                <a:ea typeface="+mj-ea"/>
                <a:cs typeface="MS UI Gothic"/>
              </a:rPr>
              <a:t>ま</a:t>
            </a:r>
            <a:r>
              <a:rPr sz="2400" spc="70" dirty="0" err="1">
                <a:latin typeface="+mj-ea"/>
                <a:ea typeface="+mj-ea"/>
                <a:cs typeface="MS UI Gothic"/>
              </a:rPr>
              <a:t>す</a:t>
            </a:r>
            <a:r>
              <a:rPr sz="2400" spc="385" dirty="0">
                <a:latin typeface="+mj-ea"/>
                <a:ea typeface="+mj-ea"/>
                <a:cs typeface="MS UI Gothic"/>
              </a:rPr>
              <a:t>。</a:t>
            </a:r>
            <a:endParaRPr sz="2400" dirty="0">
              <a:latin typeface="+mj-ea"/>
              <a:ea typeface="+mj-ea"/>
              <a:cs typeface="MS UI Gothic"/>
            </a:endParaRPr>
          </a:p>
        </p:txBody>
      </p:sp>
      <p:sp>
        <p:nvSpPr>
          <p:cNvPr id="4" name="object 4"/>
          <p:cNvSpPr/>
          <p:nvPr/>
        </p:nvSpPr>
        <p:spPr>
          <a:xfrm>
            <a:off x="3713956" y="413477"/>
            <a:ext cx="762000" cy="6265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9566893" y="2209964"/>
            <a:ext cx="8839200" cy="5446802"/>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sldNum" sz="quarter" idx="7"/>
          </p:nvPr>
        </p:nvSpPr>
        <p:spPr/>
        <p:txBody>
          <a:bodyPr/>
          <a:lstStyle/>
          <a:p>
            <a:r>
              <a:rPr lang="en-US" altLang="ja-JP"/>
              <a:t>8</a:t>
            </a:r>
            <a:endParaRPr lang="en-US" altLang="ja-JP" dirty="0"/>
          </a:p>
        </p:txBody>
      </p:sp>
      <p:sp>
        <p:nvSpPr>
          <p:cNvPr id="7" name="object 3">
            <a:extLst>
              <a:ext uri="{FF2B5EF4-FFF2-40B4-BE49-F238E27FC236}">
                <a16:creationId xmlns:a16="http://schemas.microsoft.com/office/drawing/2014/main" id="{D9BCDDC5-B7EA-4D27-B539-2A3E80E1CBA8}"/>
              </a:ext>
            </a:extLst>
          </p:cNvPr>
          <p:cNvSpPr txBox="1"/>
          <p:nvPr/>
        </p:nvSpPr>
        <p:spPr>
          <a:xfrm>
            <a:off x="665956" y="6299873"/>
            <a:ext cx="9809477" cy="3036729"/>
          </a:xfrm>
          <a:prstGeom prst="rect">
            <a:avLst/>
          </a:prstGeom>
        </p:spPr>
        <p:txBody>
          <a:bodyPr vert="horz" wrap="square" lIns="0" tIns="12700" rIns="0" bIns="0" rtlCol="0">
            <a:spAutoFit/>
          </a:bodyPr>
          <a:lstStyle/>
          <a:p>
            <a:pPr>
              <a:spcBef>
                <a:spcPts val="30"/>
              </a:spcBef>
            </a:pPr>
            <a:endParaRPr sz="2000" dirty="0">
              <a:latin typeface="Times New Roman"/>
              <a:cs typeface="Times New Roman"/>
            </a:endParaRPr>
          </a:p>
          <a:p>
            <a:pPr marL="12700"/>
            <a:r>
              <a:rPr sz="2400" spc="150" dirty="0">
                <a:latin typeface="+mj-ea"/>
                <a:ea typeface="+mj-ea"/>
                <a:cs typeface="Microsoft JhengHei"/>
              </a:rPr>
              <a:t>4.5.2.</a:t>
            </a:r>
            <a:r>
              <a:rPr sz="2400" spc="195" dirty="0">
                <a:latin typeface="+mj-ea"/>
                <a:ea typeface="+mj-ea"/>
                <a:cs typeface="Microsoft JhengHei"/>
              </a:rPr>
              <a:t> </a:t>
            </a:r>
            <a:r>
              <a:rPr sz="2400" spc="40" dirty="0">
                <a:latin typeface="+mj-ea"/>
                <a:ea typeface="+mj-ea"/>
                <a:cs typeface="Microsoft JhengHei"/>
              </a:rPr>
              <a:t>LED</a:t>
            </a:r>
            <a:r>
              <a:rPr sz="2400" spc="65" dirty="0">
                <a:latin typeface="+mj-ea"/>
                <a:ea typeface="+mj-ea"/>
                <a:cs typeface="Microsoft JhengHei"/>
              </a:rPr>
              <a:t>の呼出・配置</a:t>
            </a:r>
            <a:endParaRPr sz="2400" dirty="0">
              <a:latin typeface="+mj-ea"/>
              <a:ea typeface="+mj-ea"/>
              <a:cs typeface="Microsoft JhengHei"/>
            </a:endParaRPr>
          </a:p>
          <a:p>
            <a:pPr marL="12700">
              <a:spcBef>
                <a:spcPts val="919"/>
              </a:spcBef>
            </a:pPr>
            <a:r>
              <a:rPr sz="2400" spc="295" dirty="0">
                <a:latin typeface="+mj-ea"/>
                <a:ea typeface="+mj-ea"/>
                <a:cs typeface="MS UI Gothic"/>
              </a:rPr>
              <a:t>ここ</a:t>
            </a:r>
            <a:r>
              <a:rPr sz="2400" spc="345" dirty="0">
                <a:latin typeface="+mj-ea"/>
                <a:ea typeface="+mj-ea"/>
                <a:cs typeface="MS UI Gothic"/>
              </a:rPr>
              <a:t>で</a:t>
            </a:r>
            <a:r>
              <a:rPr sz="2400" spc="365" dirty="0">
                <a:latin typeface="+mj-ea"/>
                <a:ea typeface="+mj-ea"/>
                <a:cs typeface="MS UI Gothic"/>
              </a:rPr>
              <a:t>は</a:t>
            </a:r>
            <a:r>
              <a:rPr sz="2400" spc="280" dirty="0">
                <a:latin typeface="+mj-ea"/>
                <a:ea typeface="+mj-ea"/>
                <a:cs typeface="MS UI Gothic"/>
              </a:rPr>
              <a:t>，</a:t>
            </a:r>
            <a:r>
              <a:rPr sz="2400" spc="345" dirty="0">
                <a:latin typeface="+mj-ea"/>
                <a:ea typeface="+mj-ea"/>
                <a:cs typeface="MS UI Gothic"/>
              </a:rPr>
              <a:t>シ</a:t>
            </a:r>
            <a:r>
              <a:rPr sz="2400" spc="215" dirty="0">
                <a:latin typeface="+mj-ea"/>
                <a:ea typeface="+mj-ea"/>
                <a:cs typeface="MS UI Gothic"/>
              </a:rPr>
              <a:t>ョ</a:t>
            </a:r>
            <a:r>
              <a:rPr sz="2400" spc="345" dirty="0">
                <a:latin typeface="+mj-ea"/>
                <a:ea typeface="+mj-ea"/>
                <a:cs typeface="MS UI Gothic"/>
              </a:rPr>
              <a:t>ー</a:t>
            </a:r>
            <a:r>
              <a:rPr sz="2400" spc="265" dirty="0">
                <a:latin typeface="+mj-ea"/>
                <a:ea typeface="+mj-ea"/>
                <a:cs typeface="MS UI Gothic"/>
              </a:rPr>
              <a:t>ト</a:t>
            </a:r>
            <a:r>
              <a:rPr sz="2400" spc="295" dirty="0">
                <a:latin typeface="+mj-ea"/>
                <a:ea typeface="+mj-ea"/>
                <a:cs typeface="MS UI Gothic"/>
              </a:rPr>
              <a:t>カ</a:t>
            </a:r>
            <a:r>
              <a:rPr sz="2400" spc="235" dirty="0">
                <a:latin typeface="+mj-ea"/>
                <a:ea typeface="+mj-ea"/>
                <a:cs typeface="MS UI Gothic"/>
              </a:rPr>
              <a:t>ッ</a:t>
            </a:r>
            <a:r>
              <a:rPr sz="2400" spc="290" dirty="0">
                <a:latin typeface="+mj-ea"/>
                <a:ea typeface="+mj-ea"/>
                <a:cs typeface="MS UI Gothic"/>
              </a:rPr>
              <a:t>ト</a:t>
            </a:r>
            <a:r>
              <a:rPr sz="2400" spc="235" dirty="0">
                <a:latin typeface="+mj-ea"/>
                <a:ea typeface="+mj-ea"/>
                <a:cs typeface="MS UI Gothic"/>
              </a:rPr>
              <a:t>A（</a:t>
            </a:r>
            <a:r>
              <a:rPr sz="2400" spc="415" dirty="0">
                <a:latin typeface="+mj-ea"/>
                <a:ea typeface="+mj-ea"/>
                <a:cs typeface="MS UI Gothic"/>
              </a:rPr>
              <a:t>追加</a:t>
            </a:r>
            <a:r>
              <a:rPr sz="2400" spc="204" dirty="0">
                <a:latin typeface="+mj-ea"/>
                <a:ea typeface="+mj-ea"/>
                <a:cs typeface="MS UI Gothic"/>
              </a:rPr>
              <a:t>）</a:t>
            </a:r>
            <a:r>
              <a:rPr sz="2400" spc="325" dirty="0">
                <a:latin typeface="+mj-ea"/>
                <a:ea typeface="+mj-ea"/>
                <a:cs typeface="MS UI Gothic"/>
              </a:rPr>
              <a:t>に</a:t>
            </a:r>
            <a:r>
              <a:rPr sz="2400" spc="275" dirty="0">
                <a:latin typeface="+mj-ea"/>
                <a:ea typeface="+mj-ea"/>
                <a:cs typeface="MS UI Gothic"/>
              </a:rPr>
              <a:t>よ</a:t>
            </a:r>
            <a:r>
              <a:rPr sz="2400" spc="130" dirty="0">
                <a:latin typeface="+mj-ea"/>
                <a:ea typeface="+mj-ea"/>
                <a:cs typeface="MS UI Gothic"/>
              </a:rPr>
              <a:t>る</a:t>
            </a:r>
            <a:r>
              <a:rPr sz="2400" spc="170" dirty="0">
                <a:latin typeface="+mj-ea"/>
                <a:ea typeface="+mj-ea"/>
                <a:cs typeface="MS UI Gothic"/>
              </a:rPr>
              <a:t>方法</a:t>
            </a:r>
            <a:r>
              <a:rPr sz="2400" spc="130" dirty="0">
                <a:latin typeface="+mj-ea"/>
                <a:ea typeface="+mj-ea"/>
                <a:cs typeface="MS UI Gothic"/>
              </a:rPr>
              <a:t>を</a:t>
            </a:r>
            <a:r>
              <a:rPr sz="2400" spc="170" dirty="0">
                <a:latin typeface="+mj-ea"/>
                <a:ea typeface="+mj-ea"/>
                <a:cs typeface="MS UI Gothic"/>
              </a:rPr>
              <a:t>用</a:t>
            </a:r>
            <a:r>
              <a:rPr sz="2400" spc="140" dirty="0">
                <a:latin typeface="+mj-ea"/>
                <a:ea typeface="+mj-ea"/>
                <a:cs typeface="MS UI Gothic"/>
              </a:rPr>
              <a:t>い</a:t>
            </a:r>
            <a:r>
              <a:rPr sz="2400" spc="130" dirty="0">
                <a:latin typeface="+mj-ea"/>
                <a:ea typeface="+mj-ea"/>
                <a:cs typeface="MS UI Gothic"/>
              </a:rPr>
              <a:t>ま</a:t>
            </a:r>
            <a:r>
              <a:rPr sz="2400" spc="70" dirty="0">
                <a:latin typeface="+mj-ea"/>
                <a:ea typeface="+mj-ea"/>
                <a:cs typeface="MS UI Gothic"/>
              </a:rPr>
              <a:t>す</a:t>
            </a:r>
            <a:r>
              <a:rPr sz="2400" spc="385" dirty="0">
                <a:latin typeface="+mj-ea"/>
                <a:ea typeface="+mj-ea"/>
                <a:cs typeface="MS UI Gothic"/>
              </a:rPr>
              <a:t>。</a:t>
            </a:r>
            <a:endParaRPr sz="2400" dirty="0">
              <a:latin typeface="+mj-ea"/>
              <a:ea typeface="+mj-ea"/>
              <a:cs typeface="MS UI Gothic"/>
            </a:endParaRPr>
          </a:p>
          <a:p>
            <a:pPr marL="12700">
              <a:spcBef>
                <a:spcPts val="819"/>
              </a:spcBef>
              <a:tabLst>
                <a:tab pos="329565" algn="l"/>
              </a:tabLst>
            </a:pPr>
            <a:r>
              <a:rPr sz="2400" dirty="0">
                <a:latin typeface="+mj-ea"/>
                <a:ea typeface="+mj-ea"/>
                <a:cs typeface="MS UI Gothic"/>
              </a:rPr>
              <a:t>①	</a:t>
            </a:r>
            <a:r>
              <a:rPr sz="2400" spc="380" dirty="0">
                <a:latin typeface="+mj-ea"/>
                <a:ea typeface="+mj-ea"/>
                <a:cs typeface="MS UI Gothic"/>
              </a:rPr>
              <a:t>シ</a:t>
            </a:r>
            <a:r>
              <a:rPr sz="2400" spc="235" dirty="0">
                <a:latin typeface="+mj-ea"/>
                <a:ea typeface="+mj-ea"/>
                <a:cs typeface="MS UI Gothic"/>
              </a:rPr>
              <a:t>ョ</a:t>
            </a:r>
            <a:r>
              <a:rPr sz="2400" spc="380" dirty="0">
                <a:latin typeface="+mj-ea"/>
                <a:ea typeface="+mj-ea"/>
                <a:cs typeface="MS UI Gothic"/>
              </a:rPr>
              <a:t>ー</a:t>
            </a:r>
            <a:r>
              <a:rPr sz="2400" spc="295" dirty="0">
                <a:latin typeface="+mj-ea"/>
                <a:ea typeface="+mj-ea"/>
                <a:cs typeface="MS UI Gothic"/>
              </a:rPr>
              <a:t>ト</a:t>
            </a:r>
            <a:r>
              <a:rPr sz="2400" spc="225" dirty="0">
                <a:latin typeface="+mj-ea"/>
                <a:ea typeface="+mj-ea"/>
                <a:cs typeface="MS UI Gothic"/>
              </a:rPr>
              <a:t>カ</a:t>
            </a:r>
            <a:r>
              <a:rPr sz="2400" spc="180" dirty="0">
                <a:latin typeface="+mj-ea"/>
                <a:ea typeface="+mj-ea"/>
                <a:cs typeface="MS UI Gothic"/>
              </a:rPr>
              <a:t>ッ</a:t>
            </a:r>
            <a:r>
              <a:rPr sz="2400" spc="220" dirty="0">
                <a:latin typeface="+mj-ea"/>
                <a:ea typeface="+mj-ea"/>
                <a:cs typeface="MS UI Gothic"/>
              </a:rPr>
              <a:t>ト</a:t>
            </a:r>
            <a:r>
              <a:rPr sz="2400" spc="200" dirty="0">
                <a:latin typeface="+mj-ea"/>
                <a:ea typeface="+mj-ea"/>
                <a:cs typeface="MS UI Gothic"/>
              </a:rPr>
              <a:t>A</a:t>
            </a:r>
            <a:r>
              <a:rPr sz="2400" spc="235" dirty="0">
                <a:latin typeface="+mj-ea"/>
                <a:ea typeface="+mj-ea"/>
                <a:cs typeface="MS UI Gothic"/>
              </a:rPr>
              <a:t>を</a:t>
            </a:r>
            <a:r>
              <a:rPr sz="2400" spc="315" dirty="0">
                <a:latin typeface="+mj-ea"/>
                <a:ea typeface="+mj-ea"/>
                <a:cs typeface="MS UI Gothic"/>
              </a:rPr>
              <a:t>入力</a:t>
            </a:r>
            <a:r>
              <a:rPr sz="2400" spc="225" dirty="0">
                <a:latin typeface="+mj-ea"/>
                <a:ea typeface="+mj-ea"/>
                <a:cs typeface="MS UI Gothic"/>
              </a:rPr>
              <a:t>し</a:t>
            </a:r>
            <a:r>
              <a:rPr sz="2400" spc="235" dirty="0">
                <a:latin typeface="+mj-ea"/>
                <a:ea typeface="+mj-ea"/>
                <a:cs typeface="MS UI Gothic"/>
              </a:rPr>
              <a:t>ま</a:t>
            </a:r>
            <a:r>
              <a:rPr sz="2400" spc="70" dirty="0">
                <a:latin typeface="+mj-ea"/>
                <a:ea typeface="+mj-ea"/>
                <a:cs typeface="MS UI Gothic"/>
              </a:rPr>
              <a:t>す</a:t>
            </a:r>
            <a:r>
              <a:rPr sz="2400" spc="385" dirty="0">
                <a:latin typeface="+mj-ea"/>
                <a:ea typeface="+mj-ea"/>
                <a:cs typeface="MS UI Gothic"/>
              </a:rPr>
              <a:t>。</a:t>
            </a:r>
            <a:endParaRPr sz="2400" dirty="0">
              <a:latin typeface="+mj-ea"/>
              <a:ea typeface="+mj-ea"/>
              <a:cs typeface="MS UI Gothic"/>
            </a:endParaRPr>
          </a:p>
          <a:p>
            <a:pPr marL="12700">
              <a:spcBef>
                <a:spcPts val="720"/>
              </a:spcBef>
              <a:tabLst>
                <a:tab pos="329565" algn="l"/>
              </a:tabLst>
            </a:pPr>
            <a:r>
              <a:rPr sz="2400" dirty="0">
                <a:latin typeface="+mj-ea"/>
                <a:ea typeface="+mj-ea"/>
                <a:cs typeface="MS UI Gothic"/>
              </a:rPr>
              <a:t>②	</a:t>
            </a:r>
            <a:r>
              <a:rPr sz="2400" spc="170" dirty="0">
                <a:latin typeface="+mj-ea"/>
                <a:ea typeface="+mj-ea"/>
                <a:cs typeface="MS UI Gothic"/>
              </a:rPr>
              <a:t>「</a:t>
            </a:r>
            <a:r>
              <a:rPr sz="2400" spc="275" dirty="0">
                <a:latin typeface="+mj-ea"/>
                <a:ea typeface="+mj-ea"/>
                <a:cs typeface="MS UI Gothic"/>
              </a:rPr>
              <a:t>シ</a:t>
            </a:r>
            <a:r>
              <a:rPr sz="2400" spc="254" dirty="0">
                <a:latin typeface="+mj-ea"/>
                <a:ea typeface="+mj-ea"/>
                <a:cs typeface="MS UI Gothic"/>
              </a:rPr>
              <a:t>ン</a:t>
            </a:r>
            <a:r>
              <a:rPr sz="2400" spc="285" dirty="0">
                <a:latin typeface="+mj-ea"/>
                <a:ea typeface="+mj-ea"/>
                <a:cs typeface="MS UI Gothic"/>
              </a:rPr>
              <a:t>ボ</a:t>
            </a:r>
            <a:r>
              <a:rPr sz="2400" spc="275" dirty="0">
                <a:latin typeface="+mj-ea"/>
                <a:ea typeface="+mj-ea"/>
                <a:cs typeface="MS UI Gothic"/>
              </a:rPr>
              <a:t>ル</a:t>
            </a:r>
            <a:r>
              <a:rPr sz="2400" spc="340" dirty="0">
                <a:latin typeface="+mj-ea"/>
                <a:ea typeface="+mj-ea"/>
                <a:cs typeface="MS UI Gothic"/>
              </a:rPr>
              <a:t>選択</a:t>
            </a:r>
            <a:r>
              <a:rPr sz="2400" spc="170" dirty="0">
                <a:latin typeface="+mj-ea"/>
                <a:ea typeface="+mj-ea"/>
                <a:cs typeface="MS UI Gothic"/>
              </a:rPr>
              <a:t>」</a:t>
            </a:r>
            <a:r>
              <a:rPr sz="2400" spc="160" dirty="0">
                <a:latin typeface="+mj-ea"/>
                <a:ea typeface="+mj-ea"/>
                <a:cs typeface="MS UI Gothic"/>
              </a:rPr>
              <a:t>ダ</a:t>
            </a:r>
            <a:r>
              <a:rPr sz="2400" spc="285" dirty="0">
                <a:latin typeface="+mj-ea"/>
                <a:ea typeface="+mj-ea"/>
                <a:cs typeface="MS UI Gothic"/>
              </a:rPr>
              <a:t>イ</a:t>
            </a:r>
            <a:r>
              <a:rPr sz="2400" spc="295" dirty="0">
                <a:latin typeface="+mj-ea"/>
                <a:ea typeface="+mj-ea"/>
                <a:cs typeface="MS UI Gothic"/>
              </a:rPr>
              <a:t>ア</a:t>
            </a:r>
            <a:r>
              <a:rPr sz="2400" spc="285" dirty="0">
                <a:latin typeface="+mj-ea"/>
                <a:ea typeface="+mj-ea"/>
                <a:cs typeface="MS UI Gothic"/>
              </a:rPr>
              <a:t>ロ</a:t>
            </a:r>
            <a:r>
              <a:rPr sz="2400" spc="305" dirty="0">
                <a:latin typeface="+mj-ea"/>
                <a:ea typeface="+mj-ea"/>
                <a:cs typeface="MS UI Gothic"/>
              </a:rPr>
              <a:t>グ</a:t>
            </a:r>
            <a:r>
              <a:rPr sz="2400" spc="320" dirty="0">
                <a:latin typeface="+mj-ea"/>
                <a:ea typeface="+mj-ea"/>
                <a:cs typeface="MS UI Gothic"/>
              </a:rPr>
              <a:t>の</a:t>
            </a:r>
            <a:r>
              <a:rPr sz="2400" spc="215" dirty="0">
                <a:latin typeface="+mj-ea"/>
                <a:ea typeface="+mj-ea"/>
                <a:cs typeface="MS UI Gothic"/>
              </a:rPr>
              <a:t>フ</a:t>
            </a:r>
            <a:r>
              <a:rPr sz="2400" spc="434" dirty="0">
                <a:latin typeface="+mj-ea"/>
                <a:ea typeface="+mj-ea"/>
                <a:cs typeface="MS UI Gothic"/>
              </a:rPr>
              <a:t>ィ</a:t>
            </a:r>
            <a:r>
              <a:rPr sz="2400" spc="200" dirty="0">
                <a:latin typeface="+mj-ea"/>
                <a:ea typeface="+mj-ea"/>
                <a:cs typeface="MS UI Gothic"/>
              </a:rPr>
              <a:t>ル</a:t>
            </a:r>
            <a:r>
              <a:rPr sz="2400" spc="170" dirty="0">
                <a:latin typeface="+mj-ea"/>
                <a:ea typeface="+mj-ea"/>
                <a:cs typeface="MS UI Gothic"/>
              </a:rPr>
              <a:t>タ</a:t>
            </a:r>
            <a:r>
              <a:rPr sz="2400" spc="200" dirty="0">
                <a:latin typeface="+mj-ea"/>
                <a:ea typeface="+mj-ea"/>
                <a:cs typeface="MS UI Gothic"/>
              </a:rPr>
              <a:t>ー</a:t>
            </a:r>
            <a:r>
              <a:rPr sz="2400" spc="245" dirty="0">
                <a:latin typeface="+mj-ea"/>
                <a:ea typeface="+mj-ea"/>
                <a:cs typeface="MS UI Gothic"/>
              </a:rPr>
              <a:t>欄</a:t>
            </a:r>
            <a:r>
              <a:rPr sz="2400" spc="195" dirty="0">
                <a:latin typeface="+mj-ea"/>
                <a:ea typeface="+mj-ea"/>
                <a:cs typeface="MS UI Gothic"/>
              </a:rPr>
              <a:t>に</a:t>
            </a:r>
            <a:r>
              <a:rPr sz="2400" spc="25" dirty="0">
                <a:latin typeface="+mj-ea"/>
                <a:ea typeface="+mj-ea"/>
                <a:cs typeface="MS UI Gothic"/>
              </a:rPr>
              <a:t> </a:t>
            </a:r>
            <a:r>
              <a:rPr sz="2400" spc="85" dirty="0">
                <a:latin typeface="+mj-ea"/>
                <a:ea typeface="+mj-ea"/>
                <a:cs typeface="MS UI Gothic"/>
              </a:rPr>
              <a:t>led</a:t>
            </a:r>
            <a:r>
              <a:rPr sz="2400" spc="25" dirty="0">
                <a:latin typeface="+mj-ea"/>
                <a:ea typeface="+mj-ea"/>
                <a:cs typeface="MS UI Gothic"/>
              </a:rPr>
              <a:t> </a:t>
            </a:r>
            <a:r>
              <a:rPr sz="2400" spc="175" dirty="0">
                <a:latin typeface="+mj-ea"/>
                <a:ea typeface="+mj-ea"/>
                <a:cs typeface="MS UI Gothic"/>
              </a:rPr>
              <a:t>と</a:t>
            </a:r>
            <a:r>
              <a:rPr sz="2400" spc="275" dirty="0">
                <a:latin typeface="+mj-ea"/>
                <a:ea typeface="+mj-ea"/>
                <a:cs typeface="MS UI Gothic"/>
              </a:rPr>
              <a:t>入力</a:t>
            </a:r>
            <a:r>
              <a:rPr sz="2400" spc="200" dirty="0">
                <a:latin typeface="+mj-ea"/>
                <a:ea typeface="+mj-ea"/>
                <a:cs typeface="MS UI Gothic"/>
              </a:rPr>
              <a:t>しし</a:t>
            </a:r>
            <a:r>
              <a:rPr sz="2400" spc="210" dirty="0">
                <a:latin typeface="+mj-ea"/>
                <a:ea typeface="+mj-ea"/>
                <a:cs typeface="MS UI Gothic"/>
              </a:rPr>
              <a:t>ま</a:t>
            </a:r>
            <a:r>
              <a:rPr sz="2400" spc="70" dirty="0">
                <a:latin typeface="+mj-ea"/>
                <a:ea typeface="+mj-ea"/>
                <a:cs typeface="MS UI Gothic"/>
              </a:rPr>
              <a:t>す</a:t>
            </a:r>
            <a:r>
              <a:rPr sz="2400" spc="385" dirty="0">
                <a:latin typeface="+mj-ea"/>
                <a:ea typeface="+mj-ea"/>
                <a:cs typeface="MS UI Gothic"/>
              </a:rPr>
              <a:t>。</a:t>
            </a:r>
            <a:endParaRPr sz="2400" dirty="0">
              <a:latin typeface="+mj-ea"/>
              <a:ea typeface="+mj-ea"/>
              <a:cs typeface="MS UI Gothic"/>
            </a:endParaRPr>
          </a:p>
          <a:p>
            <a:pPr marL="12700">
              <a:spcBef>
                <a:spcPts val="819"/>
              </a:spcBef>
              <a:tabLst>
                <a:tab pos="329565" algn="l"/>
              </a:tabLst>
            </a:pPr>
            <a:r>
              <a:rPr sz="2400" dirty="0">
                <a:latin typeface="+mj-ea"/>
                <a:ea typeface="+mj-ea"/>
                <a:cs typeface="MS UI Gothic"/>
              </a:rPr>
              <a:t>③	</a:t>
            </a:r>
            <a:r>
              <a:rPr sz="2400" spc="105" dirty="0">
                <a:latin typeface="+mj-ea"/>
                <a:ea typeface="+mj-ea"/>
                <a:cs typeface="MS UI Gothic"/>
              </a:rPr>
              <a:t>LED</a:t>
            </a:r>
            <a:r>
              <a:rPr sz="2400" spc="135" dirty="0">
                <a:latin typeface="+mj-ea"/>
                <a:ea typeface="+mj-ea"/>
                <a:cs typeface="MS UI Gothic"/>
              </a:rPr>
              <a:t>を</a:t>
            </a:r>
            <a:r>
              <a:rPr sz="2400" spc="175" dirty="0">
                <a:latin typeface="+mj-ea"/>
                <a:ea typeface="+mj-ea"/>
                <a:cs typeface="MS UI Gothic"/>
              </a:rPr>
              <a:t>選択</a:t>
            </a:r>
            <a:r>
              <a:rPr sz="2400" spc="30" dirty="0">
                <a:latin typeface="+mj-ea"/>
                <a:ea typeface="+mj-ea"/>
                <a:cs typeface="MS UI Gothic"/>
              </a:rPr>
              <a:t>し</a:t>
            </a:r>
            <a:r>
              <a:rPr sz="2400" spc="155" dirty="0">
                <a:latin typeface="+mj-ea"/>
                <a:ea typeface="+mj-ea"/>
                <a:cs typeface="MS UI Gothic"/>
              </a:rPr>
              <a:t>て</a:t>
            </a:r>
            <a:r>
              <a:rPr sz="2400" spc="195" dirty="0">
                <a:latin typeface="+mj-ea"/>
                <a:ea typeface="+mj-ea"/>
                <a:cs typeface="MS UI Gothic"/>
              </a:rPr>
              <a:t>配置</a:t>
            </a:r>
            <a:r>
              <a:rPr sz="2400" spc="140" dirty="0">
                <a:latin typeface="+mj-ea"/>
                <a:ea typeface="+mj-ea"/>
                <a:cs typeface="MS UI Gothic"/>
              </a:rPr>
              <a:t>し</a:t>
            </a:r>
            <a:r>
              <a:rPr sz="2400" spc="150" dirty="0">
                <a:latin typeface="+mj-ea"/>
                <a:ea typeface="+mj-ea"/>
                <a:cs typeface="MS UI Gothic"/>
              </a:rPr>
              <a:t>ま</a:t>
            </a:r>
            <a:r>
              <a:rPr sz="2400" spc="70" dirty="0">
                <a:latin typeface="+mj-ea"/>
                <a:ea typeface="+mj-ea"/>
                <a:cs typeface="MS UI Gothic"/>
              </a:rPr>
              <a:t>す</a:t>
            </a:r>
            <a:r>
              <a:rPr sz="2400" spc="385" dirty="0">
                <a:latin typeface="+mj-ea"/>
                <a:ea typeface="+mj-ea"/>
                <a:cs typeface="MS UI Gothic"/>
              </a:rPr>
              <a:t>。</a:t>
            </a:r>
            <a:endParaRPr sz="2400" dirty="0">
              <a:latin typeface="+mj-ea"/>
              <a:ea typeface="+mj-ea"/>
              <a:cs typeface="MS UI Gothic"/>
            </a:endParaRPr>
          </a:p>
          <a:p>
            <a:pPr marL="12700">
              <a:spcBef>
                <a:spcPts val="720"/>
              </a:spcBef>
            </a:pPr>
            <a:r>
              <a:rPr sz="2400" spc="160" dirty="0">
                <a:latin typeface="+mj-ea"/>
                <a:ea typeface="+mj-ea"/>
                <a:cs typeface="MS UI Gothic"/>
              </a:rPr>
              <a:t>同様</a:t>
            </a:r>
            <a:r>
              <a:rPr sz="2400" spc="125" dirty="0">
                <a:latin typeface="+mj-ea"/>
                <a:ea typeface="+mj-ea"/>
                <a:cs typeface="MS UI Gothic"/>
              </a:rPr>
              <a:t>に</a:t>
            </a:r>
            <a:r>
              <a:rPr sz="2400" spc="20" dirty="0">
                <a:latin typeface="+mj-ea"/>
                <a:ea typeface="+mj-ea"/>
                <a:cs typeface="MS UI Gothic"/>
              </a:rPr>
              <a:t>し</a:t>
            </a:r>
            <a:r>
              <a:rPr sz="2400" spc="165" dirty="0">
                <a:latin typeface="+mj-ea"/>
                <a:ea typeface="+mj-ea"/>
                <a:cs typeface="MS UI Gothic"/>
              </a:rPr>
              <a:t>て</a:t>
            </a:r>
            <a:r>
              <a:rPr sz="2400" spc="210" dirty="0">
                <a:latin typeface="+mj-ea"/>
                <a:ea typeface="+mj-ea"/>
                <a:cs typeface="MS UI Gothic"/>
              </a:rPr>
              <a:t>他</a:t>
            </a:r>
            <a:r>
              <a:rPr sz="2400" spc="170" dirty="0">
                <a:latin typeface="+mj-ea"/>
                <a:ea typeface="+mj-ea"/>
                <a:cs typeface="MS UI Gothic"/>
              </a:rPr>
              <a:t>の</a:t>
            </a:r>
            <a:r>
              <a:rPr sz="2400" spc="210" dirty="0">
                <a:latin typeface="+mj-ea"/>
                <a:ea typeface="+mj-ea"/>
                <a:cs typeface="MS UI Gothic"/>
              </a:rPr>
              <a:t>部品</a:t>
            </a:r>
            <a:r>
              <a:rPr sz="2400" spc="180" dirty="0">
                <a:latin typeface="+mj-ea"/>
                <a:ea typeface="+mj-ea"/>
                <a:cs typeface="MS UI Gothic"/>
              </a:rPr>
              <a:t>や</a:t>
            </a:r>
            <a:r>
              <a:rPr sz="2400" spc="130" dirty="0">
                <a:latin typeface="+mj-ea"/>
                <a:ea typeface="+mj-ea"/>
                <a:cs typeface="MS UI Gothic"/>
              </a:rPr>
              <a:t>VCC，GND，PWR_FLAG</a:t>
            </a:r>
            <a:r>
              <a:rPr sz="2400" spc="160" dirty="0">
                <a:latin typeface="+mj-ea"/>
                <a:ea typeface="+mj-ea"/>
                <a:cs typeface="MS UI Gothic"/>
              </a:rPr>
              <a:t>を</a:t>
            </a:r>
            <a:r>
              <a:rPr sz="2400" spc="210" dirty="0">
                <a:latin typeface="+mj-ea"/>
                <a:ea typeface="+mj-ea"/>
                <a:cs typeface="MS UI Gothic"/>
              </a:rPr>
              <a:t>配置</a:t>
            </a:r>
            <a:r>
              <a:rPr sz="2400" spc="150" dirty="0">
                <a:latin typeface="+mj-ea"/>
                <a:ea typeface="+mj-ea"/>
                <a:cs typeface="MS UI Gothic"/>
              </a:rPr>
              <a:t>し</a:t>
            </a:r>
            <a:r>
              <a:rPr sz="2400" spc="160" dirty="0">
                <a:latin typeface="+mj-ea"/>
                <a:ea typeface="+mj-ea"/>
                <a:cs typeface="MS UI Gothic"/>
              </a:rPr>
              <a:t>ま</a:t>
            </a:r>
            <a:r>
              <a:rPr sz="2400" spc="70" dirty="0">
                <a:latin typeface="+mj-ea"/>
                <a:ea typeface="+mj-ea"/>
                <a:cs typeface="MS UI Gothic"/>
              </a:rPr>
              <a:t>す</a:t>
            </a:r>
            <a:r>
              <a:rPr sz="2400" spc="385" dirty="0">
                <a:latin typeface="+mj-ea"/>
                <a:ea typeface="+mj-ea"/>
                <a:cs typeface="MS UI Gothic"/>
              </a:rPr>
              <a:t>。</a:t>
            </a:r>
            <a:endParaRPr sz="2400" dirty="0">
              <a:latin typeface="+mj-ea"/>
              <a:ea typeface="+mj-ea"/>
              <a:cs typeface="MS UI Gothic"/>
            </a:endParaRPr>
          </a:p>
        </p:txBody>
      </p:sp>
      <p:sp>
        <p:nvSpPr>
          <p:cNvPr id="8" name="スライド番号プレースホルダー 4">
            <a:extLst>
              <a:ext uri="{FF2B5EF4-FFF2-40B4-BE49-F238E27FC236}">
                <a16:creationId xmlns:a16="http://schemas.microsoft.com/office/drawing/2014/main" id="{B300AE28-33EC-4C95-8D8C-FFB9C26AF5DE}"/>
              </a:ext>
            </a:extLst>
          </p:cNvPr>
          <p:cNvSpPr txBox="1">
            <a:spLocks/>
          </p:cNvSpPr>
          <p:nvPr/>
        </p:nvSpPr>
        <p:spPr>
          <a:xfrm>
            <a:off x="17658556" y="95209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20</a:t>
            </a:fld>
            <a:endParaRPr lang="en-US" altLang="ja-JP" sz="2400" spc="17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70058" y="539855"/>
            <a:ext cx="17850498" cy="1514967"/>
          </a:xfrm>
          <a:prstGeom prst="rect">
            <a:avLst/>
          </a:prstGeom>
        </p:spPr>
        <p:txBody>
          <a:bodyPr vert="horz" wrap="square" lIns="0" tIns="12700" rIns="0" bIns="0" rtlCol="0">
            <a:spAutoFit/>
          </a:bodyPr>
          <a:lstStyle/>
          <a:p>
            <a:pPr marL="12700">
              <a:spcBef>
                <a:spcPts val="100"/>
              </a:spcBef>
              <a:tabLst>
                <a:tab pos="545465" algn="l"/>
              </a:tabLst>
            </a:pPr>
            <a:r>
              <a:rPr sz="2400" spc="150" dirty="0">
                <a:latin typeface="+mj-ea"/>
                <a:ea typeface="+mj-ea"/>
                <a:cs typeface="Microsoft JhengHei"/>
              </a:rPr>
              <a:t>4.6.	</a:t>
            </a:r>
            <a:r>
              <a:rPr sz="2400" dirty="0">
                <a:latin typeface="+mj-ea"/>
                <a:ea typeface="+mj-ea"/>
                <a:cs typeface="Microsoft JhengHei"/>
              </a:rPr>
              <a:t>部品の回転，移動，コ</a:t>
            </a:r>
            <a:r>
              <a:rPr sz="2400" spc="-50" dirty="0">
                <a:latin typeface="+mj-ea"/>
                <a:ea typeface="+mj-ea"/>
                <a:cs typeface="Microsoft JhengHei"/>
              </a:rPr>
              <a:t>ピ</a:t>
            </a:r>
            <a:r>
              <a:rPr sz="2400" dirty="0">
                <a:latin typeface="+mj-ea"/>
                <a:ea typeface="+mj-ea"/>
                <a:cs typeface="Microsoft JhengHei"/>
              </a:rPr>
              <a:t>ーなど</a:t>
            </a:r>
          </a:p>
          <a:p>
            <a:pPr marL="981075" marR="5080">
              <a:lnSpc>
                <a:spcPct val="159400"/>
              </a:lnSpc>
              <a:spcBef>
                <a:spcPts val="100"/>
              </a:spcBef>
            </a:pPr>
            <a:r>
              <a:rPr sz="2400" spc="265" dirty="0">
                <a:latin typeface="メイリオ" panose="020B0604030504040204" pitchFamily="50" charset="-128"/>
                <a:ea typeface="メイリオ" panose="020B0604030504040204" pitchFamily="50" charset="-128"/>
                <a:cs typeface="MS UI Gothic"/>
              </a:rPr>
              <a:t>マウ</a:t>
            </a:r>
            <a:r>
              <a:rPr sz="2400" spc="270" dirty="0">
                <a:latin typeface="メイリオ" panose="020B0604030504040204" pitchFamily="50" charset="-128"/>
                <a:ea typeface="メイリオ" panose="020B0604030504040204" pitchFamily="50" charset="-128"/>
                <a:cs typeface="MS UI Gothic"/>
              </a:rPr>
              <a:t>ス</a:t>
            </a:r>
            <a:r>
              <a:rPr sz="2400" spc="254" dirty="0">
                <a:latin typeface="メイリオ" panose="020B0604030504040204" pitchFamily="50" charset="-128"/>
                <a:ea typeface="メイリオ" panose="020B0604030504040204" pitchFamily="50" charset="-128"/>
                <a:cs typeface="MS UI Gothic"/>
              </a:rPr>
              <a:t>ポ</a:t>
            </a:r>
            <a:r>
              <a:rPr sz="2400" spc="145" dirty="0">
                <a:latin typeface="メイリオ" panose="020B0604030504040204" pitchFamily="50" charset="-128"/>
                <a:ea typeface="メイリオ" panose="020B0604030504040204" pitchFamily="50" charset="-128"/>
                <a:cs typeface="MS UI Gothic"/>
              </a:rPr>
              <a:t>イン</a:t>
            </a:r>
            <a:r>
              <a:rPr sz="2400" spc="135" dirty="0">
                <a:latin typeface="メイリオ" panose="020B0604030504040204" pitchFamily="50" charset="-128"/>
                <a:ea typeface="メイリオ" panose="020B0604030504040204" pitchFamily="50" charset="-128"/>
                <a:cs typeface="MS UI Gothic"/>
              </a:rPr>
              <a:t>タ</a:t>
            </a:r>
            <a:r>
              <a:rPr sz="2400" spc="150" dirty="0">
                <a:latin typeface="メイリオ" panose="020B0604030504040204" pitchFamily="50" charset="-128"/>
                <a:ea typeface="メイリオ" panose="020B0604030504040204" pitchFamily="50" charset="-128"/>
                <a:cs typeface="MS UI Gothic"/>
              </a:rPr>
              <a:t>を</a:t>
            </a:r>
            <a:r>
              <a:rPr sz="2400" spc="195" dirty="0">
                <a:latin typeface="メイリオ" panose="020B0604030504040204" pitchFamily="50" charset="-128"/>
                <a:ea typeface="メイリオ" panose="020B0604030504040204" pitchFamily="50" charset="-128"/>
                <a:cs typeface="MS UI Gothic"/>
              </a:rPr>
              <a:t>編集対象</a:t>
            </a:r>
            <a:r>
              <a:rPr sz="2400" spc="155" dirty="0">
                <a:latin typeface="メイリオ" panose="020B0604030504040204" pitchFamily="50" charset="-128"/>
                <a:ea typeface="メイリオ" panose="020B0604030504040204" pitchFamily="50" charset="-128"/>
                <a:cs typeface="MS UI Gothic"/>
              </a:rPr>
              <a:t>に</a:t>
            </a:r>
            <a:r>
              <a:rPr sz="2400" spc="195" dirty="0">
                <a:latin typeface="メイリオ" panose="020B0604030504040204" pitchFamily="50" charset="-128"/>
                <a:ea typeface="メイリオ" panose="020B0604030504040204" pitchFamily="50" charset="-128"/>
                <a:cs typeface="MS UI Gothic"/>
              </a:rPr>
              <a:t>合</a:t>
            </a:r>
            <a:r>
              <a:rPr sz="2400" spc="165" dirty="0">
                <a:latin typeface="メイリオ" panose="020B0604030504040204" pitchFamily="50" charset="-128"/>
                <a:ea typeface="メイリオ" panose="020B0604030504040204" pitchFamily="50" charset="-128"/>
                <a:cs typeface="MS UI Gothic"/>
              </a:rPr>
              <a:t>わせ</a:t>
            </a:r>
            <a:r>
              <a:rPr sz="2400" spc="155" dirty="0">
                <a:latin typeface="メイリオ" panose="020B0604030504040204" pitchFamily="50" charset="-128"/>
                <a:ea typeface="メイリオ" panose="020B0604030504040204" pitchFamily="50" charset="-128"/>
                <a:cs typeface="MS UI Gothic"/>
              </a:rPr>
              <a:t>て</a:t>
            </a:r>
            <a:r>
              <a:rPr sz="2400" spc="140" dirty="0">
                <a:latin typeface="メイリオ" panose="020B0604030504040204" pitchFamily="50" charset="-128"/>
                <a:ea typeface="メイリオ" panose="020B0604030504040204" pitchFamily="50" charset="-128"/>
                <a:cs typeface="MS UI Gothic"/>
              </a:rPr>
              <a:t>（</a:t>
            </a:r>
            <a:r>
              <a:rPr sz="2400" spc="270" dirty="0">
                <a:latin typeface="メイリオ" panose="020B0604030504040204" pitchFamily="50" charset="-128"/>
                <a:ea typeface="メイリオ" panose="020B0604030504040204" pitchFamily="50" charset="-128"/>
                <a:cs typeface="MS UI Gothic"/>
              </a:rPr>
              <a:t>編集対象</a:t>
            </a:r>
            <a:r>
              <a:rPr sz="2400" spc="204" dirty="0">
                <a:latin typeface="メイリオ" panose="020B0604030504040204" pitchFamily="50" charset="-128"/>
                <a:ea typeface="メイリオ" panose="020B0604030504040204" pitchFamily="50" charset="-128"/>
                <a:cs typeface="MS UI Gothic"/>
              </a:rPr>
              <a:t>を</a:t>
            </a:r>
            <a:r>
              <a:rPr sz="2400" spc="190" dirty="0">
                <a:latin typeface="メイリオ" panose="020B0604030504040204" pitchFamily="50" charset="-128"/>
                <a:ea typeface="メイリオ" panose="020B0604030504040204" pitchFamily="50" charset="-128"/>
                <a:cs typeface="MS UI Gothic"/>
              </a:rPr>
              <a:t>ク</a:t>
            </a:r>
            <a:r>
              <a:rPr sz="2400" spc="160" dirty="0">
                <a:latin typeface="メイリオ" panose="020B0604030504040204" pitchFamily="50" charset="-128"/>
                <a:ea typeface="メイリオ" panose="020B0604030504040204" pitchFamily="50" charset="-128"/>
                <a:cs typeface="MS UI Gothic"/>
              </a:rPr>
              <a:t>リッ</a:t>
            </a:r>
            <a:r>
              <a:rPr sz="2400" spc="190" dirty="0">
                <a:latin typeface="メイリオ" panose="020B0604030504040204" pitchFamily="50" charset="-128"/>
                <a:ea typeface="メイリオ" panose="020B0604030504040204" pitchFamily="50" charset="-128"/>
                <a:cs typeface="MS UI Gothic"/>
              </a:rPr>
              <a:t>ク</a:t>
            </a:r>
            <a:r>
              <a:rPr sz="2400" spc="195" dirty="0">
                <a:latin typeface="メイリオ" panose="020B0604030504040204" pitchFamily="50" charset="-128"/>
                <a:ea typeface="メイリオ" panose="020B0604030504040204" pitchFamily="50" charset="-128"/>
                <a:cs typeface="MS UI Gothic"/>
              </a:rPr>
              <a:t>し</a:t>
            </a:r>
            <a:r>
              <a:rPr sz="2400" spc="229" dirty="0">
                <a:latin typeface="メイリオ" panose="020B0604030504040204" pitchFamily="50" charset="-128"/>
                <a:ea typeface="メイリオ" panose="020B0604030504040204" pitchFamily="50" charset="-128"/>
                <a:cs typeface="MS UI Gothic"/>
              </a:rPr>
              <a:t>な</a:t>
            </a:r>
            <a:r>
              <a:rPr sz="2400" spc="180" dirty="0">
                <a:latin typeface="メイリオ" panose="020B0604030504040204" pitchFamily="50" charset="-128"/>
                <a:ea typeface="メイリオ" panose="020B0604030504040204" pitchFamily="50" charset="-128"/>
                <a:cs typeface="MS UI Gothic"/>
              </a:rPr>
              <a:t>い</a:t>
            </a:r>
            <a:r>
              <a:rPr sz="2400" spc="409" dirty="0">
                <a:latin typeface="メイリオ" panose="020B0604030504040204" pitchFamily="50" charset="-128"/>
                <a:ea typeface="メイリオ" panose="020B0604030504040204" pitchFamily="50" charset="-128"/>
                <a:cs typeface="MS UI Gothic"/>
              </a:rPr>
              <a:t>で</a:t>
            </a:r>
            <a:r>
              <a:rPr sz="2400" spc="254" dirty="0">
                <a:latin typeface="メイリオ" panose="020B0604030504040204" pitchFamily="50" charset="-128"/>
                <a:ea typeface="メイリオ" panose="020B0604030504040204" pitchFamily="50" charset="-128"/>
                <a:cs typeface="MS UI Gothic"/>
              </a:rPr>
              <a:t>）</a:t>
            </a:r>
            <a:r>
              <a:rPr sz="2400" spc="390" dirty="0">
                <a:latin typeface="メイリオ" panose="020B0604030504040204" pitchFamily="50" charset="-128"/>
                <a:ea typeface="メイリオ" panose="020B0604030504040204" pitchFamily="50" charset="-128"/>
                <a:cs typeface="MS UI Gothic"/>
              </a:rPr>
              <a:t>シ</a:t>
            </a:r>
            <a:r>
              <a:rPr sz="2400" spc="245" dirty="0">
                <a:latin typeface="メイリオ" panose="020B0604030504040204" pitchFamily="50" charset="-128"/>
                <a:ea typeface="メイリオ" panose="020B0604030504040204" pitchFamily="50" charset="-128"/>
                <a:cs typeface="MS UI Gothic"/>
              </a:rPr>
              <a:t>ョ</a:t>
            </a:r>
            <a:r>
              <a:rPr sz="2400" spc="390" dirty="0">
                <a:latin typeface="メイリオ" panose="020B0604030504040204" pitchFamily="50" charset="-128"/>
                <a:ea typeface="メイリオ" panose="020B0604030504040204" pitchFamily="50" charset="-128"/>
                <a:cs typeface="MS UI Gothic"/>
              </a:rPr>
              <a:t>ー</a:t>
            </a:r>
            <a:r>
              <a:rPr sz="2400" spc="305" dirty="0">
                <a:latin typeface="メイリオ" panose="020B0604030504040204" pitchFamily="50" charset="-128"/>
                <a:ea typeface="メイリオ" panose="020B0604030504040204" pitchFamily="50" charset="-128"/>
                <a:cs typeface="MS UI Gothic"/>
              </a:rPr>
              <a:t>ト</a:t>
            </a:r>
            <a:r>
              <a:rPr sz="2400" spc="405" dirty="0">
                <a:latin typeface="メイリオ" panose="020B0604030504040204" pitchFamily="50" charset="-128"/>
                <a:ea typeface="メイリオ" panose="020B0604030504040204" pitchFamily="50" charset="-128"/>
                <a:cs typeface="MS UI Gothic"/>
              </a:rPr>
              <a:t>カ</a:t>
            </a:r>
            <a:r>
              <a:rPr sz="2400" spc="330" dirty="0">
                <a:latin typeface="メイリオ" panose="020B0604030504040204" pitchFamily="50" charset="-128"/>
                <a:ea typeface="メイリオ" panose="020B0604030504040204" pitchFamily="50" charset="-128"/>
                <a:cs typeface="MS UI Gothic"/>
              </a:rPr>
              <a:t>ッ</a:t>
            </a:r>
            <a:r>
              <a:rPr sz="2400" spc="400" dirty="0">
                <a:latin typeface="メイリオ" panose="020B0604030504040204" pitchFamily="50" charset="-128"/>
                <a:ea typeface="メイリオ" panose="020B0604030504040204" pitchFamily="50" charset="-128"/>
                <a:cs typeface="MS UI Gothic"/>
              </a:rPr>
              <a:t>ト</a:t>
            </a:r>
            <a:r>
              <a:rPr sz="2400" spc="285" dirty="0">
                <a:latin typeface="メイリオ" panose="020B0604030504040204" pitchFamily="50" charset="-128"/>
                <a:ea typeface="メイリオ" panose="020B0604030504040204" pitchFamily="50" charset="-128"/>
                <a:cs typeface="MS UI Gothic"/>
              </a:rPr>
              <a:t>（</a:t>
            </a:r>
            <a:r>
              <a:rPr sz="2400" spc="465" dirty="0">
                <a:latin typeface="メイリオ" panose="020B0604030504040204" pitchFamily="50" charset="-128"/>
                <a:ea typeface="メイリオ" panose="020B0604030504040204" pitchFamily="50" charset="-128"/>
                <a:cs typeface="MS UI Gothic"/>
              </a:rPr>
              <a:t>ホ</a:t>
            </a:r>
            <a:r>
              <a:rPr sz="2400" spc="330" dirty="0">
                <a:latin typeface="メイリオ" panose="020B0604030504040204" pitchFamily="50" charset="-128"/>
                <a:ea typeface="メイリオ" panose="020B0604030504040204" pitchFamily="50" charset="-128"/>
                <a:cs typeface="MS UI Gothic"/>
              </a:rPr>
              <a:t>ッ</a:t>
            </a:r>
            <a:r>
              <a:rPr sz="2400" spc="400" dirty="0">
                <a:latin typeface="メイリオ" panose="020B0604030504040204" pitchFamily="50" charset="-128"/>
                <a:ea typeface="メイリオ" panose="020B0604030504040204" pitchFamily="50" charset="-128"/>
                <a:cs typeface="MS UI Gothic"/>
              </a:rPr>
              <a:t>ト</a:t>
            </a:r>
            <a:r>
              <a:rPr sz="2400" spc="465" dirty="0">
                <a:latin typeface="メイリオ" panose="020B0604030504040204" pitchFamily="50" charset="-128"/>
                <a:ea typeface="メイリオ" panose="020B0604030504040204" pitchFamily="50" charset="-128"/>
                <a:cs typeface="MS UI Gothic"/>
              </a:rPr>
              <a:t>キー</a:t>
            </a:r>
            <a:r>
              <a:rPr sz="2400" spc="285" dirty="0">
                <a:latin typeface="メイリオ" panose="020B0604030504040204" pitchFamily="50" charset="-128"/>
                <a:ea typeface="メイリオ" panose="020B0604030504040204" pitchFamily="50" charset="-128"/>
                <a:cs typeface="MS UI Gothic"/>
              </a:rPr>
              <a:t>）  </a:t>
            </a:r>
            <a:r>
              <a:rPr sz="2400" spc="130" dirty="0">
                <a:latin typeface="メイリオ" panose="020B0604030504040204" pitchFamily="50" charset="-128"/>
                <a:ea typeface="メイリオ" panose="020B0604030504040204" pitchFamily="50" charset="-128"/>
                <a:cs typeface="MS UI Gothic"/>
              </a:rPr>
              <a:t>を</a:t>
            </a:r>
            <a:r>
              <a:rPr sz="2400" spc="170" dirty="0">
                <a:latin typeface="メイリオ" panose="020B0604030504040204" pitchFamily="50" charset="-128"/>
                <a:ea typeface="メイリオ" panose="020B0604030504040204" pitchFamily="50" charset="-128"/>
                <a:cs typeface="MS UI Gothic"/>
              </a:rPr>
              <a:t>入力</a:t>
            </a:r>
            <a:r>
              <a:rPr sz="2400" spc="30" dirty="0">
                <a:latin typeface="メイリオ" panose="020B0604030504040204" pitchFamily="50" charset="-128"/>
                <a:ea typeface="メイリオ" panose="020B0604030504040204" pitchFamily="50" charset="-128"/>
                <a:cs typeface="MS UI Gothic"/>
              </a:rPr>
              <a:t>し</a:t>
            </a:r>
            <a:r>
              <a:rPr sz="2400" spc="155" dirty="0">
                <a:latin typeface="メイリオ" panose="020B0604030504040204" pitchFamily="50" charset="-128"/>
                <a:ea typeface="メイリオ" panose="020B0604030504040204" pitchFamily="50" charset="-128"/>
                <a:cs typeface="MS UI Gothic"/>
              </a:rPr>
              <a:t>て</a:t>
            </a:r>
            <a:r>
              <a:rPr sz="2400" spc="195" dirty="0">
                <a:latin typeface="メイリオ" panose="020B0604030504040204" pitchFamily="50" charset="-128"/>
                <a:ea typeface="メイリオ" panose="020B0604030504040204" pitchFamily="50" charset="-128"/>
                <a:cs typeface="MS UI Gothic"/>
              </a:rPr>
              <a:t>操作</a:t>
            </a:r>
            <a:r>
              <a:rPr sz="2400" spc="140" dirty="0">
                <a:latin typeface="メイリオ" panose="020B0604030504040204" pitchFamily="50" charset="-128"/>
                <a:ea typeface="メイリオ" panose="020B0604030504040204" pitchFamily="50" charset="-128"/>
                <a:cs typeface="MS UI Gothic"/>
              </a:rPr>
              <a:t>し</a:t>
            </a:r>
            <a:r>
              <a:rPr sz="2400" spc="150"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20" dirty="0">
                <a:latin typeface="メイリオ" panose="020B0604030504040204" pitchFamily="50" charset="-128"/>
                <a:ea typeface="メイリオ" panose="020B0604030504040204" pitchFamily="50" charset="-128"/>
                <a:cs typeface="MS UI Gothic"/>
              </a:rPr>
              <a:t>。</a:t>
            </a:r>
            <a:r>
              <a:rPr sz="2400" spc="395" dirty="0">
                <a:latin typeface="メイリオ" panose="020B0604030504040204" pitchFamily="50" charset="-128"/>
                <a:ea typeface="メイリオ" panose="020B0604030504040204" pitchFamily="50" charset="-128"/>
                <a:cs typeface="MS UI Gothic"/>
              </a:rPr>
              <a:t>シ</a:t>
            </a:r>
            <a:r>
              <a:rPr sz="2400" spc="245" dirty="0">
                <a:latin typeface="メイリオ" panose="020B0604030504040204" pitchFamily="50" charset="-128"/>
                <a:ea typeface="メイリオ" panose="020B0604030504040204" pitchFamily="50" charset="-128"/>
                <a:cs typeface="MS UI Gothic"/>
              </a:rPr>
              <a:t>ョ</a:t>
            </a:r>
            <a:r>
              <a:rPr sz="2400" spc="395" dirty="0">
                <a:latin typeface="メイリオ" panose="020B0604030504040204" pitchFamily="50" charset="-128"/>
                <a:ea typeface="メイリオ" panose="020B0604030504040204" pitchFamily="50" charset="-128"/>
                <a:cs typeface="MS UI Gothic"/>
              </a:rPr>
              <a:t>ー</a:t>
            </a:r>
            <a:r>
              <a:rPr sz="2400" spc="310" dirty="0">
                <a:latin typeface="メイリオ" panose="020B0604030504040204" pitchFamily="50" charset="-128"/>
                <a:ea typeface="メイリオ" panose="020B0604030504040204" pitchFamily="50" charset="-128"/>
                <a:cs typeface="MS UI Gothic"/>
              </a:rPr>
              <a:t>ト</a:t>
            </a:r>
            <a:r>
              <a:rPr sz="2400" spc="155" dirty="0">
                <a:latin typeface="メイリオ" panose="020B0604030504040204" pitchFamily="50" charset="-128"/>
                <a:ea typeface="メイリオ" panose="020B0604030504040204" pitchFamily="50" charset="-128"/>
                <a:cs typeface="MS UI Gothic"/>
              </a:rPr>
              <a:t>カ</a:t>
            </a:r>
            <a:r>
              <a:rPr sz="2400" spc="125" dirty="0">
                <a:latin typeface="メイリオ" panose="020B0604030504040204" pitchFamily="50" charset="-128"/>
                <a:ea typeface="メイリオ" panose="020B0604030504040204" pitchFamily="50" charset="-128"/>
                <a:cs typeface="MS UI Gothic"/>
              </a:rPr>
              <a:t>ッ</a:t>
            </a:r>
            <a:r>
              <a:rPr sz="2400" spc="155" dirty="0">
                <a:latin typeface="メイリオ" panose="020B0604030504040204" pitchFamily="50" charset="-128"/>
                <a:ea typeface="メイリオ" panose="020B0604030504040204" pitchFamily="50" charset="-128"/>
                <a:cs typeface="MS UI Gothic"/>
              </a:rPr>
              <a:t>ト</a:t>
            </a:r>
            <a:r>
              <a:rPr sz="2400" spc="190" dirty="0">
                <a:latin typeface="メイリオ" panose="020B0604030504040204" pitchFamily="50" charset="-128"/>
                <a:ea typeface="メイリオ" panose="020B0604030504040204" pitchFamily="50" charset="-128"/>
                <a:cs typeface="MS UI Gothic"/>
              </a:rPr>
              <a:t>は</a:t>
            </a:r>
            <a:r>
              <a:rPr sz="2400" spc="220" dirty="0">
                <a:latin typeface="メイリオ" panose="020B0604030504040204" pitchFamily="50" charset="-128"/>
                <a:ea typeface="メイリオ" panose="020B0604030504040204" pitchFamily="50" charset="-128"/>
                <a:cs typeface="MS UI Gothic"/>
              </a:rPr>
              <a:t>大文字</a:t>
            </a:r>
            <a:r>
              <a:rPr sz="2400" spc="110" dirty="0">
                <a:latin typeface="メイリオ" panose="020B0604030504040204" pitchFamily="50" charset="-128"/>
                <a:ea typeface="メイリオ" panose="020B0604030504040204" pitchFamily="50" charset="-128"/>
                <a:cs typeface="MS UI Gothic"/>
              </a:rPr>
              <a:t>・</a:t>
            </a:r>
            <a:r>
              <a:rPr sz="2400" spc="220" dirty="0">
                <a:latin typeface="メイリオ" panose="020B0604030504040204" pitchFamily="50" charset="-128"/>
                <a:ea typeface="メイリオ" panose="020B0604030504040204" pitchFamily="50" charset="-128"/>
                <a:cs typeface="MS UI Gothic"/>
              </a:rPr>
              <a:t>小文字</a:t>
            </a:r>
            <a:r>
              <a:rPr sz="2400" spc="165" dirty="0">
                <a:latin typeface="メイリオ" panose="020B0604030504040204" pitchFamily="50" charset="-128"/>
                <a:ea typeface="メイリオ" panose="020B0604030504040204" pitchFamily="50" charset="-128"/>
                <a:cs typeface="MS UI Gothic"/>
              </a:rPr>
              <a:t>を</a:t>
            </a:r>
            <a:r>
              <a:rPr sz="2400" spc="220" dirty="0">
                <a:latin typeface="メイリオ" panose="020B0604030504040204" pitchFamily="50" charset="-128"/>
                <a:ea typeface="メイリオ" panose="020B0604030504040204" pitchFamily="50" charset="-128"/>
                <a:cs typeface="MS UI Gothic"/>
              </a:rPr>
              <a:t>区別</a:t>
            </a:r>
            <a:r>
              <a:rPr sz="2400" spc="160" dirty="0">
                <a:latin typeface="メイリオ" panose="020B0604030504040204" pitchFamily="50" charset="-128"/>
                <a:ea typeface="メイリオ" panose="020B0604030504040204" pitchFamily="50" charset="-128"/>
                <a:cs typeface="MS UI Gothic"/>
              </a:rPr>
              <a:t>し</a:t>
            </a:r>
            <a:r>
              <a:rPr sz="2400" spc="165" dirty="0">
                <a:latin typeface="メイリオ" panose="020B0604030504040204" pitchFamily="50" charset="-128"/>
                <a:ea typeface="メイリオ" panose="020B0604030504040204" pitchFamily="50" charset="-128"/>
                <a:cs typeface="MS UI Gothic"/>
              </a:rPr>
              <a:t>ま</a:t>
            </a:r>
            <a:r>
              <a:rPr sz="2400" spc="185" dirty="0">
                <a:latin typeface="メイリオ" panose="020B0604030504040204" pitchFamily="50" charset="-128"/>
                <a:ea typeface="メイリオ" panose="020B0604030504040204" pitchFamily="50" charset="-128"/>
                <a:cs typeface="MS UI Gothic"/>
              </a:rPr>
              <a:t>せ</a:t>
            </a:r>
            <a:r>
              <a:rPr sz="2400" spc="180" dirty="0">
                <a:latin typeface="メイリオ" panose="020B0604030504040204" pitchFamily="50" charset="-128"/>
                <a:ea typeface="メイリオ" panose="020B0604030504040204" pitchFamily="50" charset="-128"/>
                <a:cs typeface="MS UI Gothic"/>
              </a:rPr>
              <a:t>ん</a:t>
            </a:r>
            <a:r>
              <a:rPr sz="2400" spc="14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p:txBody>
      </p:sp>
      <p:sp>
        <p:nvSpPr>
          <p:cNvPr id="3" name="object 3"/>
          <p:cNvSpPr txBox="1"/>
          <p:nvPr/>
        </p:nvSpPr>
        <p:spPr>
          <a:xfrm>
            <a:off x="570058" y="2280378"/>
            <a:ext cx="19049999" cy="914930"/>
          </a:xfrm>
          <a:prstGeom prst="rect">
            <a:avLst/>
          </a:prstGeom>
        </p:spPr>
        <p:txBody>
          <a:bodyPr vert="horz" wrap="square" lIns="0" tIns="12700" rIns="0" bIns="0" rtlCol="0">
            <a:spAutoFit/>
          </a:bodyPr>
          <a:lstStyle/>
          <a:p>
            <a:pPr marL="901700" indent="-901700">
              <a:tabLst>
                <a:tab pos="983615" algn="l"/>
              </a:tabLst>
            </a:pPr>
            <a:r>
              <a:rPr sz="2400" spc="150" dirty="0">
                <a:latin typeface="メイリオ" panose="020B0604030504040204" pitchFamily="50" charset="-128"/>
                <a:ea typeface="メイリオ" panose="020B0604030504040204" pitchFamily="50" charset="-128"/>
                <a:cs typeface="Microsoft JhengHei"/>
              </a:rPr>
              <a:t>4.6.1.</a:t>
            </a:r>
            <a:r>
              <a:rPr sz="2400" spc="200" dirty="0">
                <a:latin typeface="メイリオ" panose="020B0604030504040204" pitchFamily="50" charset="-128"/>
                <a:ea typeface="メイリオ" panose="020B0604030504040204" pitchFamily="50" charset="-128"/>
                <a:cs typeface="Microsoft JhengHei"/>
              </a:rPr>
              <a:t> </a:t>
            </a:r>
            <a:r>
              <a:rPr sz="2400" dirty="0">
                <a:latin typeface="メイリオ" panose="020B0604030504040204" pitchFamily="50" charset="-128"/>
                <a:ea typeface="メイリオ" panose="020B0604030504040204" pitchFamily="50" charset="-128"/>
                <a:cs typeface="Microsoft JhengHei"/>
              </a:rPr>
              <a:t>回転	ショー</a:t>
            </a:r>
            <a:r>
              <a:rPr sz="2400" spc="-35" dirty="0">
                <a:latin typeface="メイリオ" panose="020B0604030504040204" pitchFamily="50" charset="-128"/>
                <a:ea typeface="メイリオ" panose="020B0604030504040204" pitchFamily="50" charset="-128"/>
                <a:cs typeface="Microsoft JhengHei"/>
              </a:rPr>
              <a:t>ト</a:t>
            </a:r>
            <a:r>
              <a:rPr sz="2400" spc="55" dirty="0">
                <a:latin typeface="メイリオ" panose="020B0604030504040204" pitchFamily="50" charset="-128"/>
                <a:ea typeface="メイリオ" panose="020B0604030504040204" pitchFamily="50" charset="-128"/>
                <a:cs typeface="Microsoft JhengHei"/>
              </a:rPr>
              <a:t>カット</a:t>
            </a:r>
            <a:r>
              <a:rPr sz="2400" spc="35" dirty="0">
                <a:latin typeface="メイリオ" panose="020B0604030504040204" pitchFamily="50" charset="-128"/>
                <a:ea typeface="メイリオ" panose="020B0604030504040204" pitchFamily="50" charset="-128"/>
                <a:cs typeface="Microsoft JhengHei"/>
              </a:rPr>
              <a:t>R</a:t>
            </a:r>
            <a:endParaRPr sz="2400" dirty="0">
              <a:latin typeface="メイリオ" panose="020B0604030504040204" pitchFamily="50" charset="-128"/>
              <a:ea typeface="メイリオ" panose="020B0604030504040204" pitchFamily="50" charset="-128"/>
              <a:cs typeface="Microsoft JhengHei"/>
            </a:endParaRPr>
          </a:p>
          <a:p>
            <a:pPr marL="901700" marR="5080">
              <a:lnSpc>
                <a:spcPct val="159400"/>
              </a:lnSpc>
            </a:pPr>
            <a:r>
              <a:rPr sz="2400" spc="220" dirty="0">
                <a:latin typeface="メイリオ" panose="020B0604030504040204" pitchFamily="50" charset="-128"/>
                <a:ea typeface="メイリオ" panose="020B0604030504040204" pitchFamily="50" charset="-128"/>
                <a:cs typeface="MS UI Gothic"/>
              </a:rPr>
              <a:t>部品</a:t>
            </a:r>
            <a:r>
              <a:rPr sz="2400" spc="175" dirty="0">
                <a:latin typeface="メイリオ" panose="020B0604030504040204" pitchFamily="50" charset="-128"/>
                <a:ea typeface="メイリオ" panose="020B0604030504040204" pitchFamily="50" charset="-128"/>
                <a:cs typeface="MS UI Gothic"/>
              </a:rPr>
              <a:t>に</a:t>
            </a:r>
            <a:r>
              <a:rPr sz="2400" spc="165" dirty="0">
                <a:latin typeface="メイリオ" panose="020B0604030504040204" pitchFamily="50" charset="-128"/>
                <a:ea typeface="メイリオ" panose="020B0604030504040204" pitchFamily="50" charset="-128"/>
                <a:cs typeface="MS UI Gothic"/>
              </a:rPr>
              <a:t>マウ</a:t>
            </a:r>
            <a:r>
              <a:rPr sz="2400" spc="170" dirty="0">
                <a:latin typeface="メイリオ" panose="020B0604030504040204" pitchFamily="50" charset="-128"/>
                <a:ea typeface="メイリオ" panose="020B0604030504040204" pitchFamily="50" charset="-128"/>
                <a:cs typeface="MS UI Gothic"/>
              </a:rPr>
              <a:t>ス</a:t>
            </a:r>
            <a:r>
              <a:rPr sz="2400" spc="145" dirty="0">
                <a:latin typeface="メイリオ" panose="020B0604030504040204" pitchFamily="50" charset="-128"/>
                <a:ea typeface="メイリオ" panose="020B0604030504040204" pitchFamily="50" charset="-128"/>
                <a:cs typeface="MS UI Gothic"/>
              </a:rPr>
              <a:t>ポ</a:t>
            </a:r>
            <a:r>
              <a:rPr sz="2400" spc="204" dirty="0">
                <a:latin typeface="メイリオ" panose="020B0604030504040204" pitchFamily="50" charset="-128"/>
                <a:ea typeface="メイリオ" panose="020B0604030504040204" pitchFamily="50" charset="-128"/>
                <a:cs typeface="MS UI Gothic"/>
              </a:rPr>
              <a:t>イ</a:t>
            </a:r>
            <a:r>
              <a:rPr sz="2400" spc="215" dirty="0">
                <a:latin typeface="メイリオ" panose="020B0604030504040204" pitchFamily="50" charset="-128"/>
                <a:ea typeface="メイリオ" panose="020B0604030504040204" pitchFamily="50" charset="-128"/>
                <a:cs typeface="MS UI Gothic"/>
              </a:rPr>
              <a:t>ン</a:t>
            </a:r>
            <a:r>
              <a:rPr sz="2400" spc="195" dirty="0">
                <a:latin typeface="メイリオ" panose="020B0604030504040204" pitchFamily="50" charset="-128"/>
                <a:ea typeface="メイリオ" panose="020B0604030504040204" pitchFamily="50" charset="-128"/>
                <a:cs typeface="MS UI Gothic"/>
              </a:rPr>
              <a:t>タ</a:t>
            </a:r>
            <a:r>
              <a:rPr sz="2400" spc="215" dirty="0">
                <a:latin typeface="メイリオ" panose="020B0604030504040204" pitchFamily="50" charset="-128"/>
                <a:ea typeface="メイリオ" panose="020B0604030504040204" pitchFamily="50" charset="-128"/>
                <a:cs typeface="MS UI Gothic"/>
              </a:rPr>
              <a:t>を</a:t>
            </a:r>
            <a:r>
              <a:rPr sz="2400" spc="285" dirty="0">
                <a:latin typeface="メイリオ" panose="020B0604030504040204" pitchFamily="50" charset="-128"/>
                <a:ea typeface="メイリオ" panose="020B0604030504040204" pitchFamily="50" charset="-128"/>
                <a:cs typeface="MS UI Gothic"/>
              </a:rPr>
              <a:t>合</a:t>
            </a:r>
            <a:r>
              <a:rPr sz="2400" spc="240" dirty="0">
                <a:latin typeface="メイリオ" panose="020B0604030504040204" pitchFamily="50" charset="-128"/>
                <a:ea typeface="メイリオ" panose="020B0604030504040204" pitchFamily="50" charset="-128"/>
                <a:cs typeface="MS UI Gothic"/>
              </a:rPr>
              <a:t>わせ</a:t>
            </a:r>
            <a:r>
              <a:rPr sz="2400" spc="190" dirty="0">
                <a:latin typeface="メイリオ" panose="020B0604030504040204" pitchFamily="50" charset="-128"/>
                <a:ea typeface="メイリオ" panose="020B0604030504040204" pitchFamily="50" charset="-128"/>
                <a:cs typeface="MS UI Gothic"/>
              </a:rPr>
              <a:t>て</a:t>
            </a:r>
            <a:r>
              <a:rPr sz="2400" spc="320" dirty="0">
                <a:latin typeface="メイリオ" panose="020B0604030504040204" pitchFamily="50" charset="-128"/>
                <a:ea typeface="メイリオ" panose="020B0604030504040204" pitchFamily="50" charset="-128"/>
                <a:cs typeface="MS UI Gothic"/>
              </a:rPr>
              <a:t>，</a:t>
            </a:r>
            <a:r>
              <a:rPr sz="2400" spc="395" dirty="0">
                <a:latin typeface="メイリオ" panose="020B0604030504040204" pitchFamily="50" charset="-128"/>
                <a:ea typeface="メイリオ" panose="020B0604030504040204" pitchFamily="50" charset="-128"/>
                <a:cs typeface="MS UI Gothic"/>
              </a:rPr>
              <a:t>シ</a:t>
            </a:r>
            <a:r>
              <a:rPr sz="2400" spc="245" dirty="0">
                <a:latin typeface="メイリオ" panose="020B0604030504040204" pitchFamily="50" charset="-128"/>
                <a:ea typeface="メイリオ" panose="020B0604030504040204" pitchFamily="50" charset="-128"/>
                <a:cs typeface="MS UI Gothic"/>
              </a:rPr>
              <a:t>ョ</a:t>
            </a:r>
            <a:r>
              <a:rPr sz="2400" spc="395" dirty="0">
                <a:latin typeface="メイリオ" panose="020B0604030504040204" pitchFamily="50" charset="-128"/>
                <a:ea typeface="メイリオ" panose="020B0604030504040204" pitchFamily="50" charset="-128"/>
                <a:cs typeface="MS UI Gothic"/>
              </a:rPr>
              <a:t>ー</a:t>
            </a:r>
            <a:r>
              <a:rPr sz="2400" spc="310" dirty="0">
                <a:latin typeface="メイリオ" panose="020B0604030504040204" pitchFamily="50" charset="-128"/>
                <a:ea typeface="メイリオ" panose="020B0604030504040204" pitchFamily="50" charset="-128"/>
                <a:cs typeface="MS UI Gothic"/>
              </a:rPr>
              <a:t>ト</a:t>
            </a:r>
            <a:r>
              <a:rPr sz="2400" spc="145" dirty="0">
                <a:latin typeface="メイリオ" panose="020B0604030504040204" pitchFamily="50" charset="-128"/>
                <a:ea typeface="メイリオ" panose="020B0604030504040204" pitchFamily="50" charset="-128"/>
                <a:cs typeface="MS UI Gothic"/>
              </a:rPr>
              <a:t>カ</a:t>
            </a:r>
            <a:r>
              <a:rPr sz="2400" spc="114" dirty="0">
                <a:latin typeface="メイリオ" panose="020B0604030504040204" pitchFamily="50" charset="-128"/>
                <a:ea typeface="メイリオ" panose="020B0604030504040204" pitchFamily="50" charset="-128"/>
                <a:cs typeface="MS UI Gothic"/>
              </a:rPr>
              <a:t>ッ</a:t>
            </a:r>
            <a:r>
              <a:rPr sz="2400" spc="145" dirty="0">
                <a:latin typeface="メイリオ" panose="020B0604030504040204" pitchFamily="50" charset="-128"/>
                <a:ea typeface="メイリオ" panose="020B0604030504040204" pitchFamily="50" charset="-128"/>
                <a:cs typeface="MS UI Gothic"/>
              </a:rPr>
              <a:t>ト</a:t>
            </a:r>
            <a:r>
              <a:rPr sz="2400" spc="125" dirty="0">
                <a:latin typeface="メイリオ" panose="020B0604030504040204" pitchFamily="50" charset="-128"/>
                <a:ea typeface="メイリオ" panose="020B0604030504040204" pitchFamily="50" charset="-128"/>
                <a:cs typeface="MS UI Gothic"/>
              </a:rPr>
              <a:t>R</a:t>
            </a:r>
            <a:r>
              <a:rPr sz="2400" spc="155" dirty="0">
                <a:latin typeface="メイリオ" panose="020B0604030504040204" pitchFamily="50" charset="-128"/>
                <a:ea typeface="メイリオ" panose="020B0604030504040204" pitchFamily="50" charset="-128"/>
                <a:cs typeface="MS UI Gothic"/>
              </a:rPr>
              <a:t>を</a:t>
            </a:r>
            <a:r>
              <a:rPr sz="2400" spc="204" dirty="0">
                <a:latin typeface="メイリオ" panose="020B0604030504040204" pitchFamily="50" charset="-128"/>
                <a:ea typeface="メイリオ" panose="020B0604030504040204" pitchFamily="50" charset="-128"/>
                <a:cs typeface="MS UI Gothic"/>
              </a:rPr>
              <a:t>入力</a:t>
            </a:r>
            <a:r>
              <a:rPr sz="2400" spc="170" dirty="0">
                <a:latin typeface="メイリオ" panose="020B0604030504040204" pitchFamily="50" charset="-128"/>
                <a:ea typeface="メイリオ" panose="020B0604030504040204" pitchFamily="50" charset="-128"/>
                <a:cs typeface="MS UI Gothic"/>
              </a:rPr>
              <a:t>す</a:t>
            </a:r>
            <a:r>
              <a:rPr sz="2400" spc="155" dirty="0">
                <a:latin typeface="メイリオ" panose="020B0604030504040204" pitchFamily="50" charset="-128"/>
                <a:ea typeface="メイリオ" panose="020B0604030504040204" pitchFamily="50" charset="-128"/>
                <a:cs typeface="MS UI Gothic"/>
              </a:rPr>
              <a:t>る</a:t>
            </a:r>
            <a:r>
              <a:rPr sz="2400" spc="125" dirty="0">
                <a:latin typeface="メイリオ" panose="020B0604030504040204" pitchFamily="50" charset="-128"/>
                <a:ea typeface="メイリオ" panose="020B0604030504040204" pitchFamily="50" charset="-128"/>
                <a:cs typeface="MS UI Gothic"/>
              </a:rPr>
              <a:t>と</a:t>
            </a:r>
            <a:r>
              <a:rPr sz="2400" spc="204" dirty="0">
                <a:latin typeface="メイリオ" panose="020B0604030504040204" pitchFamily="50" charset="-128"/>
                <a:ea typeface="メイリオ" panose="020B0604030504040204" pitchFamily="50" charset="-128"/>
                <a:cs typeface="MS UI Gothic"/>
              </a:rPr>
              <a:t>部品</a:t>
            </a:r>
            <a:r>
              <a:rPr sz="2400" spc="170" dirty="0">
                <a:latin typeface="メイリオ" panose="020B0604030504040204" pitchFamily="50" charset="-128"/>
                <a:ea typeface="メイリオ" panose="020B0604030504040204" pitchFamily="50" charset="-128"/>
                <a:cs typeface="MS UI Gothic"/>
              </a:rPr>
              <a:t>が</a:t>
            </a:r>
            <a:r>
              <a:rPr sz="2400" spc="150" dirty="0">
                <a:latin typeface="メイリオ" panose="020B0604030504040204" pitchFamily="50" charset="-128"/>
                <a:ea typeface="メイリオ" panose="020B0604030504040204" pitchFamily="50" charset="-128"/>
                <a:cs typeface="MS UI Gothic"/>
              </a:rPr>
              <a:t>そ</a:t>
            </a:r>
            <a:r>
              <a:rPr sz="2400" spc="165" dirty="0">
                <a:latin typeface="メイリオ" panose="020B0604030504040204" pitchFamily="50" charset="-128"/>
                <a:ea typeface="メイリオ" panose="020B0604030504040204" pitchFamily="50" charset="-128"/>
                <a:cs typeface="MS UI Gothic"/>
              </a:rPr>
              <a:t>の</a:t>
            </a:r>
            <a:r>
              <a:rPr sz="2400" spc="204" dirty="0">
                <a:latin typeface="メイリオ" panose="020B0604030504040204" pitchFamily="50" charset="-128"/>
                <a:ea typeface="メイリオ" panose="020B0604030504040204" pitchFamily="50" charset="-128"/>
                <a:cs typeface="MS UI Gothic"/>
              </a:rPr>
              <a:t>場</a:t>
            </a:r>
            <a:r>
              <a:rPr sz="2400" spc="165" dirty="0">
                <a:latin typeface="メイリオ" panose="020B0604030504040204" pitchFamily="50" charset="-128"/>
                <a:ea typeface="メイリオ" panose="020B0604030504040204" pitchFamily="50" charset="-128"/>
                <a:cs typeface="MS UI Gothic"/>
              </a:rPr>
              <a:t>で</a:t>
            </a:r>
            <a:r>
              <a:rPr sz="2400" spc="100" dirty="0">
                <a:latin typeface="メイリオ" panose="020B0604030504040204" pitchFamily="50" charset="-128"/>
                <a:ea typeface="メイリオ" panose="020B0604030504040204" pitchFamily="50" charset="-128"/>
                <a:cs typeface="MS UI Gothic"/>
              </a:rPr>
              <a:t>90</a:t>
            </a:r>
            <a:r>
              <a:rPr sz="2400" spc="204" dirty="0">
                <a:latin typeface="メイリオ" panose="020B0604030504040204" pitchFamily="50" charset="-128"/>
                <a:ea typeface="メイリオ" panose="020B0604030504040204" pitchFamily="50" charset="-128"/>
                <a:cs typeface="MS UI Gothic"/>
              </a:rPr>
              <a:t>度回転 </a:t>
            </a:r>
            <a:r>
              <a:rPr sz="2400" spc="290" dirty="0" err="1">
                <a:latin typeface="メイリオ" panose="020B0604030504040204" pitchFamily="50" charset="-128"/>
                <a:ea typeface="メイリオ" panose="020B0604030504040204" pitchFamily="50" charset="-128"/>
                <a:cs typeface="MS UI Gothic"/>
              </a:rPr>
              <a:t>し</a:t>
            </a:r>
            <a:r>
              <a:rPr sz="2400" spc="305" dirty="0" err="1">
                <a:latin typeface="メイリオ" panose="020B0604030504040204" pitchFamily="50" charset="-128"/>
                <a:ea typeface="メイリオ" panose="020B0604030504040204" pitchFamily="50" charset="-128"/>
                <a:cs typeface="MS UI Gothic"/>
              </a:rPr>
              <a:t>ま</a:t>
            </a:r>
            <a:r>
              <a:rPr sz="2400" spc="70" dirty="0" err="1">
                <a:latin typeface="メイリオ" panose="020B0604030504040204" pitchFamily="50" charset="-128"/>
                <a:ea typeface="メイリオ" panose="020B0604030504040204" pitchFamily="50" charset="-128"/>
                <a:cs typeface="MS UI Gothic"/>
              </a:rPr>
              <a:t>す</a:t>
            </a:r>
            <a:r>
              <a:rPr sz="2400" spc="150" dirty="0">
                <a:latin typeface="メイリオ" panose="020B0604030504040204" pitchFamily="50" charset="-128"/>
                <a:ea typeface="メイリオ" panose="020B0604030504040204" pitchFamily="50" charset="-128"/>
                <a:cs typeface="MS UI Gothic"/>
              </a:rPr>
              <a:t>。</a:t>
            </a:r>
            <a:r>
              <a:rPr lang="ja-JP" altLang="en-US" sz="2400" spc="150" dirty="0">
                <a:latin typeface="メイリオ" panose="020B0604030504040204" pitchFamily="50" charset="-128"/>
                <a:ea typeface="メイリオ" panose="020B0604030504040204" pitchFamily="50" charset="-128"/>
                <a:cs typeface="MS UI Gothic"/>
              </a:rPr>
              <a:t>　</a:t>
            </a:r>
            <a:r>
              <a:rPr sz="2400" spc="229" dirty="0">
                <a:latin typeface="メイリオ" panose="020B0604030504040204" pitchFamily="50" charset="-128"/>
                <a:ea typeface="メイリオ" panose="020B0604030504040204" pitchFamily="50" charset="-128"/>
                <a:cs typeface="MS UI Gothic"/>
              </a:rPr>
              <a:t>図</a:t>
            </a:r>
            <a:r>
              <a:rPr sz="2400" spc="114" dirty="0">
                <a:latin typeface="メイリオ" panose="020B0604030504040204" pitchFamily="50" charset="-128"/>
                <a:ea typeface="メイリオ" panose="020B0604030504040204" pitchFamily="50" charset="-128"/>
                <a:cs typeface="MS UI Gothic"/>
              </a:rPr>
              <a:t>4-10</a:t>
            </a:r>
            <a:r>
              <a:rPr lang="ja-JP" altLang="en-US" sz="2400" spc="114" dirty="0">
                <a:latin typeface="メイリオ" panose="020B0604030504040204" pitchFamily="50" charset="-128"/>
                <a:ea typeface="メイリオ" panose="020B0604030504040204" pitchFamily="50" charset="-128"/>
                <a:cs typeface="MS UI Gothic"/>
              </a:rPr>
              <a:t>参照</a:t>
            </a:r>
            <a:endParaRPr sz="2400" dirty="0">
              <a:latin typeface="メイリオ" panose="020B0604030504040204" pitchFamily="50" charset="-128"/>
              <a:ea typeface="メイリオ" panose="020B0604030504040204" pitchFamily="50" charset="-128"/>
              <a:cs typeface="MS UI Gothic"/>
            </a:endParaRPr>
          </a:p>
        </p:txBody>
      </p:sp>
      <p:sp>
        <p:nvSpPr>
          <p:cNvPr id="4" name="object 4"/>
          <p:cNvSpPr txBox="1"/>
          <p:nvPr/>
        </p:nvSpPr>
        <p:spPr>
          <a:xfrm>
            <a:off x="12172156" y="7251700"/>
            <a:ext cx="1066800" cy="382156"/>
          </a:xfrm>
          <a:prstGeom prst="rect">
            <a:avLst/>
          </a:prstGeom>
        </p:spPr>
        <p:txBody>
          <a:bodyPr vert="horz" wrap="square" lIns="0" tIns="12700" rIns="0" bIns="0" rtlCol="0">
            <a:spAutoFit/>
          </a:bodyPr>
          <a:lstStyle/>
          <a:p>
            <a:pPr>
              <a:spcBef>
                <a:spcPts val="100"/>
              </a:spcBef>
            </a:pPr>
            <a:r>
              <a:rPr sz="2400" spc="150" dirty="0">
                <a:latin typeface="メイリオ" panose="020B0604030504040204" pitchFamily="50" charset="-128"/>
                <a:ea typeface="メイリオ" panose="020B0604030504040204" pitchFamily="50" charset="-128"/>
                <a:cs typeface="MS UI Gothic"/>
              </a:rPr>
              <a:t>図</a:t>
            </a:r>
            <a:r>
              <a:rPr sz="2400" spc="75" dirty="0">
                <a:latin typeface="メイリオ" panose="020B0604030504040204" pitchFamily="50" charset="-128"/>
                <a:ea typeface="メイリオ" panose="020B0604030504040204" pitchFamily="50" charset="-128"/>
                <a:cs typeface="MS UI Gothic"/>
              </a:rPr>
              <a:t>4-10</a:t>
            </a:r>
            <a:endParaRPr sz="2400" dirty="0">
              <a:latin typeface="メイリオ" panose="020B0604030504040204" pitchFamily="50" charset="-128"/>
              <a:ea typeface="メイリオ" panose="020B0604030504040204" pitchFamily="50" charset="-128"/>
              <a:cs typeface="MS UI Gothic"/>
            </a:endParaRPr>
          </a:p>
        </p:txBody>
      </p:sp>
      <p:sp>
        <p:nvSpPr>
          <p:cNvPr id="5" name="object 5"/>
          <p:cNvSpPr/>
          <p:nvPr/>
        </p:nvSpPr>
        <p:spPr>
          <a:xfrm>
            <a:off x="1199356" y="3610032"/>
            <a:ext cx="5291628" cy="291627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8494712" y="3610032"/>
            <a:ext cx="9144001" cy="3609918"/>
          </a:xfrm>
          <a:prstGeom prst="rect">
            <a:avLst/>
          </a:prstGeom>
          <a:blipFill>
            <a:blip r:embed="rId3" cstate="print"/>
            <a:stretch>
              <a:fillRect/>
            </a:stretch>
          </a:blipFill>
        </p:spPr>
        <p:txBody>
          <a:bodyPr wrap="square" lIns="0" tIns="0" rIns="0" bIns="0" rtlCol="0"/>
          <a:lstStyle/>
          <a:p>
            <a:endParaRPr/>
          </a:p>
        </p:txBody>
      </p:sp>
      <p:sp>
        <p:nvSpPr>
          <p:cNvPr id="7" name="object 7"/>
          <p:cNvSpPr txBox="1">
            <a:spLocks noGrp="1"/>
          </p:cNvSpPr>
          <p:nvPr>
            <p:ph type="sldNum" sz="quarter" idx="7"/>
          </p:nvPr>
        </p:nvSpPr>
        <p:spPr/>
        <p:txBody>
          <a:bodyPr/>
          <a:lstStyle/>
          <a:p>
            <a:r>
              <a:rPr lang="en-US" altLang="ja-JP"/>
              <a:t>9</a:t>
            </a:r>
            <a:endParaRPr lang="en-US" altLang="ja-JP" dirty="0"/>
          </a:p>
        </p:txBody>
      </p:sp>
      <p:sp>
        <p:nvSpPr>
          <p:cNvPr id="8" name="正方形/長方形 7">
            <a:extLst>
              <a:ext uri="{FF2B5EF4-FFF2-40B4-BE49-F238E27FC236}">
                <a16:creationId xmlns:a16="http://schemas.microsoft.com/office/drawing/2014/main" id="{0C4068A2-1DE6-476B-9F5E-3CED4ABCC59F}"/>
              </a:ext>
            </a:extLst>
          </p:cNvPr>
          <p:cNvSpPr/>
          <p:nvPr/>
        </p:nvSpPr>
        <p:spPr>
          <a:xfrm>
            <a:off x="1232521" y="6790035"/>
            <a:ext cx="6576800" cy="461665"/>
          </a:xfrm>
          <a:prstGeom prst="rect">
            <a:avLst/>
          </a:prstGeom>
        </p:spPr>
        <p:txBody>
          <a:bodyPr wrap="none">
            <a:spAutoFit/>
          </a:bodyPr>
          <a:lstStyle/>
          <a:p>
            <a:pPr>
              <a:spcBef>
                <a:spcPts val="100"/>
              </a:spcBef>
            </a:pPr>
            <a:r>
              <a:rPr lang="ja-JP" altLang="en-US" sz="2400" spc="165" dirty="0">
                <a:latin typeface="メイリオ" panose="020B0604030504040204" pitchFamily="50" charset="-128"/>
                <a:ea typeface="メイリオ" panose="020B0604030504040204" pitchFamily="50" charset="-128"/>
                <a:cs typeface="MS UI Gothic"/>
              </a:rPr>
              <a:t>表</a:t>
            </a:r>
            <a:r>
              <a:rPr lang="en-US" altLang="ja-JP" sz="2400" spc="80" dirty="0">
                <a:latin typeface="メイリオ" panose="020B0604030504040204" pitchFamily="50" charset="-128"/>
                <a:ea typeface="メイリオ" panose="020B0604030504040204" pitchFamily="50" charset="-128"/>
                <a:cs typeface="MS UI Gothic"/>
              </a:rPr>
              <a:t>4-2</a:t>
            </a:r>
            <a:r>
              <a:rPr lang="ja-JP" altLang="en-US" sz="2400" spc="80" dirty="0">
                <a:latin typeface="メイリオ" panose="020B0604030504040204" pitchFamily="50" charset="-128"/>
                <a:ea typeface="メイリオ" panose="020B0604030504040204" pitchFamily="50" charset="-128"/>
                <a:cs typeface="MS UI Gothic"/>
              </a:rPr>
              <a:t>：</a:t>
            </a:r>
            <a:r>
              <a:rPr lang="ja-JP" altLang="en-US" sz="2400" spc="165" dirty="0">
                <a:latin typeface="メイリオ" panose="020B0604030504040204" pitchFamily="50" charset="-128"/>
                <a:ea typeface="メイリオ" panose="020B0604030504040204" pitchFamily="50" charset="-128"/>
                <a:cs typeface="MS UI Gothic"/>
              </a:rPr>
              <a:t>回路図</a:t>
            </a:r>
            <a:r>
              <a:rPr lang="ja-JP" altLang="en-US" sz="2400" spc="90" dirty="0">
                <a:latin typeface="メイリオ" panose="020B0604030504040204" pitchFamily="50" charset="-128"/>
                <a:ea typeface="メイリオ" panose="020B0604030504040204" pitchFamily="50" charset="-128"/>
                <a:cs typeface="MS UI Gothic"/>
              </a:rPr>
              <a:t>エ</a:t>
            </a:r>
            <a:r>
              <a:rPr lang="ja-JP" altLang="en-US" sz="2400" spc="114" dirty="0">
                <a:latin typeface="メイリオ" panose="020B0604030504040204" pitchFamily="50" charset="-128"/>
                <a:ea typeface="メイリオ" panose="020B0604030504040204" pitchFamily="50" charset="-128"/>
                <a:cs typeface="MS UI Gothic"/>
              </a:rPr>
              <a:t>デ</a:t>
            </a:r>
            <a:r>
              <a:rPr lang="ja-JP" altLang="en-US" sz="2400" spc="335" dirty="0">
                <a:latin typeface="メイリオ" panose="020B0604030504040204" pitchFamily="50" charset="-128"/>
                <a:ea typeface="メイリオ" panose="020B0604030504040204" pitchFamily="50" charset="-128"/>
                <a:cs typeface="MS UI Gothic"/>
              </a:rPr>
              <a:t>ィ</a:t>
            </a:r>
            <a:r>
              <a:rPr lang="ja-JP" altLang="en-US" sz="2400" spc="409" dirty="0">
                <a:latin typeface="メイリオ" panose="020B0604030504040204" pitchFamily="50" charset="-128"/>
                <a:ea typeface="メイリオ" panose="020B0604030504040204" pitchFamily="50" charset="-128"/>
                <a:cs typeface="MS UI Gothic"/>
              </a:rPr>
              <a:t>タ</a:t>
            </a:r>
            <a:r>
              <a:rPr lang="ja-JP" altLang="en-US" sz="2400" spc="295" dirty="0">
                <a:latin typeface="メイリオ" panose="020B0604030504040204" pitchFamily="50" charset="-128"/>
                <a:ea typeface="メイリオ" panose="020B0604030504040204" pitchFamily="50" charset="-128"/>
                <a:cs typeface="MS UI Gothic"/>
              </a:rPr>
              <a:t>・</a:t>
            </a:r>
            <a:r>
              <a:rPr lang="ja-JP" altLang="en-US" sz="2400" spc="484" dirty="0">
                <a:latin typeface="メイリオ" panose="020B0604030504040204" pitchFamily="50" charset="-128"/>
                <a:ea typeface="メイリオ" panose="020B0604030504040204" pitchFamily="50" charset="-128"/>
                <a:cs typeface="MS UI Gothic"/>
              </a:rPr>
              <a:t>シ</a:t>
            </a:r>
            <a:r>
              <a:rPr lang="ja-JP" altLang="en-US" sz="2400" spc="300" dirty="0">
                <a:latin typeface="メイリオ" panose="020B0604030504040204" pitchFamily="50" charset="-128"/>
                <a:ea typeface="メイリオ" panose="020B0604030504040204" pitchFamily="50" charset="-128"/>
                <a:cs typeface="MS UI Gothic"/>
              </a:rPr>
              <a:t>ョ</a:t>
            </a:r>
            <a:r>
              <a:rPr lang="ja-JP" altLang="en-US" sz="2400" spc="484" dirty="0">
                <a:latin typeface="メイリオ" panose="020B0604030504040204" pitchFamily="50" charset="-128"/>
                <a:ea typeface="メイリオ" panose="020B0604030504040204" pitchFamily="50" charset="-128"/>
                <a:cs typeface="MS UI Gothic"/>
              </a:rPr>
              <a:t>ー</a:t>
            </a:r>
            <a:r>
              <a:rPr lang="ja-JP" altLang="en-US" sz="2400" spc="385" dirty="0">
                <a:latin typeface="メイリオ" panose="020B0604030504040204" pitchFamily="50" charset="-128"/>
                <a:ea typeface="メイリオ" panose="020B0604030504040204" pitchFamily="50" charset="-128"/>
                <a:cs typeface="MS UI Gothic"/>
              </a:rPr>
              <a:t>ト</a:t>
            </a:r>
            <a:r>
              <a:rPr lang="ja-JP" altLang="en-US" sz="2400" spc="409" dirty="0">
                <a:latin typeface="メイリオ" panose="020B0604030504040204" pitchFamily="50" charset="-128"/>
                <a:ea typeface="メイリオ" panose="020B0604030504040204" pitchFamily="50" charset="-128"/>
                <a:cs typeface="MS UI Gothic"/>
              </a:rPr>
              <a:t>カ</a:t>
            </a:r>
            <a:r>
              <a:rPr lang="ja-JP" altLang="en-US" sz="2400" spc="330" dirty="0">
                <a:latin typeface="メイリオ" panose="020B0604030504040204" pitchFamily="50" charset="-128"/>
                <a:ea typeface="メイリオ" panose="020B0604030504040204" pitchFamily="50" charset="-128"/>
                <a:cs typeface="MS UI Gothic"/>
              </a:rPr>
              <a:t>ッ</a:t>
            </a:r>
            <a:r>
              <a:rPr lang="ja-JP" altLang="en-US" sz="2400" spc="405" dirty="0">
                <a:latin typeface="メイリオ" panose="020B0604030504040204" pitchFamily="50" charset="-128"/>
                <a:ea typeface="メイリオ" panose="020B0604030504040204" pitchFamily="50" charset="-128"/>
                <a:cs typeface="MS UI Gothic"/>
              </a:rPr>
              <a:t>ト</a:t>
            </a:r>
            <a:endParaRPr lang="ja-JP" altLang="en-US" sz="2400" dirty="0">
              <a:latin typeface="メイリオ" panose="020B0604030504040204" pitchFamily="50" charset="-128"/>
              <a:ea typeface="メイリオ" panose="020B0604030504040204" pitchFamily="50" charset="-128"/>
              <a:cs typeface="MS UI Gothic"/>
            </a:endParaRPr>
          </a:p>
        </p:txBody>
      </p:sp>
      <p:sp>
        <p:nvSpPr>
          <p:cNvPr id="9" name="矢印: 下カーブ 8">
            <a:extLst>
              <a:ext uri="{FF2B5EF4-FFF2-40B4-BE49-F238E27FC236}">
                <a16:creationId xmlns:a16="http://schemas.microsoft.com/office/drawing/2014/main" id="{28C188BA-B023-47DA-8FC2-4840BC6D1F84}"/>
              </a:ext>
            </a:extLst>
          </p:cNvPr>
          <p:cNvSpPr/>
          <p:nvPr/>
        </p:nvSpPr>
        <p:spPr>
          <a:xfrm rot="18187922">
            <a:off x="9338228" y="5291674"/>
            <a:ext cx="1513658" cy="60960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スライド番号プレースホルダー 4">
            <a:extLst>
              <a:ext uri="{FF2B5EF4-FFF2-40B4-BE49-F238E27FC236}">
                <a16:creationId xmlns:a16="http://schemas.microsoft.com/office/drawing/2014/main" id="{E2A27C13-E547-4681-B4D7-13447EBDEFC4}"/>
              </a:ext>
            </a:extLst>
          </p:cNvPr>
          <p:cNvSpPr txBox="1">
            <a:spLocks/>
          </p:cNvSpPr>
          <p:nvPr/>
        </p:nvSpPr>
        <p:spPr>
          <a:xfrm>
            <a:off x="17658556" y="95209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21</a:t>
            </a:fld>
            <a:endParaRPr lang="en-US" altLang="ja-JP" sz="2400" spc="17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40555" y="7374226"/>
            <a:ext cx="16836549" cy="1527791"/>
          </a:xfrm>
          <a:prstGeom prst="rect">
            <a:avLst/>
          </a:prstGeom>
        </p:spPr>
        <p:txBody>
          <a:bodyPr vert="horz" wrap="square" lIns="0" tIns="12700" rIns="0" bIns="0" rtlCol="0">
            <a:spAutoFit/>
          </a:bodyPr>
          <a:lstStyle/>
          <a:p>
            <a:pPr marL="12700">
              <a:spcBef>
                <a:spcPts val="1019"/>
              </a:spcBef>
              <a:tabLst>
                <a:tab pos="3004185" algn="l"/>
              </a:tabLst>
            </a:pPr>
            <a:r>
              <a:rPr sz="2400" spc="150" dirty="0">
                <a:latin typeface="メイリオ" panose="020B0604030504040204" pitchFamily="50" charset="-128"/>
                <a:ea typeface="メイリオ" panose="020B0604030504040204" pitchFamily="50" charset="-128"/>
                <a:cs typeface="Microsoft JhengHei"/>
              </a:rPr>
              <a:t>4.6.3.</a:t>
            </a:r>
            <a:r>
              <a:rPr sz="2400" spc="215" dirty="0">
                <a:latin typeface="メイリオ" panose="020B0604030504040204" pitchFamily="50" charset="-128"/>
                <a:ea typeface="メイリオ" panose="020B0604030504040204" pitchFamily="50" charset="-128"/>
                <a:cs typeface="Microsoft JhengHei"/>
              </a:rPr>
              <a:t> </a:t>
            </a:r>
            <a:r>
              <a:rPr sz="2400" spc="10" dirty="0">
                <a:latin typeface="メイリオ" panose="020B0604030504040204" pitchFamily="50" charset="-128"/>
                <a:ea typeface="メイリオ" panose="020B0604030504040204" pitchFamily="50" charset="-128"/>
                <a:cs typeface="Microsoft JhengHei"/>
              </a:rPr>
              <a:t>Y</a:t>
            </a:r>
            <a:r>
              <a:rPr sz="2400" spc="15" dirty="0">
                <a:latin typeface="メイリオ" panose="020B0604030504040204" pitchFamily="50" charset="-128"/>
                <a:ea typeface="メイリオ" panose="020B0604030504040204" pitchFamily="50" charset="-128"/>
                <a:cs typeface="Microsoft JhengHei"/>
              </a:rPr>
              <a:t>軸ミラー反転（左右ミラー反転）	</a:t>
            </a:r>
            <a:r>
              <a:rPr sz="2400" dirty="0">
                <a:latin typeface="メイリオ" panose="020B0604030504040204" pitchFamily="50" charset="-128"/>
                <a:ea typeface="メイリオ" panose="020B0604030504040204" pitchFamily="50" charset="-128"/>
                <a:cs typeface="Microsoft JhengHei"/>
              </a:rPr>
              <a:t>ショー</a:t>
            </a:r>
            <a:r>
              <a:rPr sz="2400" spc="-35" dirty="0">
                <a:latin typeface="メイリオ" panose="020B0604030504040204" pitchFamily="50" charset="-128"/>
                <a:ea typeface="メイリオ" panose="020B0604030504040204" pitchFamily="50" charset="-128"/>
                <a:cs typeface="Microsoft JhengHei"/>
              </a:rPr>
              <a:t>ト</a:t>
            </a:r>
            <a:r>
              <a:rPr sz="2400" spc="75" dirty="0">
                <a:latin typeface="メイリオ" panose="020B0604030504040204" pitchFamily="50" charset="-128"/>
                <a:ea typeface="メイリオ" panose="020B0604030504040204" pitchFamily="50" charset="-128"/>
                <a:cs typeface="Microsoft JhengHei"/>
              </a:rPr>
              <a:t>カット</a:t>
            </a:r>
            <a:r>
              <a:rPr sz="2400" spc="45" dirty="0">
                <a:latin typeface="メイリオ" panose="020B0604030504040204" pitchFamily="50" charset="-128"/>
                <a:ea typeface="メイリオ" panose="020B0604030504040204" pitchFamily="50" charset="-128"/>
                <a:cs typeface="Microsoft JhengHei"/>
              </a:rPr>
              <a:t>Y</a:t>
            </a:r>
            <a:endParaRPr sz="2400" dirty="0">
              <a:latin typeface="メイリオ" panose="020B0604030504040204" pitchFamily="50" charset="-128"/>
              <a:ea typeface="メイリオ" panose="020B0604030504040204" pitchFamily="50" charset="-128"/>
              <a:cs typeface="Microsoft JhengHei"/>
            </a:endParaRPr>
          </a:p>
          <a:p>
            <a:pPr marL="406400" marR="5080">
              <a:lnSpc>
                <a:spcPct val="159400"/>
              </a:lnSpc>
              <a:spcBef>
                <a:spcPts val="200"/>
              </a:spcBef>
            </a:pPr>
            <a:r>
              <a:rPr sz="2400" spc="260" dirty="0">
                <a:latin typeface="メイリオ" panose="020B0604030504040204" pitchFamily="50" charset="-128"/>
                <a:ea typeface="メイリオ" panose="020B0604030504040204" pitchFamily="50" charset="-128"/>
                <a:cs typeface="MS UI Gothic"/>
              </a:rPr>
              <a:t>部品</a:t>
            </a:r>
            <a:r>
              <a:rPr sz="2400" spc="215" dirty="0">
                <a:latin typeface="メイリオ" panose="020B0604030504040204" pitchFamily="50" charset="-128"/>
                <a:ea typeface="メイリオ" panose="020B0604030504040204" pitchFamily="50" charset="-128"/>
                <a:cs typeface="MS UI Gothic"/>
              </a:rPr>
              <a:t>に</a:t>
            </a:r>
            <a:r>
              <a:rPr sz="2400" spc="204" dirty="0">
                <a:latin typeface="メイリオ" panose="020B0604030504040204" pitchFamily="50" charset="-128"/>
                <a:ea typeface="メイリオ" panose="020B0604030504040204" pitchFamily="50" charset="-128"/>
                <a:cs typeface="MS UI Gothic"/>
              </a:rPr>
              <a:t>マウ</a:t>
            </a:r>
            <a:r>
              <a:rPr sz="2400" spc="210" dirty="0">
                <a:latin typeface="メイリオ" panose="020B0604030504040204" pitchFamily="50" charset="-128"/>
                <a:ea typeface="メイリオ" panose="020B0604030504040204" pitchFamily="50" charset="-128"/>
                <a:cs typeface="MS UI Gothic"/>
              </a:rPr>
              <a:t>ス</a:t>
            </a:r>
            <a:r>
              <a:rPr sz="2400" spc="185" dirty="0">
                <a:latin typeface="メイリオ" panose="020B0604030504040204" pitchFamily="50" charset="-128"/>
                <a:ea typeface="メイリオ" panose="020B0604030504040204" pitchFamily="50" charset="-128"/>
                <a:cs typeface="MS UI Gothic"/>
              </a:rPr>
              <a:t>ポ</a:t>
            </a:r>
            <a:r>
              <a:rPr sz="2400" spc="245" dirty="0">
                <a:latin typeface="メイリオ" panose="020B0604030504040204" pitchFamily="50" charset="-128"/>
                <a:ea typeface="メイリオ" panose="020B0604030504040204" pitchFamily="50" charset="-128"/>
                <a:cs typeface="MS UI Gothic"/>
              </a:rPr>
              <a:t>イ</a:t>
            </a:r>
            <a:r>
              <a:rPr sz="2400" spc="254" dirty="0">
                <a:latin typeface="メイリオ" panose="020B0604030504040204" pitchFamily="50" charset="-128"/>
                <a:ea typeface="メイリオ" panose="020B0604030504040204" pitchFamily="50" charset="-128"/>
                <a:cs typeface="MS UI Gothic"/>
              </a:rPr>
              <a:t>ン</a:t>
            </a:r>
            <a:r>
              <a:rPr sz="2400" spc="235" dirty="0">
                <a:latin typeface="メイリオ" panose="020B0604030504040204" pitchFamily="50" charset="-128"/>
                <a:ea typeface="メイリオ" panose="020B0604030504040204" pitchFamily="50" charset="-128"/>
                <a:cs typeface="MS UI Gothic"/>
              </a:rPr>
              <a:t>タ</a:t>
            </a:r>
            <a:r>
              <a:rPr sz="2400" spc="254" dirty="0">
                <a:latin typeface="メイリオ" panose="020B0604030504040204" pitchFamily="50" charset="-128"/>
                <a:ea typeface="メイリオ" panose="020B0604030504040204" pitchFamily="50" charset="-128"/>
                <a:cs typeface="MS UI Gothic"/>
              </a:rPr>
              <a:t>を</a:t>
            </a:r>
            <a:r>
              <a:rPr sz="2400" spc="325" dirty="0">
                <a:latin typeface="メイリオ" panose="020B0604030504040204" pitchFamily="50" charset="-128"/>
                <a:ea typeface="メイリオ" panose="020B0604030504040204" pitchFamily="50" charset="-128"/>
                <a:cs typeface="MS UI Gothic"/>
              </a:rPr>
              <a:t>合</a:t>
            </a:r>
            <a:r>
              <a:rPr sz="2400" spc="280" dirty="0">
                <a:latin typeface="メイリオ" panose="020B0604030504040204" pitchFamily="50" charset="-128"/>
                <a:ea typeface="メイリオ" panose="020B0604030504040204" pitchFamily="50" charset="-128"/>
                <a:cs typeface="MS UI Gothic"/>
              </a:rPr>
              <a:t>わせ</a:t>
            </a:r>
            <a:r>
              <a:rPr sz="2400" spc="229" dirty="0">
                <a:latin typeface="メイリオ" panose="020B0604030504040204" pitchFamily="50" charset="-128"/>
                <a:ea typeface="メイリオ" panose="020B0604030504040204" pitchFamily="50" charset="-128"/>
                <a:cs typeface="MS UI Gothic"/>
              </a:rPr>
              <a:t>て</a:t>
            </a:r>
            <a:r>
              <a:rPr sz="2400" spc="360" dirty="0">
                <a:latin typeface="メイリオ" panose="020B0604030504040204" pitchFamily="50" charset="-128"/>
                <a:ea typeface="メイリオ" panose="020B0604030504040204" pitchFamily="50" charset="-128"/>
                <a:cs typeface="MS UI Gothic"/>
              </a:rPr>
              <a:t>，</a:t>
            </a:r>
            <a:r>
              <a:rPr sz="2400" spc="434" dirty="0">
                <a:latin typeface="メイリオ" panose="020B0604030504040204" pitchFamily="50" charset="-128"/>
                <a:ea typeface="メイリオ" panose="020B0604030504040204" pitchFamily="50" charset="-128"/>
                <a:cs typeface="MS UI Gothic"/>
              </a:rPr>
              <a:t>シ</a:t>
            </a:r>
            <a:r>
              <a:rPr sz="2400" spc="285" dirty="0">
                <a:latin typeface="メイリオ" panose="020B0604030504040204" pitchFamily="50" charset="-128"/>
                <a:ea typeface="メイリオ" panose="020B0604030504040204" pitchFamily="50" charset="-128"/>
                <a:cs typeface="MS UI Gothic"/>
              </a:rPr>
              <a:t>ョ</a:t>
            </a:r>
            <a:r>
              <a:rPr sz="2400" spc="434" dirty="0">
                <a:latin typeface="メイリオ" panose="020B0604030504040204" pitchFamily="50" charset="-128"/>
                <a:ea typeface="メイリオ" panose="020B0604030504040204" pitchFamily="50" charset="-128"/>
                <a:cs typeface="MS UI Gothic"/>
              </a:rPr>
              <a:t>ー</a:t>
            </a:r>
            <a:r>
              <a:rPr sz="2400" spc="350" dirty="0">
                <a:latin typeface="メイリオ" panose="020B0604030504040204" pitchFamily="50" charset="-128"/>
                <a:ea typeface="メイリオ" panose="020B0604030504040204" pitchFamily="50" charset="-128"/>
                <a:cs typeface="MS UI Gothic"/>
              </a:rPr>
              <a:t>ト</a:t>
            </a:r>
            <a:r>
              <a:rPr sz="2400" spc="204" dirty="0">
                <a:latin typeface="メイリオ" panose="020B0604030504040204" pitchFamily="50" charset="-128"/>
                <a:ea typeface="メイリオ" panose="020B0604030504040204" pitchFamily="50" charset="-128"/>
                <a:cs typeface="MS UI Gothic"/>
              </a:rPr>
              <a:t>カ</a:t>
            </a:r>
            <a:r>
              <a:rPr sz="2400" spc="170" dirty="0">
                <a:latin typeface="メイリオ" panose="020B0604030504040204" pitchFamily="50" charset="-128"/>
                <a:ea typeface="メイリオ" panose="020B0604030504040204" pitchFamily="50" charset="-128"/>
                <a:cs typeface="MS UI Gothic"/>
              </a:rPr>
              <a:t>ッ</a:t>
            </a:r>
            <a:r>
              <a:rPr sz="2400" spc="200" dirty="0">
                <a:latin typeface="メイリオ" panose="020B0604030504040204" pitchFamily="50" charset="-128"/>
                <a:ea typeface="メイリオ" panose="020B0604030504040204" pitchFamily="50" charset="-128"/>
                <a:cs typeface="MS UI Gothic"/>
              </a:rPr>
              <a:t>ト</a:t>
            </a:r>
            <a:r>
              <a:rPr sz="2400" spc="175" dirty="0">
                <a:latin typeface="メイリオ" panose="020B0604030504040204" pitchFamily="50" charset="-128"/>
                <a:ea typeface="メイリオ" panose="020B0604030504040204" pitchFamily="50" charset="-128"/>
                <a:cs typeface="MS UI Gothic"/>
              </a:rPr>
              <a:t>Y</a:t>
            </a:r>
            <a:r>
              <a:rPr sz="2400" spc="215" dirty="0">
                <a:latin typeface="メイリオ" panose="020B0604030504040204" pitchFamily="50" charset="-128"/>
                <a:ea typeface="メイリオ" panose="020B0604030504040204" pitchFamily="50" charset="-128"/>
                <a:cs typeface="MS UI Gothic"/>
              </a:rPr>
              <a:t>を</a:t>
            </a:r>
            <a:r>
              <a:rPr sz="2400" spc="270" dirty="0">
                <a:latin typeface="メイリオ" panose="020B0604030504040204" pitchFamily="50" charset="-128"/>
                <a:ea typeface="メイリオ" panose="020B0604030504040204" pitchFamily="50" charset="-128"/>
                <a:cs typeface="MS UI Gothic"/>
              </a:rPr>
              <a:t>入力</a:t>
            </a:r>
            <a:r>
              <a:rPr sz="2400" spc="235" dirty="0">
                <a:latin typeface="メイリオ" panose="020B0604030504040204" pitchFamily="50" charset="-128"/>
                <a:ea typeface="メイリオ" panose="020B0604030504040204" pitchFamily="50" charset="-128"/>
                <a:cs typeface="MS UI Gothic"/>
              </a:rPr>
              <a:t>す</a:t>
            </a:r>
            <a:r>
              <a:rPr sz="2400" spc="215" dirty="0">
                <a:latin typeface="メイリオ" panose="020B0604030504040204" pitchFamily="50" charset="-128"/>
                <a:ea typeface="メイリオ" panose="020B0604030504040204" pitchFamily="50" charset="-128"/>
                <a:cs typeface="MS UI Gothic"/>
              </a:rPr>
              <a:t>る</a:t>
            </a:r>
            <a:r>
              <a:rPr sz="2400" spc="185" dirty="0">
                <a:latin typeface="メイリオ" panose="020B0604030504040204" pitchFamily="50" charset="-128"/>
                <a:ea typeface="メイリオ" panose="020B0604030504040204" pitchFamily="50" charset="-128"/>
                <a:cs typeface="MS UI Gothic"/>
              </a:rPr>
              <a:t>と</a:t>
            </a:r>
            <a:r>
              <a:rPr sz="2400" spc="270" dirty="0">
                <a:latin typeface="メイリオ" panose="020B0604030504040204" pitchFamily="50" charset="-128"/>
                <a:ea typeface="メイリオ" panose="020B0604030504040204" pitchFamily="50" charset="-128"/>
                <a:cs typeface="MS UI Gothic"/>
              </a:rPr>
              <a:t>部品</a:t>
            </a:r>
            <a:r>
              <a:rPr sz="2400" spc="229" dirty="0">
                <a:latin typeface="メイリオ" panose="020B0604030504040204" pitchFamily="50" charset="-128"/>
                <a:ea typeface="メイリオ" panose="020B0604030504040204" pitchFamily="50" charset="-128"/>
                <a:cs typeface="MS UI Gothic"/>
              </a:rPr>
              <a:t>が</a:t>
            </a:r>
            <a:r>
              <a:rPr sz="2400" spc="210" dirty="0">
                <a:latin typeface="メイリオ" panose="020B0604030504040204" pitchFamily="50" charset="-128"/>
                <a:ea typeface="メイリオ" panose="020B0604030504040204" pitchFamily="50" charset="-128"/>
                <a:cs typeface="MS UI Gothic"/>
              </a:rPr>
              <a:t>そ</a:t>
            </a:r>
            <a:r>
              <a:rPr sz="2400" spc="229" dirty="0">
                <a:latin typeface="メイリオ" panose="020B0604030504040204" pitchFamily="50" charset="-128"/>
                <a:ea typeface="メイリオ" panose="020B0604030504040204" pitchFamily="50" charset="-128"/>
                <a:cs typeface="MS UI Gothic"/>
              </a:rPr>
              <a:t>の</a:t>
            </a:r>
            <a:r>
              <a:rPr sz="2400" spc="270" dirty="0">
                <a:latin typeface="メイリオ" panose="020B0604030504040204" pitchFamily="50" charset="-128"/>
                <a:ea typeface="メイリオ" panose="020B0604030504040204" pitchFamily="50" charset="-128"/>
                <a:cs typeface="MS UI Gothic"/>
              </a:rPr>
              <a:t>場</a:t>
            </a:r>
            <a:r>
              <a:rPr sz="2400" spc="229" dirty="0">
                <a:latin typeface="メイリオ" panose="020B0604030504040204" pitchFamily="50" charset="-128"/>
                <a:ea typeface="メイリオ" panose="020B0604030504040204" pitchFamily="50" charset="-128"/>
                <a:cs typeface="MS UI Gothic"/>
              </a:rPr>
              <a:t>で</a:t>
            </a:r>
            <a:r>
              <a:rPr sz="2400" spc="270" dirty="0">
                <a:latin typeface="メイリオ" panose="020B0604030504040204" pitchFamily="50" charset="-128"/>
                <a:ea typeface="メイリオ" panose="020B0604030504040204" pitchFamily="50" charset="-128"/>
                <a:cs typeface="MS UI Gothic"/>
              </a:rPr>
              <a:t>左右</a:t>
            </a:r>
            <a:r>
              <a:rPr sz="2400" spc="175" dirty="0">
                <a:latin typeface="メイリオ" panose="020B0604030504040204" pitchFamily="50" charset="-128"/>
                <a:ea typeface="メイリオ" panose="020B0604030504040204" pitchFamily="50" charset="-128"/>
                <a:cs typeface="MS UI Gothic"/>
              </a:rPr>
              <a:t>ミ </a:t>
            </a:r>
            <a:r>
              <a:rPr sz="2400" spc="160" dirty="0">
                <a:latin typeface="メイリオ" panose="020B0604030504040204" pitchFamily="50" charset="-128"/>
                <a:ea typeface="メイリオ" panose="020B0604030504040204" pitchFamily="50" charset="-128"/>
                <a:cs typeface="MS UI Gothic"/>
              </a:rPr>
              <a:t>ラ</a:t>
            </a:r>
            <a:r>
              <a:rPr sz="2400" spc="190" dirty="0">
                <a:latin typeface="メイリオ" panose="020B0604030504040204" pitchFamily="50" charset="-128"/>
                <a:ea typeface="メイリオ" panose="020B0604030504040204" pitchFamily="50" charset="-128"/>
                <a:cs typeface="MS UI Gothic"/>
              </a:rPr>
              <a:t>ー</a:t>
            </a:r>
            <a:r>
              <a:rPr sz="2400" spc="229" dirty="0">
                <a:latin typeface="メイリオ" panose="020B0604030504040204" pitchFamily="50" charset="-128"/>
                <a:ea typeface="メイリオ" panose="020B0604030504040204" pitchFamily="50" charset="-128"/>
                <a:cs typeface="MS UI Gothic"/>
              </a:rPr>
              <a:t>反転</a:t>
            </a:r>
            <a:r>
              <a:rPr sz="2400" spc="165" dirty="0">
                <a:latin typeface="メイリオ" panose="020B0604030504040204" pitchFamily="50" charset="-128"/>
                <a:ea typeface="メイリオ" panose="020B0604030504040204" pitchFamily="50" charset="-128"/>
                <a:cs typeface="MS UI Gothic"/>
              </a:rPr>
              <a:t>し</a:t>
            </a:r>
            <a:r>
              <a:rPr sz="2400" spc="175"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150" dirty="0">
                <a:latin typeface="メイリオ" panose="020B0604030504040204" pitchFamily="50" charset="-128"/>
                <a:ea typeface="メイリオ" panose="020B0604030504040204" pitchFamily="50" charset="-128"/>
                <a:cs typeface="MS UI Gothic"/>
              </a:rPr>
              <a:t>。</a:t>
            </a:r>
            <a:r>
              <a:rPr sz="2400" spc="229" dirty="0">
                <a:latin typeface="メイリオ" panose="020B0604030504040204" pitchFamily="50" charset="-128"/>
                <a:ea typeface="メイリオ" panose="020B0604030504040204" pitchFamily="50" charset="-128"/>
                <a:cs typeface="MS UI Gothic"/>
              </a:rPr>
              <a:t>図</a:t>
            </a:r>
            <a:r>
              <a:rPr sz="2400" spc="114" dirty="0">
                <a:latin typeface="メイリオ" panose="020B0604030504040204" pitchFamily="50" charset="-128"/>
                <a:ea typeface="メイリオ" panose="020B0604030504040204" pitchFamily="50" charset="-128"/>
                <a:cs typeface="MS UI Gothic"/>
              </a:rPr>
              <a:t>4-12</a:t>
            </a:r>
            <a:r>
              <a:rPr lang="ja-JP" altLang="en-US" sz="2400" spc="114" dirty="0">
                <a:latin typeface="メイリオ" panose="020B0604030504040204" pitchFamily="50" charset="-128"/>
                <a:ea typeface="メイリオ" panose="020B0604030504040204" pitchFamily="50" charset="-128"/>
                <a:cs typeface="MS UI Gothic"/>
              </a:rPr>
              <a:t>参照</a:t>
            </a:r>
            <a:endParaRPr sz="2400" dirty="0">
              <a:latin typeface="メイリオ" panose="020B0604030504040204" pitchFamily="50" charset="-128"/>
              <a:ea typeface="メイリオ" panose="020B0604030504040204" pitchFamily="50" charset="-128"/>
              <a:cs typeface="MS UI Gothic"/>
            </a:endParaRPr>
          </a:p>
        </p:txBody>
      </p:sp>
      <p:sp>
        <p:nvSpPr>
          <p:cNvPr id="5" name="object 5"/>
          <p:cNvSpPr/>
          <p:nvPr/>
        </p:nvSpPr>
        <p:spPr>
          <a:xfrm>
            <a:off x="10343356" y="2967773"/>
            <a:ext cx="7600157" cy="3385505"/>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sldNum" sz="quarter" idx="7"/>
          </p:nvPr>
        </p:nvSpPr>
        <p:spPr/>
        <p:txBody>
          <a:bodyPr/>
          <a:lstStyle/>
          <a:p>
            <a:r>
              <a:rPr lang="en-US" altLang="ja-JP"/>
              <a:t>10</a:t>
            </a:r>
            <a:endParaRPr lang="en-US" altLang="ja-JP" dirty="0"/>
          </a:p>
        </p:txBody>
      </p:sp>
      <p:sp>
        <p:nvSpPr>
          <p:cNvPr id="7" name="object 4">
            <a:extLst>
              <a:ext uri="{FF2B5EF4-FFF2-40B4-BE49-F238E27FC236}">
                <a16:creationId xmlns:a16="http://schemas.microsoft.com/office/drawing/2014/main" id="{086072FD-A5DC-4DFE-83F2-BE973E65E292}"/>
              </a:ext>
            </a:extLst>
          </p:cNvPr>
          <p:cNvSpPr txBox="1"/>
          <p:nvPr/>
        </p:nvSpPr>
        <p:spPr>
          <a:xfrm>
            <a:off x="589756" y="586306"/>
            <a:ext cx="14636749" cy="1482585"/>
          </a:xfrm>
          <a:prstGeom prst="rect">
            <a:avLst/>
          </a:prstGeom>
        </p:spPr>
        <p:txBody>
          <a:bodyPr vert="horz" wrap="square" lIns="0" tIns="12700" rIns="0" bIns="0" rtlCol="0">
            <a:spAutoFit/>
          </a:bodyPr>
          <a:lstStyle/>
          <a:p>
            <a:pPr marL="12700">
              <a:tabLst>
                <a:tab pos="3015615" algn="l"/>
              </a:tabLst>
            </a:pPr>
            <a:r>
              <a:rPr sz="2400" spc="150" dirty="0">
                <a:latin typeface="メイリオ" panose="020B0604030504040204" pitchFamily="50" charset="-128"/>
                <a:ea typeface="メイリオ" panose="020B0604030504040204" pitchFamily="50" charset="-128"/>
                <a:cs typeface="Microsoft JhengHei"/>
              </a:rPr>
              <a:t>4.6.2.</a:t>
            </a:r>
            <a:r>
              <a:rPr sz="2400" spc="204" dirty="0">
                <a:latin typeface="メイリオ" panose="020B0604030504040204" pitchFamily="50" charset="-128"/>
                <a:ea typeface="メイリオ" panose="020B0604030504040204" pitchFamily="50" charset="-128"/>
                <a:cs typeface="Microsoft JhengHei"/>
              </a:rPr>
              <a:t> </a:t>
            </a:r>
            <a:r>
              <a:rPr sz="2400" spc="10" dirty="0">
                <a:latin typeface="メイリオ" panose="020B0604030504040204" pitchFamily="50" charset="-128"/>
                <a:ea typeface="メイリオ" panose="020B0604030504040204" pitchFamily="50" charset="-128"/>
                <a:cs typeface="Microsoft JhengHei"/>
              </a:rPr>
              <a:t>X</a:t>
            </a:r>
            <a:r>
              <a:rPr sz="2400" spc="20" dirty="0">
                <a:latin typeface="メイリオ" panose="020B0604030504040204" pitchFamily="50" charset="-128"/>
                <a:ea typeface="メイリオ" panose="020B0604030504040204" pitchFamily="50" charset="-128"/>
                <a:cs typeface="Microsoft JhengHei"/>
              </a:rPr>
              <a:t>軸ミラー反転（上下ミラー反転）	</a:t>
            </a:r>
            <a:r>
              <a:rPr sz="2400" dirty="0">
                <a:latin typeface="メイリオ" panose="020B0604030504040204" pitchFamily="50" charset="-128"/>
                <a:ea typeface="メイリオ" panose="020B0604030504040204" pitchFamily="50" charset="-128"/>
                <a:cs typeface="Microsoft JhengHei"/>
              </a:rPr>
              <a:t>ショー</a:t>
            </a:r>
            <a:r>
              <a:rPr sz="2400" spc="-35" dirty="0">
                <a:latin typeface="メイリオ" panose="020B0604030504040204" pitchFamily="50" charset="-128"/>
                <a:ea typeface="メイリオ" panose="020B0604030504040204" pitchFamily="50" charset="-128"/>
                <a:cs typeface="Microsoft JhengHei"/>
              </a:rPr>
              <a:t>ト</a:t>
            </a:r>
            <a:r>
              <a:rPr sz="2400" spc="85" dirty="0">
                <a:latin typeface="メイリオ" panose="020B0604030504040204" pitchFamily="50" charset="-128"/>
                <a:ea typeface="メイリオ" panose="020B0604030504040204" pitchFamily="50" charset="-128"/>
                <a:cs typeface="Microsoft JhengHei"/>
              </a:rPr>
              <a:t>カット</a:t>
            </a:r>
            <a:r>
              <a:rPr sz="2400" spc="55" dirty="0">
                <a:latin typeface="メイリオ" panose="020B0604030504040204" pitchFamily="50" charset="-128"/>
                <a:ea typeface="メイリオ" panose="020B0604030504040204" pitchFamily="50" charset="-128"/>
                <a:cs typeface="Microsoft JhengHei"/>
              </a:rPr>
              <a:t>X</a:t>
            </a:r>
            <a:endParaRPr sz="2400" dirty="0">
              <a:latin typeface="メイリオ" panose="020B0604030504040204" pitchFamily="50" charset="-128"/>
              <a:ea typeface="メイリオ" panose="020B0604030504040204" pitchFamily="50" charset="-128"/>
              <a:cs typeface="Microsoft JhengHei"/>
            </a:endParaRPr>
          </a:p>
          <a:p>
            <a:pPr marL="406400" marR="5080">
              <a:lnSpc>
                <a:spcPct val="152200"/>
              </a:lnSpc>
              <a:spcBef>
                <a:spcPts val="200"/>
              </a:spcBef>
            </a:pPr>
            <a:r>
              <a:rPr sz="2400" spc="260" dirty="0">
                <a:latin typeface="メイリオ" panose="020B0604030504040204" pitchFamily="50" charset="-128"/>
                <a:ea typeface="メイリオ" panose="020B0604030504040204" pitchFamily="50" charset="-128"/>
                <a:cs typeface="MS UI Gothic"/>
              </a:rPr>
              <a:t>部品</a:t>
            </a:r>
            <a:r>
              <a:rPr sz="2400" spc="215" dirty="0">
                <a:latin typeface="メイリオ" panose="020B0604030504040204" pitchFamily="50" charset="-128"/>
                <a:ea typeface="メイリオ" panose="020B0604030504040204" pitchFamily="50" charset="-128"/>
                <a:cs typeface="MS UI Gothic"/>
              </a:rPr>
              <a:t>に</a:t>
            </a:r>
            <a:r>
              <a:rPr sz="2400" spc="204" dirty="0">
                <a:latin typeface="メイリオ" panose="020B0604030504040204" pitchFamily="50" charset="-128"/>
                <a:ea typeface="メイリオ" panose="020B0604030504040204" pitchFamily="50" charset="-128"/>
                <a:cs typeface="MS UI Gothic"/>
              </a:rPr>
              <a:t>マウ</a:t>
            </a:r>
            <a:r>
              <a:rPr sz="2400" spc="210" dirty="0">
                <a:latin typeface="メイリオ" panose="020B0604030504040204" pitchFamily="50" charset="-128"/>
                <a:ea typeface="メイリオ" panose="020B0604030504040204" pitchFamily="50" charset="-128"/>
                <a:cs typeface="MS UI Gothic"/>
              </a:rPr>
              <a:t>ス</a:t>
            </a:r>
            <a:r>
              <a:rPr sz="2400" spc="185" dirty="0">
                <a:latin typeface="メイリオ" panose="020B0604030504040204" pitchFamily="50" charset="-128"/>
                <a:ea typeface="メイリオ" panose="020B0604030504040204" pitchFamily="50" charset="-128"/>
                <a:cs typeface="MS UI Gothic"/>
              </a:rPr>
              <a:t>ポ</a:t>
            </a:r>
            <a:r>
              <a:rPr sz="2400" spc="245" dirty="0">
                <a:latin typeface="メイリオ" panose="020B0604030504040204" pitchFamily="50" charset="-128"/>
                <a:ea typeface="メイリオ" panose="020B0604030504040204" pitchFamily="50" charset="-128"/>
                <a:cs typeface="MS UI Gothic"/>
              </a:rPr>
              <a:t>イ</a:t>
            </a:r>
            <a:r>
              <a:rPr sz="2400" spc="254" dirty="0">
                <a:latin typeface="メイリオ" panose="020B0604030504040204" pitchFamily="50" charset="-128"/>
                <a:ea typeface="メイリオ" panose="020B0604030504040204" pitchFamily="50" charset="-128"/>
                <a:cs typeface="MS UI Gothic"/>
              </a:rPr>
              <a:t>ン</a:t>
            </a:r>
            <a:r>
              <a:rPr sz="2400" spc="235" dirty="0">
                <a:latin typeface="メイリオ" panose="020B0604030504040204" pitchFamily="50" charset="-128"/>
                <a:ea typeface="メイリオ" panose="020B0604030504040204" pitchFamily="50" charset="-128"/>
                <a:cs typeface="MS UI Gothic"/>
              </a:rPr>
              <a:t>タ</a:t>
            </a:r>
            <a:r>
              <a:rPr sz="2400" spc="254" dirty="0">
                <a:latin typeface="メイリオ" panose="020B0604030504040204" pitchFamily="50" charset="-128"/>
                <a:ea typeface="メイリオ" panose="020B0604030504040204" pitchFamily="50" charset="-128"/>
                <a:cs typeface="MS UI Gothic"/>
              </a:rPr>
              <a:t>を</a:t>
            </a:r>
            <a:r>
              <a:rPr sz="2400" spc="325" dirty="0">
                <a:latin typeface="メイリオ" panose="020B0604030504040204" pitchFamily="50" charset="-128"/>
                <a:ea typeface="メイリオ" panose="020B0604030504040204" pitchFamily="50" charset="-128"/>
                <a:cs typeface="MS UI Gothic"/>
              </a:rPr>
              <a:t>合</a:t>
            </a:r>
            <a:r>
              <a:rPr sz="2400" spc="280" dirty="0">
                <a:latin typeface="メイリオ" panose="020B0604030504040204" pitchFamily="50" charset="-128"/>
                <a:ea typeface="メイリオ" panose="020B0604030504040204" pitchFamily="50" charset="-128"/>
                <a:cs typeface="MS UI Gothic"/>
              </a:rPr>
              <a:t>わせ</a:t>
            </a:r>
            <a:r>
              <a:rPr sz="2400" spc="229" dirty="0">
                <a:latin typeface="メイリオ" panose="020B0604030504040204" pitchFamily="50" charset="-128"/>
                <a:ea typeface="メイリオ" panose="020B0604030504040204" pitchFamily="50" charset="-128"/>
                <a:cs typeface="MS UI Gothic"/>
              </a:rPr>
              <a:t>て</a:t>
            </a:r>
            <a:r>
              <a:rPr sz="2400" spc="360" dirty="0">
                <a:latin typeface="メイリオ" panose="020B0604030504040204" pitchFamily="50" charset="-128"/>
                <a:ea typeface="メイリオ" panose="020B0604030504040204" pitchFamily="50" charset="-128"/>
                <a:cs typeface="MS UI Gothic"/>
              </a:rPr>
              <a:t>，</a:t>
            </a:r>
            <a:r>
              <a:rPr sz="2400" spc="434" dirty="0">
                <a:latin typeface="メイリオ" panose="020B0604030504040204" pitchFamily="50" charset="-128"/>
                <a:ea typeface="メイリオ" panose="020B0604030504040204" pitchFamily="50" charset="-128"/>
                <a:cs typeface="MS UI Gothic"/>
              </a:rPr>
              <a:t>シ</a:t>
            </a:r>
            <a:r>
              <a:rPr sz="2400" spc="285" dirty="0">
                <a:latin typeface="メイリオ" panose="020B0604030504040204" pitchFamily="50" charset="-128"/>
                <a:ea typeface="メイリオ" panose="020B0604030504040204" pitchFamily="50" charset="-128"/>
                <a:cs typeface="MS UI Gothic"/>
              </a:rPr>
              <a:t>ョ</a:t>
            </a:r>
            <a:r>
              <a:rPr sz="2400" spc="434" dirty="0">
                <a:latin typeface="メイリオ" panose="020B0604030504040204" pitchFamily="50" charset="-128"/>
                <a:ea typeface="メイリオ" panose="020B0604030504040204" pitchFamily="50" charset="-128"/>
                <a:cs typeface="MS UI Gothic"/>
              </a:rPr>
              <a:t>ー</a:t>
            </a:r>
            <a:r>
              <a:rPr sz="2400" spc="350" dirty="0">
                <a:latin typeface="メイリオ" panose="020B0604030504040204" pitchFamily="50" charset="-128"/>
                <a:ea typeface="メイリオ" panose="020B0604030504040204" pitchFamily="50" charset="-128"/>
                <a:cs typeface="MS UI Gothic"/>
              </a:rPr>
              <a:t>ト</a:t>
            </a:r>
            <a:r>
              <a:rPr sz="2400" spc="204" dirty="0">
                <a:latin typeface="メイリオ" panose="020B0604030504040204" pitchFamily="50" charset="-128"/>
                <a:ea typeface="メイリオ" panose="020B0604030504040204" pitchFamily="50" charset="-128"/>
                <a:cs typeface="MS UI Gothic"/>
              </a:rPr>
              <a:t>カ</a:t>
            </a:r>
            <a:r>
              <a:rPr sz="2400" spc="170" dirty="0">
                <a:latin typeface="メイリオ" panose="020B0604030504040204" pitchFamily="50" charset="-128"/>
                <a:ea typeface="メイリオ" panose="020B0604030504040204" pitchFamily="50" charset="-128"/>
                <a:cs typeface="MS UI Gothic"/>
              </a:rPr>
              <a:t>ッ</a:t>
            </a:r>
            <a:r>
              <a:rPr sz="2400" spc="200" dirty="0">
                <a:latin typeface="メイリオ" panose="020B0604030504040204" pitchFamily="50" charset="-128"/>
                <a:ea typeface="メイリオ" panose="020B0604030504040204" pitchFamily="50" charset="-128"/>
                <a:cs typeface="MS UI Gothic"/>
              </a:rPr>
              <a:t>ト</a:t>
            </a:r>
            <a:r>
              <a:rPr sz="2400" spc="175" dirty="0">
                <a:latin typeface="メイリオ" panose="020B0604030504040204" pitchFamily="50" charset="-128"/>
                <a:ea typeface="メイリオ" panose="020B0604030504040204" pitchFamily="50" charset="-128"/>
                <a:cs typeface="MS UI Gothic"/>
              </a:rPr>
              <a:t>X</a:t>
            </a:r>
            <a:r>
              <a:rPr sz="2400" spc="215" dirty="0">
                <a:latin typeface="メイリオ" panose="020B0604030504040204" pitchFamily="50" charset="-128"/>
                <a:ea typeface="メイリオ" panose="020B0604030504040204" pitchFamily="50" charset="-128"/>
                <a:cs typeface="MS UI Gothic"/>
              </a:rPr>
              <a:t>を</a:t>
            </a:r>
            <a:r>
              <a:rPr sz="2400" spc="270" dirty="0">
                <a:latin typeface="メイリオ" panose="020B0604030504040204" pitchFamily="50" charset="-128"/>
                <a:ea typeface="メイリオ" panose="020B0604030504040204" pitchFamily="50" charset="-128"/>
                <a:cs typeface="MS UI Gothic"/>
              </a:rPr>
              <a:t>入力</a:t>
            </a:r>
            <a:r>
              <a:rPr sz="2400" spc="235" dirty="0">
                <a:latin typeface="メイリオ" panose="020B0604030504040204" pitchFamily="50" charset="-128"/>
                <a:ea typeface="メイリオ" panose="020B0604030504040204" pitchFamily="50" charset="-128"/>
                <a:cs typeface="MS UI Gothic"/>
              </a:rPr>
              <a:t>す</a:t>
            </a:r>
            <a:r>
              <a:rPr sz="2400" spc="215" dirty="0">
                <a:latin typeface="メイリオ" panose="020B0604030504040204" pitchFamily="50" charset="-128"/>
                <a:ea typeface="メイリオ" panose="020B0604030504040204" pitchFamily="50" charset="-128"/>
                <a:cs typeface="MS UI Gothic"/>
              </a:rPr>
              <a:t>る</a:t>
            </a:r>
            <a:r>
              <a:rPr sz="2400" spc="185" dirty="0">
                <a:latin typeface="メイリオ" panose="020B0604030504040204" pitchFamily="50" charset="-128"/>
                <a:ea typeface="メイリオ" panose="020B0604030504040204" pitchFamily="50" charset="-128"/>
                <a:cs typeface="MS UI Gothic"/>
              </a:rPr>
              <a:t>と</a:t>
            </a:r>
            <a:r>
              <a:rPr sz="2400" spc="270" dirty="0">
                <a:latin typeface="メイリオ" panose="020B0604030504040204" pitchFamily="50" charset="-128"/>
                <a:ea typeface="メイリオ" panose="020B0604030504040204" pitchFamily="50" charset="-128"/>
                <a:cs typeface="MS UI Gothic"/>
              </a:rPr>
              <a:t>部品</a:t>
            </a:r>
            <a:r>
              <a:rPr sz="2400" spc="229" dirty="0">
                <a:latin typeface="メイリオ" panose="020B0604030504040204" pitchFamily="50" charset="-128"/>
                <a:ea typeface="メイリオ" panose="020B0604030504040204" pitchFamily="50" charset="-128"/>
                <a:cs typeface="MS UI Gothic"/>
              </a:rPr>
              <a:t>が</a:t>
            </a:r>
            <a:r>
              <a:rPr sz="2400" spc="210" dirty="0">
                <a:latin typeface="メイリオ" panose="020B0604030504040204" pitchFamily="50" charset="-128"/>
                <a:ea typeface="メイリオ" panose="020B0604030504040204" pitchFamily="50" charset="-128"/>
                <a:cs typeface="MS UI Gothic"/>
              </a:rPr>
              <a:t>そ</a:t>
            </a:r>
            <a:r>
              <a:rPr sz="2400" spc="225" dirty="0">
                <a:latin typeface="メイリオ" panose="020B0604030504040204" pitchFamily="50" charset="-128"/>
                <a:ea typeface="メイリオ" panose="020B0604030504040204" pitchFamily="50" charset="-128"/>
                <a:cs typeface="MS UI Gothic"/>
              </a:rPr>
              <a:t>の</a:t>
            </a:r>
            <a:r>
              <a:rPr sz="2400" spc="270" dirty="0">
                <a:latin typeface="メイリオ" panose="020B0604030504040204" pitchFamily="50" charset="-128"/>
                <a:ea typeface="メイリオ" panose="020B0604030504040204" pitchFamily="50" charset="-128"/>
                <a:cs typeface="MS UI Gothic"/>
              </a:rPr>
              <a:t>場</a:t>
            </a:r>
            <a:r>
              <a:rPr sz="2400" spc="225" dirty="0">
                <a:latin typeface="メイリオ" panose="020B0604030504040204" pitchFamily="50" charset="-128"/>
                <a:ea typeface="メイリオ" panose="020B0604030504040204" pitchFamily="50" charset="-128"/>
                <a:cs typeface="MS UI Gothic"/>
              </a:rPr>
              <a:t>で</a:t>
            </a:r>
            <a:r>
              <a:rPr sz="2400" spc="270" dirty="0">
                <a:latin typeface="メイリオ" panose="020B0604030504040204" pitchFamily="50" charset="-128"/>
                <a:ea typeface="メイリオ" panose="020B0604030504040204" pitchFamily="50" charset="-128"/>
                <a:cs typeface="MS UI Gothic"/>
              </a:rPr>
              <a:t>上下</a:t>
            </a:r>
            <a:r>
              <a:rPr sz="2400" spc="175" dirty="0">
                <a:latin typeface="メイリオ" panose="020B0604030504040204" pitchFamily="50" charset="-128"/>
                <a:ea typeface="メイリオ" panose="020B0604030504040204" pitchFamily="50" charset="-128"/>
                <a:cs typeface="MS UI Gothic"/>
              </a:rPr>
              <a:t>ミ </a:t>
            </a:r>
            <a:r>
              <a:rPr sz="2400" spc="160" dirty="0">
                <a:latin typeface="メイリオ" panose="020B0604030504040204" pitchFamily="50" charset="-128"/>
                <a:ea typeface="メイリオ" panose="020B0604030504040204" pitchFamily="50" charset="-128"/>
                <a:cs typeface="MS UI Gothic"/>
              </a:rPr>
              <a:t>ラ</a:t>
            </a:r>
            <a:r>
              <a:rPr sz="2400" spc="190" dirty="0">
                <a:latin typeface="メイリオ" panose="020B0604030504040204" pitchFamily="50" charset="-128"/>
                <a:ea typeface="メイリオ" panose="020B0604030504040204" pitchFamily="50" charset="-128"/>
                <a:cs typeface="MS UI Gothic"/>
              </a:rPr>
              <a:t>ー</a:t>
            </a:r>
            <a:r>
              <a:rPr sz="2400" spc="229" dirty="0">
                <a:latin typeface="メイリオ" panose="020B0604030504040204" pitchFamily="50" charset="-128"/>
                <a:ea typeface="メイリオ" panose="020B0604030504040204" pitchFamily="50" charset="-128"/>
                <a:cs typeface="MS UI Gothic"/>
              </a:rPr>
              <a:t>反転</a:t>
            </a:r>
            <a:r>
              <a:rPr sz="2400" spc="165" dirty="0">
                <a:latin typeface="メイリオ" panose="020B0604030504040204" pitchFamily="50" charset="-128"/>
                <a:ea typeface="メイリオ" panose="020B0604030504040204" pitchFamily="50" charset="-128"/>
                <a:cs typeface="MS UI Gothic"/>
              </a:rPr>
              <a:t>し</a:t>
            </a:r>
            <a:r>
              <a:rPr sz="2400" spc="175"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150" dirty="0">
                <a:latin typeface="メイリオ" panose="020B0604030504040204" pitchFamily="50" charset="-128"/>
                <a:ea typeface="メイリオ" panose="020B0604030504040204" pitchFamily="50" charset="-128"/>
                <a:cs typeface="MS UI Gothic"/>
              </a:rPr>
              <a:t>。</a:t>
            </a:r>
            <a:r>
              <a:rPr sz="2400" spc="229" dirty="0">
                <a:latin typeface="メイリオ" panose="020B0604030504040204" pitchFamily="50" charset="-128"/>
                <a:ea typeface="メイリオ" panose="020B0604030504040204" pitchFamily="50" charset="-128"/>
                <a:cs typeface="MS UI Gothic"/>
              </a:rPr>
              <a:t>図</a:t>
            </a:r>
            <a:r>
              <a:rPr sz="2400" spc="114" dirty="0">
                <a:latin typeface="メイリオ" panose="020B0604030504040204" pitchFamily="50" charset="-128"/>
                <a:ea typeface="メイリオ" panose="020B0604030504040204" pitchFamily="50" charset="-128"/>
                <a:cs typeface="MS UI Gothic"/>
              </a:rPr>
              <a:t>4-11</a:t>
            </a:r>
            <a:endParaRPr sz="2400" dirty="0">
              <a:latin typeface="メイリオ" panose="020B0604030504040204" pitchFamily="50" charset="-128"/>
              <a:ea typeface="メイリオ" panose="020B0604030504040204" pitchFamily="50" charset="-128"/>
              <a:cs typeface="MS UI Gothic"/>
            </a:endParaRPr>
          </a:p>
        </p:txBody>
      </p:sp>
      <p:grpSp>
        <p:nvGrpSpPr>
          <p:cNvPr id="16" name="グループ化 15">
            <a:extLst>
              <a:ext uri="{FF2B5EF4-FFF2-40B4-BE49-F238E27FC236}">
                <a16:creationId xmlns:a16="http://schemas.microsoft.com/office/drawing/2014/main" id="{54447BA4-AFDE-4AF5-A7C8-70A5B996FA1F}"/>
              </a:ext>
            </a:extLst>
          </p:cNvPr>
          <p:cNvGrpSpPr/>
          <p:nvPr/>
        </p:nvGrpSpPr>
        <p:grpSpPr>
          <a:xfrm>
            <a:off x="608012" y="2967773"/>
            <a:ext cx="8382000" cy="3529438"/>
            <a:chOff x="608012" y="2374900"/>
            <a:chExt cx="8382000" cy="3529438"/>
          </a:xfrm>
        </p:grpSpPr>
        <p:sp>
          <p:nvSpPr>
            <p:cNvPr id="4" name="object 4"/>
            <p:cNvSpPr/>
            <p:nvPr/>
          </p:nvSpPr>
          <p:spPr>
            <a:xfrm>
              <a:off x="1293812" y="2374900"/>
              <a:ext cx="7696200" cy="3222321"/>
            </a:xfrm>
            <a:prstGeom prst="rect">
              <a:avLst/>
            </a:prstGeom>
            <a:blipFill>
              <a:blip r:embed="rId3" cstate="print"/>
              <a:stretch>
                <a:fillRect/>
              </a:stretch>
            </a:blipFill>
          </p:spPr>
          <p:txBody>
            <a:bodyPr wrap="square" lIns="0" tIns="0" rIns="0" bIns="0" rtlCol="0"/>
            <a:lstStyle/>
            <a:p>
              <a:endParaRPr/>
            </a:p>
          </p:txBody>
        </p:sp>
        <p:cxnSp>
          <p:nvCxnSpPr>
            <p:cNvPr id="9" name="直線コネクタ 8">
              <a:extLst>
                <a:ext uri="{FF2B5EF4-FFF2-40B4-BE49-F238E27FC236}">
                  <a16:creationId xmlns:a16="http://schemas.microsoft.com/office/drawing/2014/main" id="{1F8AE154-5A21-43FC-B51F-0D24B6A4D8DB}"/>
                </a:ext>
              </a:extLst>
            </p:cNvPr>
            <p:cNvCxnSpPr/>
            <p:nvPr/>
          </p:nvCxnSpPr>
          <p:spPr>
            <a:xfrm>
              <a:off x="760412" y="4203700"/>
              <a:ext cx="441960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矢印: 左カーブ 9">
              <a:extLst>
                <a:ext uri="{FF2B5EF4-FFF2-40B4-BE49-F238E27FC236}">
                  <a16:creationId xmlns:a16="http://schemas.microsoft.com/office/drawing/2014/main" id="{AEDF3573-128C-49C8-86F2-FA0A3B453E48}"/>
                </a:ext>
              </a:extLst>
            </p:cNvPr>
            <p:cNvSpPr/>
            <p:nvPr/>
          </p:nvSpPr>
          <p:spPr>
            <a:xfrm rot="10800000">
              <a:off x="608012" y="3724588"/>
              <a:ext cx="457200" cy="101251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object 2">
              <a:extLst>
                <a:ext uri="{FF2B5EF4-FFF2-40B4-BE49-F238E27FC236}">
                  <a16:creationId xmlns:a16="http://schemas.microsoft.com/office/drawing/2014/main" id="{208382AE-C9C9-400D-94DC-01522086E43F}"/>
                </a:ext>
              </a:extLst>
            </p:cNvPr>
            <p:cNvSpPr txBox="1"/>
            <p:nvPr/>
          </p:nvSpPr>
          <p:spPr>
            <a:xfrm>
              <a:off x="4608512" y="5522182"/>
              <a:ext cx="1066800" cy="382156"/>
            </a:xfrm>
            <a:prstGeom prst="rect">
              <a:avLst/>
            </a:prstGeom>
          </p:spPr>
          <p:txBody>
            <a:bodyPr vert="horz" wrap="square" lIns="0" tIns="12700" rIns="0" bIns="0" rtlCol="0">
              <a:spAutoFit/>
            </a:bodyPr>
            <a:lstStyle/>
            <a:p>
              <a:pPr>
                <a:spcBef>
                  <a:spcPts val="100"/>
                </a:spcBef>
              </a:pPr>
              <a:r>
                <a:rPr sz="2400" spc="150" dirty="0">
                  <a:latin typeface="MS UI Gothic"/>
                  <a:cs typeface="MS UI Gothic"/>
                </a:rPr>
                <a:t>図</a:t>
              </a:r>
              <a:r>
                <a:rPr sz="2400" spc="75" dirty="0">
                  <a:latin typeface="MS UI Gothic"/>
                  <a:cs typeface="MS UI Gothic"/>
                </a:rPr>
                <a:t>4-11</a:t>
              </a:r>
              <a:endParaRPr sz="1150" dirty="0">
                <a:latin typeface="MS UI Gothic"/>
                <a:cs typeface="MS UI Gothic"/>
              </a:endParaRPr>
            </a:p>
          </p:txBody>
        </p:sp>
      </p:grpSp>
      <p:grpSp>
        <p:nvGrpSpPr>
          <p:cNvPr id="24" name="グループ化 23">
            <a:extLst>
              <a:ext uri="{FF2B5EF4-FFF2-40B4-BE49-F238E27FC236}">
                <a16:creationId xmlns:a16="http://schemas.microsoft.com/office/drawing/2014/main" id="{1EEFD40B-0CA2-48C5-B2A3-0B183B19E3CC}"/>
              </a:ext>
            </a:extLst>
          </p:cNvPr>
          <p:cNvGrpSpPr/>
          <p:nvPr/>
        </p:nvGrpSpPr>
        <p:grpSpPr>
          <a:xfrm>
            <a:off x="11257756" y="2405318"/>
            <a:ext cx="1012512" cy="3276651"/>
            <a:chOff x="12857956" y="5956249"/>
            <a:chExt cx="1012512" cy="3276651"/>
          </a:xfrm>
        </p:grpSpPr>
        <p:cxnSp>
          <p:nvCxnSpPr>
            <p:cNvPr id="17" name="直線コネクタ 16">
              <a:extLst>
                <a:ext uri="{FF2B5EF4-FFF2-40B4-BE49-F238E27FC236}">
                  <a16:creationId xmlns:a16="http://schemas.microsoft.com/office/drawing/2014/main" id="{52778EB9-C254-4C52-91DB-78F1714E8F63}"/>
                </a:ext>
              </a:extLst>
            </p:cNvPr>
            <p:cNvCxnSpPr>
              <a:cxnSpLocks/>
            </p:cNvCxnSpPr>
            <p:nvPr/>
          </p:nvCxnSpPr>
          <p:spPr>
            <a:xfrm>
              <a:off x="13391356" y="6108649"/>
              <a:ext cx="0" cy="3124251"/>
            </a:xfrm>
            <a:prstGeom prst="line">
              <a:avLst/>
            </a:prstGeom>
          </p:spPr>
          <p:style>
            <a:lnRef idx="1">
              <a:schemeClr val="accent1"/>
            </a:lnRef>
            <a:fillRef idx="0">
              <a:schemeClr val="accent1"/>
            </a:fillRef>
            <a:effectRef idx="0">
              <a:schemeClr val="accent1"/>
            </a:effectRef>
            <a:fontRef idx="minor">
              <a:schemeClr val="tx1"/>
            </a:fontRef>
          </p:style>
        </p:cxnSp>
        <p:sp>
          <p:nvSpPr>
            <p:cNvPr id="18" name="矢印: 左カーブ 17">
              <a:extLst>
                <a:ext uri="{FF2B5EF4-FFF2-40B4-BE49-F238E27FC236}">
                  <a16:creationId xmlns:a16="http://schemas.microsoft.com/office/drawing/2014/main" id="{127CD8E3-E4E5-4025-96D3-06C2EAE6A3A3}"/>
                </a:ext>
              </a:extLst>
            </p:cNvPr>
            <p:cNvSpPr/>
            <p:nvPr/>
          </p:nvSpPr>
          <p:spPr>
            <a:xfrm rot="16200000">
              <a:off x="13135612" y="5678593"/>
              <a:ext cx="457200" cy="101251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9" name="object 2">
            <a:extLst>
              <a:ext uri="{FF2B5EF4-FFF2-40B4-BE49-F238E27FC236}">
                <a16:creationId xmlns:a16="http://schemas.microsoft.com/office/drawing/2014/main" id="{6CEF058C-CF65-4F4C-95DF-8E35B03CD3DB}"/>
              </a:ext>
            </a:extLst>
          </p:cNvPr>
          <p:cNvSpPr txBox="1"/>
          <p:nvPr/>
        </p:nvSpPr>
        <p:spPr>
          <a:xfrm>
            <a:off x="13610034" y="6183744"/>
            <a:ext cx="1066800" cy="382156"/>
          </a:xfrm>
          <a:prstGeom prst="rect">
            <a:avLst/>
          </a:prstGeom>
        </p:spPr>
        <p:txBody>
          <a:bodyPr vert="horz" wrap="square" lIns="0" tIns="12700" rIns="0" bIns="0" rtlCol="0">
            <a:spAutoFit/>
          </a:bodyPr>
          <a:lstStyle/>
          <a:p>
            <a:pPr>
              <a:spcBef>
                <a:spcPts val="100"/>
              </a:spcBef>
            </a:pPr>
            <a:r>
              <a:rPr sz="2400" spc="150" dirty="0">
                <a:latin typeface="MS UI Gothic"/>
                <a:cs typeface="MS UI Gothic"/>
              </a:rPr>
              <a:t>図</a:t>
            </a:r>
            <a:r>
              <a:rPr sz="2400" spc="75" dirty="0">
                <a:latin typeface="MS UI Gothic"/>
                <a:cs typeface="MS UI Gothic"/>
              </a:rPr>
              <a:t>4-1</a:t>
            </a:r>
            <a:r>
              <a:rPr lang="ja-JP" altLang="en-US" sz="2400" spc="75" dirty="0">
                <a:latin typeface="MS UI Gothic"/>
                <a:cs typeface="MS UI Gothic"/>
              </a:rPr>
              <a:t>２</a:t>
            </a:r>
            <a:endParaRPr sz="1150" dirty="0">
              <a:latin typeface="MS UI Gothic"/>
              <a:cs typeface="MS UI Gothic"/>
            </a:endParaRPr>
          </a:p>
        </p:txBody>
      </p:sp>
      <p:sp>
        <p:nvSpPr>
          <p:cNvPr id="15" name="スライド番号プレースホルダー 4">
            <a:extLst>
              <a:ext uri="{FF2B5EF4-FFF2-40B4-BE49-F238E27FC236}">
                <a16:creationId xmlns:a16="http://schemas.microsoft.com/office/drawing/2014/main" id="{92E1410C-4A13-48A5-BE4F-463F2431AD3C}"/>
              </a:ext>
            </a:extLst>
          </p:cNvPr>
          <p:cNvSpPr txBox="1">
            <a:spLocks/>
          </p:cNvSpPr>
          <p:nvPr/>
        </p:nvSpPr>
        <p:spPr>
          <a:xfrm>
            <a:off x="17658556" y="95209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22</a:t>
            </a:fld>
            <a:endParaRPr lang="en-US" altLang="ja-JP" sz="2400" spc="17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89756" y="534823"/>
            <a:ext cx="17907000" cy="9074279"/>
          </a:xfrm>
          <a:prstGeom prst="rect">
            <a:avLst/>
          </a:prstGeom>
        </p:spPr>
        <p:txBody>
          <a:bodyPr vert="horz" wrap="square" lIns="0" tIns="12700" rIns="0" bIns="0" rtlCol="0">
            <a:spAutoFit/>
          </a:bodyPr>
          <a:lstStyle/>
          <a:p>
            <a:pPr>
              <a:lnSpc>
                <a:spcPct val="150000"/>
              </a:lnSpc>
              <a:spcBef>
                <a:spcPts val="100"/>
              </a:spcBef>
            </a:pPr>
            <a:r>
              <a:rPr lang="en-US" altLang="ja-JP" sz="2400" spc="150" dirty="0">
                <a:latin typeface="メイリオ" panose="020B0604030504040204" pitchFamily="50" charset="-128"/>
                <a:ea typeface="メイリオ" panose="020B0604030504040204" pitchFamily="50" charset="-128"/>
                <a:cs typeface="Microsoft JhengHei"/>
              </a:rPr>
              <a:t>4.6.4</a:t>
            </a:r>
            <a:r>
              <a:rPr lang="ja-JP" altLang="en-US" sz="2400" spc="150" dirty="0">
                <a:latin typeface="メイリオ" panose="020B0604030504040204" pitchFamily="50" charset="-128"/>
                <a:ea typeface="メイリオ" panose="020B0604030504040204" pitchFamily="50" charset="-128"/>
                <a:cs typeface="Microsoft JhengHei"/>
              </a:rPr>
              <a:t>　</a:t>
            </a:r>
            <a:r>
              <a:rPr sz="2400" dirty="0" err="1">
                <a:latin typeface="メイリオ" panose="020B0604030504040204" pitchFamily="50" charset="-128"/>
                <a:ea typeface="メイリオ" panose="020B0604030504040204" pitchFamily="50" charset="-128"/>
                <a:cs typeface="Microsoft JhengHei"/>
              </a:rPr>
              <a:t>コ</a:t>
            </a:r>
            <a:r>
              <a:rPr sz="2400" spc="-50" dirty="0" err="1">
                <a:latin typeface="メイリオ" panose="020B0604030504040204" pitchFamily="50" charset="-128"/>
                <a:ea typeface="メイリオ" panose="020B0604030504040204" pitchFamily="50" charset="-128"/>
                <a:cs typeface="Microsoft JhengHei"/>
              </a:rPr>
              <a:t>ピ</a:t>
            </a:r>
            <a:r>
              <a:rPr sz="2400" dirty="0">
                <a:latin typeface="メイリオ" panose="020B0604030504040204" pitchFamily="50" charset="-128"/>
                <a:ea typeface="メイリオ" panose="020B0604030504040204" pitchFamily="50" charset="-128"/>
                <a:cs typeface="Microsoft JhengHei"/>
              </a:rPr>
              <a:t>ー	ショー</a:t>
            </a:r>
            <a:r>
              <a:rPr sz="2400" spc="-35" dirty="0">
                <a:latin typeface="メイリオ" panose="020B0604030504040204" pitchFamily="50" charset="-128"/>
                <a:ea typeface="メイリオ" panose="020B0604030504040204" pitchFamily="50" charset="-128"/>
                <a:cs typeface="Microsoft JhengHei"/>
              </a:rPr>
              <a:t>ト</a:t>
            </a:r>
            <a:r>
              <a:rPr sz="2400" spc="55" dirty="0">
                <a:latin typeface="メイリオ" panose="020B0604030504040204" pitchFamily="50" charset="-128"/>
                <a:ea typeface="メイリオ" panose="020B0604030504040204" pitchFamily="50" charset="-128"/>
                <a:cs typeface="Microsoft JhengHei"/>
              </a:rPr>
              <a:t>カット</a:t>
            </a:r>
            <a:r>
              <a:rPr sz="2400" spc="35" dirty="0">
                <a:latin typeface="メイリオ" panose="020B0604030504040204" pitchFamily="50" charset="-128"/>
                <a:ea typeface="メイリオ" panose="020B0604030504040204" pitchFamily="50" charset="-128"/>
                <a:cs typeface="Microsoft JhengHei"/>
              </a:rPr>
              <a:t>C</a:t>
            </a:r>
            <a:endParaRPr sz="2400" dirty="0">
              <a:latin typeface="メイリオ" panose="020B0604030504040204" pitchFamily="50" charset="-128"/>
              <a:ea typeface="メイリオ" panose="020B0604030504040204" pitchFamily="50" charset="-128"/>
              <a:cs typeface="Microsoft JhengHei"/>
            </a:endParaRPr>
          </a:p>
          <a:p>
            <a:pPr marL="808038" marR="5080">
              <a:lnSpc>
                <a:spcPct val="150000"/>
              </a:lnSpc>
            </a:pPr>
            <a:r>
              <a:rPr sz="2400" spc="229" dirty="0">
                <a:latin typeface="メイリオ" panose="020B0604030504040204" pitchFamily="50" charset="-128"/>
                <a:ea typeface="メイリオ" panose="020B0604030504040204" pitchFamily="50" charset="-128"/>
                <a:cs typeface="MS UI Gothic"/>
              </a:rPr>
              <a:t>部品</a:t>
            </a:r>
            <a:r>
              <a:rPr sz="2400" spc="185" dirty="0">
                <a:latin typeface="メイリオ" panose="020B0604030504040204" pitchFamily="50" charset="-128"/>
                <a:ea typeface="メイリオ" panose="020B0604030504040204" pitchFamily="50" charset="-128"/>
                <a:cs typeface="MS UI Gothic"/>
              </a:rPr>
              <a:t>に</a:t>
            </a:r>
            <a:r>
              <a:rPr sz="2400" spc="175" dirty="0">
                <a:latin typeface="メイリオ" panose="020B0604030504040204" pitchFamily="50" charset="-128"/>
                <a:ea typeface="メイリオ" panose="020B0604030504040204" pitchFamily="50" charset="-128"/>
                <a:cs typeface="MS UI Gothic"/>
              </a:rPr>
              <a:t>マウ</a:t>
            </a:r>
            <a:r>
              <a:rPr sz="2400" spc="180" dirty="0">
                <a:latin typeface="メイリオ" panose="020B0604030504040204" pitchFamily="50" charset="-128"/>
                <a:ea typeface="メイリオ" panose="020B0604030504040204" pitchFamily="50" charset="-128"/>
                <a:cs typeface="MS UI Gothic"/>
              </a:rPr>
              <a:t>ス</a:t>
            </a:r>
            <a:r>
              <a:rPr sz="2400" spc="155" dirty="0">
                <a:latin typeface="メイリオ" panose="020B0604030504040204" pitchFamily="50" charset="-128"/>
                <a:ea typeface="メイリオ" panose="020B0604030504040204" pitchFamily="50" charset="-128"/>
                <a:cs typeface="MS UI Gothic"/>
              </a:rPr>
              <a:t>ポ</a:t>
            </a:r>
            <a:r>
              <a:rPr sz="2400" spc="254" dirty="0">
                <a:latin typeface="メイリオ" panose="020B0604030504040204" pitchFamily="50" charset="-128"/>
                <a:ea typeface="メイリオ" panose="020B0604030504040204" pitchFamily="50" charset="-128"/>
                <a:cs typeface="MS UI Gothic"/>
              </a:rPr>
              <a:t>イ</a:t>
            </a:r>
            <a:r>
              <a:rPr sz="2400" spc="265" dirty="0">
                <a:latin typeface="メイリオ" panose="020B0604030504040204" pitchFamily="50" charset="-128"/>
                <a:ea typeface="メイリオ" panose="020B0604030504040204" pitchFamily="50" charset="-128"/>
                <a:cs typeface="MS UI Gothic"/>
              </a:rPr>
              <a:t>ン</a:t>
            </a:r>
            <a:r>
              <a:rPr sz="2400" spc="245" dirty="0">
                <a:latin typeface="メイリオ" panose="020B0604030504040204" pitchFamily="50" charset="-128"/>
                <a:ea typeface="メイリオ" panose="020B0604030504040204" pitchFamily="50" charset="-128"/>
                <a:cs typeface="MS UI Gothic"/>
              </a:rPr>
              <a:t>タ</a:t>
            </a:r>
            <a:r>
              <a:rPr sz="2400" spc="265" dirty="0">
                <a:latin typeface="メイリオ" panose="020B0604030504040204" pitchFamily="50" charset="-128"/>
                <a:ea typeface="メイリオ" panose="020B0604030504040204" pitchFamily="50" charset="-128"/>
                <a:cs typeface="MS UI Gothic"/>
              </a:rPr>
              <a:t>を</a:t>
            </a:r>
            <a:r>
              <a:rPr sz="2400" spc="350" dirty="0">
                <a:latin typeface="メイリオ" panose="020B0604030504040204" pitchFamily="50" charset="-128"/>
                <a:ea typeface="メイリオ" panose="020B0604030504040204" pitchFamily="50" charset="-128"/>
                <a:cs typeface="MS UI Gothic"/>
              </a:rPr>
              <a:t>合</a:t>
            </a:r>
            <a:r>
              <a:rPr sz="2400" spc="300" dirty="0">
                <a:latin typeface="メイリオ" panose="020B0604030504040204" pitchFamily="50" charset="-128"/>
                <a:ea typeface="メイリオ" panose="020B0604030504040204" pitchFamily="50" charset="-128"/>
                <a:cs typeface="MS UI Gothic"/>
              </a:rPr>
              <a:t>わせ</a:t>
            </a:r>
            <a:r>
              <a:rPr sz="2400" spc="275" dirty="0">
                <a:latin typeface="メイリオ" panose="020B0604030504040204" pitchFamily="50" charset="-128"/>
                <a:ea typeface="メイリオ" panose="020B0604030504040204" pitchFamily="50" charset="-128"/>
                <a:cs typeface="MS UI Gothic"/>
              </a:rPr>
              <a:t>て</a:t>
            </a:r>
            <a:r>
              <a:rPr sz="2400" spc="290" dirty="0">
                <a:latin typeface="メイリオ" panose="020B0604030504040204" pitchFamily="50" charset="-128"/>
                <a:ea typeface="メイリオ" panose="020B0604030504040204" pitchFamily="50" charset="-128"/>
                <a:cs typeface="MS UI Gothic"/>
              </a:rPr>
              <a:t>シ</a:t>
            </a:r>
            <a:r>
              <a:rPr sz="2400" spc="180" dirty="0">
                <a:latin typeface="メイリオ" panose="020B0604030504040204" pitchFamily="50" charset="-128"/>
                <a:ea typeface="メイリオ" panose="020B0604030504040204" pitchFamily="50" charset="-128"/>
                <a:cs typeface="MS UI Gothic"/>
              </a:rPr>
              <a:t>ョ</a:t>
            </a:r>
            <a:r>
              <a:rPr sz="2400" spc="290" dirty="0">
                <a:latin typeface="メイリオ" panose="020B0604030504040204" pitchFamily="50" charset="-128"/>
                <a:ea typeface="メイリオ" panose="020B0604030504040204" pitchFamily="50" charset="-128"/>
                <a:cs typeface="MS UI Gothic"/>
              </a:rPr>
              <a:t>ー</a:t>
            </a:r>
            <a:r>
              <a:rPr sz="2400" spc="215" dirty="0">
                <a:latin typeface="メイリオ" panose="020B0604030504040204" pitchFamily="50" charset="-128"/>
                <a:ea typeface="メイリオ" panose="020B0604030504040204" pitchFamily="50" charset="-128"/>
                <a:cs typeface="MS UI Gothic"/>
              </a:rPr>
              <a:t>ト</a:t>
            </a:r>
            <a:r>
              <a:rPr sz="2400" spc="195" dirty="0">
                <a:latin typeface="メイリオ" panose="020B0604030504040204" pitchFamily="50" charset="-128"/>
                <a:ea typeface="メイリオ" panose="020B0604030504040204" pitchFamily="50" charset="-128"/>
                <a:cs typeface="MS UI Gothic"/>
              </a:rPr>
              <a:t>カ</a:t>
            </a:r>
            <a:r>
              <a:rPr sz="2400" spc="160" dirty="0">
                <a:latin typeface="メイリオ" panose="020B0604030504040204" pitchFamily="50" charset="-128"/>
                <a:ea typeface="メイリオ" panose="020B0604030504040204" pitchFamily="50" charset="-128"/>
                <a:cs typeface="MS UI Gothic"/>
              </a:rPr>
              <a:t>ッ</a:t>
            </a:r>
            <a:r>
              <a:rPr sz="2400" spc="195" dirty="0">
                <a:latin typeface="メイリオ" panose="020B0604030504040204" pitchFamily="50" charset="-128"/>
                <a:ea typeface="メイリオ" panose="020B0604030504040204" pitchFamily="50" charset="-128"/>
                <a:cs typeface="MS UI Gothic"/>
              </a:rPr>
              <a:t>ト</a:t>
            </a:r>
            <a:r>
              <a:rPr sz="2400" spc="185" dirty="0">
                <a:latin typeface="メイリオ" panose="020B0604030504040204" pitchFamily="50" charset="-128"/>
                <a:ea typeface="メイリオ" panose="020B0604030504040204" pitchFamily="50" charset="-128"/>
                <a:cs typeface="MS UI Gothic"/>
              </a:rPr>
              <a:t>C</a:t>
            </a:r>
            <a:r>
              <a:rPr sz="2400" spc="204" dirty="0">
                <a:latin typeface="メイリオ" panose="020B0604030504040204" pitchFamily="50" charset="-128"/>
                <a:ea typeface="メイリオ" panose="020B0604030504040204" pitchFamily="50" charset="-128"/>
                <a:cs typeface="MS UI Gothic"/>
              </a:rPr>
              <a:t>を</a:t>
            </a:r>
            <a:r>
              <a:rPr sz="2400" spc="270" dirty="0">
                <a:latin typeface="メイリオ" panose="020B0604030504040204" pitchFamily="50" charset="-128"/>
                <a:ea typeface="メイリオ" panose="020B0604030504040204" pitchFamily="50" charset="-128"/>
                <a:cs typeface="MS UI Gothic"/>
              </a:rPr>
              <a:t>入力</a:t>
            </a:r>
            <a:r>
              <a:rPr sz="2400" spc="229" dirty="0">
                <a:latin typeface="メイリオ" panose="020B0604030504040204" pitchFamily="50" charset="-128"/>
                <a:ea typeface="メイリオ" panose="020B0604030504040204" pitchFamily="50" charset="-128"/>
                <a:cs typeface="MS UI Gothic"/>
              </a:rPr>
              <a:t>す</a:t>
            </a:r>
            <a:r>
              <a:rPr sz="2400" spc="210" dirty="0">
                <a:latin typeface="メイリオ" panose="020B0604030504040204" pitchFamily="50" charset="-128"/>
                <a:ea typeface="メイリオ" panose="020B0604030504040204" pitchFamily="50" charset="-128"/>
                <a:cs typeface="MS UI Gothic"/>
              </a:rPr>
              <a:t>る</a:t>
            </a:r>
            <a:r>
              <a:rPr sz="2400" spc="175" dirty="0">
                <a:latin typeface="メイリオ" panose="020B0604030504040204" pitchFamily="50" charset="-128"/>
                <a:ea typeface="メイリオ" panose="020B0604030504040204" pitchFamily="50" charset="-128"/>
                <a:cs typeface="MS UI Gothic"/>
              </a:rPr>
              <a:t>と</a:t>
            </a:r>
            <a:r>
              <a:rPr sz="2400" spc="270" dirty="0">
                <a:latin typeface="メイリオ" panose="020B0604030504040204" pitchFamily="50" charset="-128"/>
                <a:ea typeface="メイリオ" panose="020B0604030504040204" pitchFamily="50" charset="-128"/>
                <a:cs typeface="MS UI Gothic"/>
              </a:rPr>
              <a:t>部品</a:t>
            </a:r>
            <a:r>
              <a:rPr sz="2400" spc="225" dirty="0">
                <a:latin typeface="メイリオ" panose="020B0604030504040204" pitchFamily="50" charset="-128"/>
                <a:ea typeface="メイリオ" panose="020B0604030504040204" pitchFamily="50" charset="-128"/>
                <a:cs typeface="MS UI Gothic"/>
              </a:rPr>
              <a:t>が</a:t>
            </a:r>
            <a:r>
              <a:rPr sz="2400" spc="190" dirty="0">
                <a:latin typeface="メイリオ" panose="020B0604030504040204" pitchFamily="50" charset="-128"/>
                <a:ea typeface="メイリオ" panose="020B0604030504040204" pitchFamily="50" charset="-128"/>
                <a:cs typeface="MS UI Gothic"/>
              </a:rPr>
              <a:t>コ</a:t>
            </a:r>
            <a:r>
              <a:rPr sz="2400" spc="185" dirty="0">
                <a:latin typeface="メイリオ" panose="020B0604030504040204" pitchFamily="50" charset="-128"/>
                <a:ea typeface="メイリオ" panose="020B0604030504040204" pitchFamily="50" charset="-128"/>
                <a:cs typeface="MS UI Gothic"/>
              </a:rPr>
              <a:t>ピ</a:t>
            </a:r>
            <a:r>
              <a:rPr sz="2400" spc="270" dirty="0">
                <a:latin typeface="メイリオ" panose="020B0604030504040204" pitchFamily="50" charset="-128"/>
                <a:ea typeface="メイリオ" panose="020B0604030504040204" pitchFamily="50" charset="-128"/>
                <a:cs typeface="MS UI Gothic"/>
              </a:rPr>
              <a:t>ー</a:t>
            </a:r>
            <a:r>
              <a:rPr sz="2400" spc="229" dirty="0">
                <a:latin typeface="メイリオ" panose="020B0604030504040204" pitchFamily="50" charset="-128"/>
                <a:ea typeface="メイリオ" panose="020B0604030504040204" pitchFamily="50" charset="-128"/>
                <a:cs typeface="MS UI Gothic"/>
              </a:rPr>
              <a:t>さ</a:t>
            </a:r>
            <a:r>
              <a:rPr sz="2400" spc="290" dirty="0">
                <a:latin typeface="メイリオ" panose="020B0604030504040204" pitchFamily="50" charset="-128"/>
                <a:ea typeface="メイリオ" panose="020B0604030504040204" pitchFamily="50" charset="-128"/>
                <a:cs typeface="MS UI Gothic"/>
              </a:rPr>
              <a:t>れ</a:t>
            </a:r>
            <a:r>
              <a:rPr sz="2400" spc="250" dirty="0">
                <a:latin typeface="メイリオ" panose="020B0604030504040204" pitchFamily="50" charset="-128"/>
                <a:ea typeface="メイリオ" panose="020B0604030504040204" pitchFamily="50" charset="-128"/>
                <a:cs typeface="MS UI Gothic"/>
              </a:rPr>
              <a:t>マ</a:t>
            </a:r>
            <a:r>
              <a:rPr sz="2400" spc="245" dirty="0">
                <a:latin typeface="メイリオ" panose="020B0604030504040204" pitchFamily="50" charset="-128"/>
                <a:ea typeface="メイリオ" panose="020B0604030504040204" pitchFamily="50" charset="-128"/>
                <a:cs typeface="MS UI Gothic"/>
              </a:rPr>
              <a:t>ウ</a:t>
            </a:r>
            <a:r>
              <a:rPr sz="2400" spc="254" dirty="0">
                <a:latin typeface="メイリオ" panose="020B0604030504040204" pitchFamily="50" charset="-128"/>
                <a:ea typeface="メイリオ" panose="020B0604030504040204" pitchFamily="50" charset="-128"/>
                <a:cs typeface="MS UI Gothic"/>
              </a:rPr>
              <a:t>ス</a:t>
            </a:r>
            <a:r>
              <a:rPr sz="2400" spc="270" dirty="0">
                <a:latin typeface="メイリオ" panose="020B0604030504040204" pitchFamily="50" charset="-128"/>
                <a:ea typeface="メイリオ" panose="020B0604030504040204" pitchFamily="50" charset="-128"/>
                <a:cs typeface="MS UI Gothic"/>
              </a:rPr>
              <a:t>ポ </a:t>
            </a:r>
            <a:r>
              <a:rPr sz="2400" spc="195" dirty="0">
                <a:latin typeface="メイリオ" panose="020B0604030504040204" pitchFamily="50" charset="-128"/>
                <a:ea typeface="メイリオ" panose="020B0604030504040204" pitchFamily="50" charset="-128"/>
                <a:cs typeface="MS UI Gothic"/>
              </a:rPr>
              <a:t>イ</a:t>
            </a:r>
            <a:r>
              <a:rPr sz="2400" spc="200" dirty="0">
                <a:latin typeface="メイリオ" panose="020B0604030504040204" pitchFamily="50" charset="-128"/>
                <a:ea typeface="メイリオ" panose="020B0604030504040204" pitchFamily="50" charset="-128"/>
                <a:cs typeface="MS UI Gothic"/>
              </a:rPr>
              <a:t>ン</a:t>
            </a:r>
            <a:r>
              <a:rPr sz="2400" spc="185" dirty="0">
                <a:latin typeface="メイリオ" panose="020B0604030504040204" pitchFamily="50" charset="-128"/>
                <a:ea typeface="メイリオ" panose="020B0604030504040204" pitchFamily="50" charset="-128"/>
                <a:cs typeface="MS UI Gothic"/>
              </a:rPr>
              <a:t>タ</a:t>
            </a:r>
            <a:r>
              <a:rPr sz="2400" spc="210" dirty="0">
                <a:latin typeface="メイリオ" panose="020B0604030504040204" pitchFamily="50" charset="-128"/>
                <a:ea typeface="メイリオ" panose="020B0604030504040204" pitchFamily="50" charset="-128"/>
                <a:cs typeface="MS UI Gothic"/>
              </a:rPr>
              <a:t>に</a:t>
            </a:r>
            <a:r>
              <a:rPr sz="2400" spc="270" dirty="0">
                <a:latin typeface="メイリオ" panose="020B0604030504040204" pitchFamily="50" charset="-128"/>
                <a:ea typeface="メイリオ" panose="020B0604030504040204" pitchFamily="50" charset="-128"/>
                <a:cs typeface="MS UI Gothic"/>
              </a:rPr>
              <a:t>吸着</a:t>
            </a:r>
            <a:r>
              <a:rPr sz="2400" spc="185" dirty="0">
                <a:latin typeface="メイリオ" panose="020B0604030504040204" pitchFamily="50" charset="-128"/>
                <a:ea typeface="メイリオ" panose="020B0604030504040204" pitchFamily="50" charset="-128"/>
                <a:cs typeface="MS UI Gothic"/>
              </a:rPr>
              <a:t>さ</a:t>
            </a:r>
            <a:r>
              <a:rPr sz="2400" spc="240" dirty="0">
                <a:latin typeface="メイリオ" panose="020B0604030504040204" pitchFamily="50" charset="-128"/>
                <a:ea typeface="メイリオ" panose="020B0604030504040204" pitchFamily="50" charset="-128"/>
                <a:cs typeface="MS UI Gothic"/>
              </a:rPr>
              <a:t>れ</a:t>
            </a:r>
            <a:r>
              <a:rPr sz="2400" spc="204"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200" dirty="0">
                <a:latin typeface="メイリオ" panose="020B0604030504040204" pitchFamily="50" charset="-128"/>
                <a:ea typeface="メイリオ" panose="020B0604030504040204" pitchFamily="50" charset="-128"/>
                <a:cs typeface="MS UI Gothic"/>
              </a:rPr>
              <a:t>。</a:t>
            </a:r>
            <a:r>
              <a:rPr sz="2400" spc="305" dirty="0">
                <a:latin typeface="メイリオ" panose="020B0604030504040204" pitchFamily="50" charset="-128"/>
                <a:ea typeface="メイリオ" panose="020B0604030504040204" pitchFamily="50" charset="-128"/>
                <a:cs typeface="MS UI Gothic"/>
              </a:rPr>
              <a:t>目的</a:t>
            </a:r>
            <a:r>
              <a:rPr sz="2400" spc="250" dirty="0">
                <a:latin typeface="メイリオ" panose="020B0604030504040204" pitchFamily="50" charset="-128"/>
                <a:ea typeface="メイリオ" panose="020B0604030504040204" pitchFamily="50" charset="-128"/>
                <a:cs typeface="MS UI Gothic"/>
              </a:rPr>
              <a:t>の</a:t>
            </a:r>
            <a:r>
              <a:rPr sz="2400" spc="305" dirty="0">
                <a:latin typeface="メイリオ" panose="020B0604030504040204" pitchFamily="50" charset="-128"/>
                <a:ea typeface="メイリオ" panose="020B0604030504040204" pitchFamily="50" charset="-128"/>
                <a:cs typeface="MS UI Gothic"/>
              </a:rPr>
              <a:t>位置</a:t>
            </a:r>
            <a:r>
              <a:rPr sz="2400" spc="250" dirty="0">
                <a:latin typeface="メイリオ" panose="020B0604030504040204" pitchFamily="50" charset="-128"/>
                <a:ea typeface="メイリオ" panose="020B0604030504040204" pitchFamily="50" charset="-128"/>
                <a:cs typeface="MS UI Gothic"/>
              </a:rPr>
              <a:t>で</a:t>
            </a:r>
            <a:r>
              <a:rPr sz="2400" spc="210" dirty="0">
                <a:latin typeface="メイリオ" panose="020B0604030504040204" pitchFamily="50" charset="-128"/>
                <a:ea typeface="メイリオ" panose="020B0604030504040204" pitchFamily="50" charset="-128"/>
                <a:cs typeface="MS UI Gothic"/>
              </a:rPr>
              <a:t>ク</a:t>
            </a:r>
            <a:r>
              <a:rPr sz="2400" spc="180" dirty="0">
                <a:latin typeface="メイリオ" panose="020B0604030504040204" pitchFamily="50" charset="-128"/>
                <a:ea typeface="メイリオ" panose="020B0604030504040204" pitchFamily="50" charset="-128"/>
                <a:cs typeface="MS UI Gothic"/>
              </a:rPr>
              <a:t>リ</a:t>
            </a:r>
            <a:r>
              <a:rPr sz="2400" spc="175" dirty="0">
                <a:latin typeface="メイリオ" panose="020B0604030504040204" pitchFamily="50" charset="-128"/>
                <a:ea typeface="メイリオ" panose="020B0604030504040204" pitchFamily="50" charset="-128"/>
                <a:cs typeface="MS UI Gothic"/>
              </a:rPr>
              <a:t>ッ</a:t>
            </a:r>
            <a:r>
              <a:rPr sz="2400" spc="210" dirty="0">
                <a:latin typeface="メイリオ" panose="020B0604030504040204" pitchFamily="50" charset="-128"/>
                <a:ea typeface="メイリオ" panose="020B0604030504040204" pitchFamily="50" charset="-128"/>
                <a:cs typeface="MS UI Gothic"/>
              </a:rPr>
              <a:t>ク</a:t>
            </a:r>
            <a:r>
              <a:rPr sz="2400" spc="220" dirty="0">
                <a:latin typeface="メイリオ" panose="020B0604030504040204" pitchFamily="50" charset="-128"/>
                <a:ea typeface="メイリオ" panose="020B0604030504040204" pitchFamily="50" charset="-128"/>
                <a:cs typeface="MS UI Gothic"/>
              </a:rPr>
              <a:t>し</a:t>
            </a:r>
            <a:r>
              <a:rPr sz="2400" spc="210" dirty="0">
                <a:latin typeface="メイリオ" panose="020B0604030504040204" pitchFamily="50" charset="-128"/>
                <a:ea typeface="メイリオ" panose="020B0604030504040204" pitchFamily="50" charset="-128"/>
                <a:cs typeface="MS UI Gothic"/>
              </a:rPr>
              <a:t>コ</a:t>
            </a:r>
            <a:r>
              <a:rPr sz="2400" spc="170" dirty="0">
                <a:latin typeface="メイリオ" panose="020B0604030504040204" pitchFamily="50" charset="-128"/>
                <a:ea typeface="メイリオ" panose="020B0604030504040204" pitchFamily="50" charset="-128"/>
                <a:cs typeface="MS UI Gothic"/>
              </a:rPr>
              <a:t>ピ</a:t>
            </a:r>
            <a:r>
              <a:rPr sz="2400" spc="125" dirty="0">
                <a:latin typeface="メイリオ" panose="020B0604030504040204" pitchFamily="50" charset="-128"/>
                <a:ea typeface="メイリオ" panose="020B0604030504040204" pitchFamily="50" charset="-128"/>
                <a:cs typeface="MS UI Gothic"/>
              </a:rPr>
              <a:t>ー</a:t>
            </a:r>
            <a:r>
              <a:rPr sz="2400" spc="110" dirty="0">
                <a:latin typeface="メイリオ" panose="020B0604030504040204" pitchFamily="50" charset="-128"/>
                <a:ea typeface="メイリオ" panose="020B0604030504040204" pitchFamily="50" charset="-128"/>
                <a:cs typeface="MS UI Gothic"/>
              </a:rPr>
              <a:t>し</a:t>
            </a:r>
            <a:r>
              <a:rPr sz="2400" spc="120" dirty="0">
                <a:latin typeface="メイリオ" panose="020B0604030504040204" pitchFamily="50" charset="-128"/>
                <a:ea typeface="メイリオ" panose="020B0604030504040204" pitchFamily="50" charset="-128"/>
                <a:cs typeface="MS UI Gothic"/>
              </a:rPr>
              <a:t>た</a:t>
            </a:r>
            <a:r>
              <a:rPr sz="2400" spc="155" dirty="0">
                <a:latin typeface="メイリオ" panose="020B0604030504040204" pitchFamily="50" charset="-128"/>
                <a:ea typeface="メイリオ" panose="020B0604030504040204" pitchFamily="50" charset="-128"/>
                <a:cs typeface="MS UI Gothic"/>
              </a:rPr>
              <a:t>部品</a:t>
            </a:r>
            <a:r>
              <a:rPr sz="2400" spc="114" dirty="0">
                <a:latin typeface="メイリオ" panose="020B0604030504040204" pitchFamily="50" charset="-128"/>
                <a:ea typeface="メイリオ" panose="020B0604030504040204" pitchFamily="50" charset="-128"/>
                <a:cs typeface="MS UI Gothic"/>
              </a:rPr>
              <a:t>を</a:t>
            </a:r>
            <a:r>
              <a:rPr sz="2400" spc="155" dirty="0">
                <a:latin typeface="メイリオ" panose="020B0604030504040204" pitchFamily="50" charset="-128"/>
                <a:ea typeface="メイリオ" panose="020B0604030504040204" pitchFamily="50" charset="-128"/>
                <a:cs typeface="MS UI Gothic"/>
              </a:rPr>
              <a:t>配置固定</a:t>
            </a:r>
            <a:r>
              <a:rPr sz="2400" spc="110" dirty="0">
                <a:latin typeface="メイリオ" panose="020B0604030504040204" pitchFamily="50" charset="-128"/>
                <a:ea typeface="メイリオ" panose="020B0604030504040204" pitchFamily="50" charset="-128"/>
                <a:cs typeface="MS UI Gothic"/>
              </a:rPr>
              <a:t>し</a:t>
            </a:r>
            <a:r>
              <a:rPr sz="2400" spc="114"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808038" marR="6350">
              <a:lnSpc>
                <a:spcPct val="150000"/>
              </a:lnSpc>
              <a:spcBef>
                <a:spcPts val="100"/>
              </a:spcBef>
            </a:pPr>
            <a:r>
              <a:rPr sz="2400" spc="254" dirty="0">
                <a:latin typeface="メイリオ" panose="020B0604030504040204" pitchFamily="50" charset="-128"/>
                <a:ea typeface="メイリオ" panose="020B0604030504040204" pitchFamily="50" charset="-128"/>
                <a:cs typeface="MS UI Gothic"/>
              </a:rPr>
              <a:t>マウ</a:t>
            </a:r>
            <a:r>
              <a:rPr sz="2400" spc="260" dirty="0">
                <a:latin typeface="メイリオ" panose="020B0604030504040204" pitchFamily="50" charset="-128"/>
                <a:ea typeface="メイリオ" panose="020B0604030504040204" pitchFamily="50" charset="-128"/>
                <a:cs typeface="MS UI Gothic"/>
              </a:rPr>
              <a:t>ス</a:t>
            </a:r>
            <a:r>
              <a:rPr sz="2400" spc="245" dirty="0">
                <a:latin typeface="メイリオ" panose="020B0604030504040204" pitchFamily="50" charset="-128"/>
                <a:ea typeface="メイリオ" panose="020B0604030504040204" pitchFamily="50" charset="-128"/>
                <a:cs typeface="MS UI Gothic"/>
              </a:rPr>
              <a:t>ポ</a:t>
            </a:r>
            <a:r>
              <a:rPr sz="2400" spc="145" dirty="0">
                <a:latin typeface="メイリオ" panose="020B0604030504040204" pitchFamily="50" charset="-128"/>
                <a:ea typeface="メイリオ" panose="020B0604030504040204" pitchFamily="50" charset="-128"/>
                <a:cs typeface="MS UI Gothic"/>
              </a:rPr>
              <a:t>イ</a:t>
            </a:r>
            <a:r>
              <a:rPr sz="2400" spc="150" dirty="0">
                <a:latin typeface="メイリオ" panose="020B0604030504040204" pitchFamily="50" charset="-128"/>
                <a:ea typeface="メイリオ" panose="020B0604030504040204" pitchFamily="50" charset="-128"/>
                <a:cs typeface="MS UI Gothic"/>
              </a:rPr>
              <a:t>ン</a:t>
            </a:r>
            <a:r>
              <a:rPr sz="2400" spc="135" dirty="0">
                <a:latin typeface="メイリオ" panose="020B0604030504040204" pitchFamily="50" charset="-128"/>
                <a:ea typeface="メイリオ" panose="020B0604030504040204" pitchFamily="50" charset="-128"/>
                <a:cs typeface="MS UI Gothic"/>
              </a:rPr>
              <a:t>タ</a:t>
            </a:r>
            <a:r>
              <a:rPr sz="2400" spc="155" dirty="0">
                <a:latin typeface="メイリオ" panose="020B0604030504040204" pitchFamily="50" charset="-128"/>
                <a:ea typeface="メイリオ" panose="020B0604030504040204" pitchFamily="50" charset="-128"/>
                <a:cs typeface="MS UI Gothic"/>
              </a:rPr>
              <a:t>に</a:t>
            </a:r>
            <a:r>
              <a:rPr sz="2400" spc="200" dirty="0">
                <a:latin typeface="メイリオ" panose="020B0604030504040204" pitchFamily="50" charset="-128"/>
                <a:ea typeface="メイリオ" panose="020B0604030504040204" pitchFamily="50" charset="-128"/>
                <a:cs typeface="MS UI Gothic"/>
              </a:rPr>
              <a:t>部品</a:t>
            </a:r>
            <a:r>
              <a:rPr sz="2400" spc="165" dirty="0">
                <a:latin typeface="メイリオ" panose="020B0604030504040204" pitchFamily="50" charset="-128"/>
                <a:ea typeface="メイリオ" panose="020B0604030504040204" pitchFamily="50" charset="-128"/>
                <a:cs typeface="MS UI Gothic"/>
              </a:rPr>
              <a:t>が</a:t>
            </a:r>
            <a:r>
              <a:rPr sz="2400" spc="200" dirty="0">
                <a:latin typeface="メイリオ" panose="020B0604030504040204" pitchFamily="50" charset="-128"/>
                <a:ea typeface="メイリオ" panose="020B0604030504040204" pitchFamily="50" charset="-128"/>
                <a:cs typeface="MS UI Gothic"/>
              </a:rPr>
              <a:t>吸着</a:t>
            </a:r>
            <a:r>
              <a:rPr sz="2400" spc="135" dirty="0">
                <a:latin typeface="メイリオ" panose="020B0604030504040204" pitchFamily="50" charset="-128"/>
                <a:ea typeface="メイリオ" panose="020B0604030504040204" pitchFamily="50" charset="-128"/>
                <a:cs typeface="MS UI Gothic"/>
              </a:rPr>
              <a:t>さ</a:t>
            </a:r>
            <a:r>
              <a:rPr sz="2400" spc="120" dirty="0">
                <a:latin typeface="メイリオ" panose="020B0604030504040204" pitchFamily="50" charset="-128"/>
                <a:ea typeface="メイリオ" panose="020B0604030504040204" pitchFamily="50" charset="-128"/>
                <a:cs typeface="MS UI Gothic"/>
              </a:rPr>
              <a:t>れ</a:t>
            </a:r>
            <a:r>
              <a:rPr sz="2400" spc="340" dirty="0">
                <a:latin typeface="メイリオ" panose="020B0604030504040204" pitchFamily="50" charset="-128"/>
                <a:ea typeface="メイリオ" panose="020B0604030504040204" pitchFamily="50" charset="-128"/>
                <a:cs typeface="MS UI Gothic"/>
              </a:rPr>
              <a:t>て</a:t>
            </a:r>
            <a:r>
              <a:rPr sz="2400" spc="355" dirty="0">
                <a:latin typeface="メイリオ" panose="020B0604030504040204" pitchFamily="50" charset="-128"/>
                <a:ea typeface="メイリオ" panose="020B0604030504040204" pitchFamily="50" charset="-128"/>
                <a:cs typeface="MS UI Gothic"/>
              </a:rPr>
              <a:t>い</a:t>
            </a:r>
            <a:r>
              <a:rPr sz="2400" spc="330" dirty="0">
                <a:latin typeface="メイリオ" panose="020B0604030504040204" pitchFamily="50" charset="-128"/>
                <a:ea typeface="メイリオ" panose="020B0604030504040204" pitchFamily="50" charset="-128"/>
                <a:cs typeface="MS UI Gothic"/>
              </a:rPr>
              <a:t>る</a:t>
            </a:r>
            <a:r>
              <a:rPr sz="2400" spc="270" dirty="0">
                <a:latin typeface="メイリオ" panose="020B0604030504040204" pitchFamily="50" charset="-128"/>
                <a:ea typeface="メイリオ" panose="020B0604030504040204" pitchFamily="50" charset="-128"/>
                <a:cs typeface="MS UI Gothic"/>
              </a:rPr>
              <a:t>と</a:t>
            </a:r>
            <a:r>
              <a:rPr sz="2400" spc="325" dirty="0">
                <a:latin typeface="メイリオ" panose="020B0604030504040204" pitchFamily="50" charset="-128"/>
                <a:ea typeface="メイリオ" panose="020B0604030504040204" pitchFamily="50" charset="-128"/>
                <a:cs typeface="MS UI Gothic"/>
              </a:rPr>
              <a:t>き</a:t>
            </a:r>
            <a:r>
              <a:rPr sz="2400" spc="285" dirty="0">
                <a:latin typeface="メイリオ" panose="020B0604030504040204" pitchFamily="50" charset="-128"/>
                <a:ea typeface="メイリオ" panose="020B0604030504040204" pitchFamily="50" charset="-128"/>
                <a:cs typeface="MS UI Gothic"/>
              </a:rPr>
              <a:t>，</a:t>
            </a:r>
            <a:r>
              <a:rPr sz="2400" spc="355" dirty="0">
                <a:latin typeface="メイリオ" panose="020B0604030504040204" pitchFamily="50" charset="-128"/>
                <a:ea typeface="メイリオ" panose="020B0604030504040204" pitchFamily="50" charset="-128"/>
                <a:cs typeface="MS UI Gothic"/>
              </a:rPr>
              <a:t>シ</a:t>
            </a:r>
            <a:r>
              <a:rPr sz="2400" spc="215" dirty="0">
                <a:latin typeface="メイリオ" panose="020B0604030504040204" pitchFamily="50" charset="-128"/>
                <a:ea typeface="メイリオ" panose="020B0604030504040204" pitchFamily="50" charset="-128"/>
                <a:cs typeface="MS UI Gothic"/>
              </a:rPr>
              <a:t>ョ</a:t>
            </a:r>
            <a:r>
              <a:rPr sz="2400" spc="355" dirty="0">
                <a:latin typeface="メイリオ" panose="020B0604030504040204" pitchFamily="50" charset="-128"/>
                <a:ea typeface="メイリオ" panose="020B0604030504040204" pitchFamily="50" charset="-128"/>
                <a:cs typeface="MS UI Gothic"/>
              </a:rPr>
              <a:t>ー</a:t>
            </a:r>
            <a:r>
              <a:rPr sz="2400" spc="270" dirty="0">
                <a:latin typeface="メイリオ" panose="020B0604030504040204" pitchFamily="50" charset="-128"/>
                <a:ea typeface="メイリオ" panose="020B0604030504040204" pitchFamily="50" charset="-128"/>
                <a:cs typeface="MS UI Gothic"/>
              </a:rPr>
              <a:t>ト</a:t>
            </a:r>
            <a:r>
              <a:rPr sz="2400" spc="240" dirty="0">
                <a:latin typeface="メイリオ" panose="020B0604030504040204" pitchFamily="50" charset="-128"/>
                <a:ea typeface="メイリオ" panose="020B0604030504040204" pitchFamily="50" charset="-128"/>
                <a:cs typeface="MS UI Gothic"/>
              </a:rPr>
              <a:t>カ</a:t>
            </a:r>
            <a:r>
              <a:rPr sz="2400" spc="190" dirty="0">
                <a:latin typeface="メイリオ" panose="020B0604030504040204" pitchFamily="50" charset="-128"/>
                <a:ea typeface="メイリオ" panose="020B0604030504040204" pitchFamily="50" charset="-128"/>
                <a:cs typeface="MS UI Gothic"/>
              </a:rPr>
              <a:t>ッ</a:t>
            </a:r>
            <a:r>
              <a:rPr sz="2400" spc="235" dirty="0">
                <a:latin typeface="メイリオ" panose="020B0604030504040204" pitchFamily="50" charset="-128"/>
                <a:ea typeface="メイリオ" panose="020B0604030504040204" pitchFamily="50" charset="-128"/>
                <a:cs typeface="MS UI Gothic"/>
              </a:rPr>
              <a:t>ト</a:t>
            </a:r>
            <a:r>
              <a:rPr sz="2400" spc="210" dirty="0">
                <a:latin typeface="メイリオ" panose="020B0604030504040204" pitchFamily="50" charset="-128"/>
                <a:ea typeface="メイリオ" panose="020B0604030504040204" pitchFamily="50" charset="-128"/>
                <a:cs typeface="MS UI Gothic"/>
              </a:rPr>
              <a:t>R，X，Y</a:t>
            </a:r>
            <a:r>
              <a:rPr sz="2400" spc="250" dirty="0">
                <a:latin typeface="メイリオ" panose="020B0604030504040204" pitchFamily="50" charset="-128"/>
                <a:ea typeface="メイリオ" panose="020B0604030504040204" pitchFamily="50" charset="-128"/>
                <a:cs typeface="MS UI Gothic"/>
              </a:rPr>
              <a:t>を</a:t>
            </a:r>
            <a:r>
              <a:rPr sz="2400" spc="335" dirty="0">
                <a:latin typeface="メイリオ" panose="020B0604030504040204" pitchFamily="50" charset="-128"/>
                <a:ea typeface="メイリオ" panose="020B0604030504040204" pitchFamily="50" charset="-128"/>
                <a:cs typeface="MS UI Gothic"/>
              </a:rPr>
              <a:t>入力</a:t>
            </a:r>
            <a:r>
              <a:rPr sz="2400" spc="150" dirty="0">
                <a:latin typeface="メイリオ" panose="020B0604030504040204" pitchFamily="50" charset="-128"/>
                <a:ea typeface="メイリオ" panose="020B0604030504040204" pitchFamily="50" charset="-128"/>
                <a:cs typeface="MS UI Gothic"/>
              </a:rPr>
              <a:t>し</a:t>
            </a:r>
            <a:r>
              <a:rPr sz="2400" spc="265" dirty="0">
                <a:latin typeface="メイリオ" panose="020B0604030504040204" pitchFamily="50" charset="-128"/>
                <a:ea typeface="メイリオ" panose="020B0604030504040204" pitchFamily="50" charset="-128"/>
                <a:cs typeface="MS UI Gothic"/>
              </a:rPr>
              <a:t>て</a:t>
            </a:r>
            <a:r>
              <a:rPr sz="2400" spc="254" dirty="0">
                <a:latin typeface="メイリオ" panose="020B0604030504040204" pitchFamily="50" charset="-128"/>
                <a:ea typeface="メイリオ" panose="020B0604030504040204" pitchFamily="50" charset="-128"/>
                <a:cs typeface="MS UI Gothic"/>
              </a:rPr>
              <a:t>マ</a:t>
            </a:r>
            <a:r>
              <a:rPr sz="2400" spc="250" dirty="0">
                <a:latin typeface="メイリオ" panose="020B0604030504040204" pitchFamily="50" charset="-128"/>
                <a:ea typeface="メイリオ" panose="020B0604030504040204" pitchFamily="50" charset="-128"/>
                <a:cs typeface="MS UI Gothic"/>
              </a:rPr>
              <a:t>ウ</a:t>
            </a:r>
            <a:r>
              <a:rPr sz="2400" spc="254" dirty="0">
                <a:latin typeface="メイリオ" panose="020B0604030504040204" pitchFamily="50" charset="-128"/>
                <a:ea typeface="メイリオ" panose="020B0604030504040204" pitchFamily="50" charset="-128"/>
                <a:cs typeface="MS UI Gothic"/>
              </a:rPr>
              <a:t>ス</a:t>
            </a:r>
            <a:r>
              <a:rPr sz="2400" spc="275" dirty="0">
                <a:latin typeface="メイリオ" panose="020B0604030504040204" pitchFamily="50" charset="-128"/>
                <a:ea typeface="メイリオ" panose="020B0604030504040204" pitchFamily="50" charset="-128"/>
                <a:cs typeface="MS UI Gothic"/>
              </a:rPr>
              <a:t>ポ </a:t>
            </a:r>
            <a:r>
              <a:rPr sz="2400" spc="155" dirty="0">
                <a:latin typeface="メイリオ" panose="020B0604030504040204" pitchFamily="50" charset="-128"/>
                <a:ea typeface="メイリオ" panose="020B0604030504040204" pitchFamily="50" charset="-128"/>
                <a:cs typeface="MS UI Gothic"/>
              </a:rPr>
              <a:t>イ</a:t>
            </a:r>
            <a:r>
              <a:rPr sz="2400" spc="160" dirty="0">
                <a:latin typeface="メイリオ" panose="020B0604030504040204" pitchFamily="50" charset="-128"/>
                <a:ea typeface="メイリオ" panose="020B0604030504040204" pitchFamily="50" charset="-128"/>
                <a:cs typeface="MS UI Gothic"/>
              </a:rPr>
              <a:t>ン</a:t>
            </a:r>
            <a:r>
              <a:rPr sz="2400" spc="145" dirty="0">
                <a:latin typeface="メイリオ" panose="020B0604030504040204" pitchFamily="50" charset="-128"/>
                <a:ea typeface="メイリオ" panose="020B0604030504040204" pitchFamily="50" charset="-128"/>
                <a:cs typeface="MS UI Gothic"/>
              </a:rPr>
              <a:t>タ</a:t>
            </a:r>
            <a:r>
              <a:rPr sz="2400" spc="165" dirty="0">
                <a:latin typeface="メイリオ" panose="020B0604030504040204" pitchFamily="50" charset="-128"/>
                <a:ea typeface="メイリオ" panose="020B0604030504040204" pitchFamily="50" charset="-128"/>
                <a:cs typeface="MS UI Gothic"/>
              </a:rPr>
              <a:t>に</a:t>
            </a:r>
            <a:r>
              <a:rPr sz="2400" spc="215" dirty="0">
                <a:latin typeface="メイリオ" panose="020B0604030504040204" pitchFamily="50" charset="-128"/>
                <a:ea typeface="メイリオ" panose="020B0604030504040204" pitchFamily="50" charset="-128"/>
                <a:cs typeface="MS UI Gothic"/>
              </a:rPr>
              <a:t>部品</a:t>
            </a:r>
            <a:r>
              <a:rPr sz="2400" spc="160" dirty="0">
                <a:latin typeface="メイリオ" panose="020B0604030504040204" pitchFamily="50" charset="-128"/>
                <a:ea typeface="メイリオ" panose="020B0604030504040204" pitchFamily="50" charset="-128"/>
                <a:cs typeface="MS UI Gothic"/>
              </a:rPr>
              <a:t>を</a:t>
            </a:r>
            <a:r>
              <a:rPr sz="2400" spc="215" dirty="0">
                <a:latin typeface="メイリオ" panose="020B0604030504040204" pitchFamily="50" charset="-128"/>
                <a:ea typeface="メイリオ" panose="020B0604030504040204" pitchFamily="50" charset="-128"/>
                <a:cs typeface="MS UI Gothic"/>
              </a:rPr>
              <a:t>吸着</a:t>
            </a:r>
            <a:r>
              <a:rPr sz="2400" spc="155" dirty="0">
                <a:latin typeface="メイリオ" panose="020B0604030504040204" pitchFamily="50" charset="-128"/>
                <a:ea typeface="メイリオ" panose="020B0604030504040204" pitchFamily="50" charset="-128"/>
                <a:cs typeface="MS UI Gothic"/>
              </a:rPr>
              <a:t>し</a:t>
            </a:r>
            <a:r>
              <a:rPr sz="2400" spc="165" dirty="0">
                <a:latin typeface="メイリオ" panose="020B0604030504040204" pitchFamily="50" charset="-128"/>
                <a:ea typeface="メイリオ" panose="020B0604030504040204" pitchFamily="50" charset="-128"/>
                <a:cs typeface="MS UI Gothic"/>
              </a:rPr>
              <a:t>た</a:t>
            </a:r>
            <a:r>
              <a:rPr sz="2400" spc="160" dirty="0">
                <a:latin typeface="メイリオ" panose="020B0604030504040204" pitchFamily="50" charset="-128"/>
                <a:ea typeface="メイリオ" panose="020B0604030504040204" pitchFamily="50" charset="-128"/>
                <a:cs typeface="MS UI Gothic"/>
              </a:rPr>
              <a:t>まま</a:t>
            </a:r>
            <a:r>
              <a:rPr sz="2400" spc="215" dirty="0">
                <a:latin typeface="メイリオ" panose="020B0604030504040204" pitchFamily="50" charset="-128"/>
                <a:ea typeface="メイリオ" panose="020B0604030504040204" pitchFamily="50" charset="-128"/>
                <a:cs typeface="MS UI Gothic"/>
              </a:rPr>
              <a:t>回転</a:t>
            </a:r>
            <a:r>
              <a:rPr sz="2400" spc="185" dirty="0">
                <a:latin typeface="メイリオ" panose="020B0604030504040204" pitchFamily="50" charset="-128"/>
                <a:ea typeface="メイリオ" panose="020B0604030504040204" pitchFamily="50" charset="-128"/>
                <a:cs typeface="MS UI Gothic"/>
              </a:rPr>
              <a:t>な</a:t>
            </a:r>
            <a:r>
              <a:rPr sz="2400" spc="105" dirty="0">
                <a:latin typeface="メイリオ" panose="020B0604030504040204" pitchFamily="50" charset="-128"/>
                <a:ea typeface="メイリオ" panose="020B0604030504040204" pitchFamily="50" charset="-128"/>
                <a:cs typeface="MS UI Gothic"/>
              </a:rPr>
              <a:t>ど</a:t>
            </a:r>
            <a:r>
              <a:rPr sz="2400" spc="110" dirty="0">
                <a:latin typeface="メイリオ" panose="020B0604030504040204" pitchFamily="50" charset="-128"/>
                <a:ea typeface="メイリオ" panose="020B0604030504040204" pitchFamily="50" charset="-128"/>
                <a:cs typeface="MS UI Gothic"/>
              </a:rPr>
              <a:t>の</a:t>
            </a:r>
            <a:r>
              <a:rPr sz="2400" spc="135" dirty="0">
                <a:latin typeface="メイリオ" panose="020B0604030504040204" pitchFamily="50" charset="-128"/>
                <a:ea typeface="メイリオ" panose="020B0604030504040204" pitchFamily="50" charset="-128"/>
                <a:cs typeface="MS UI Gothic"/>
              </a:rPr>
              <a:t>操作</a:t>
            </a:r>
            <a:r>
              <a:rPr sz="2400" spc="100" dirty="0">
                <a:latin typeface="メイリオ" panose="020B0604030504040204" pitchFamily="50" charset="-128"/>
                <a:ea typeface="メイリオ" panose="020B0604030504040204" pitchFamily="50" charset="-128"/>
                <a:cs typeface="MS UI Gothic"/>
              </a:rPr>
              <a:t>を</a:t>
            </a:r>
            <a:r>
              <a:rPr sz="2400" spc="135" dirty="0">
                <a:latin typeface="メイリオ" panose="020B0604030504040204" pitchFamily="50" charset="-128"/>
                <a:ea typeface="メイリオ" panose="020B0604030504040204" pitchFamily="50" charset="-128"/>
                <a:cs typeface="MS UI Gothic"/>
              </a:rPr>
              <a:t>加</a:t>
            </a:r>
            <a:r>
              <a:rPr sz="2400" spc="70" dirty="0">
                <a:latin typeface="メイリオ" panose="020B0604030504040204" pitchFamily="50" charset="-128"/>
                <a:ea typeface="メイリオ" panose="020B0604030504040204" pitchFamily="50" charset="-128"/>
                <a:cs typeface="MS UI Gothic"/>
              </a:rPr>
              <a:t>え</a:t>
            </a:r>
            <a:r>
              <a:rPr sz="2400" spc="290" dirty="0">
                <a:latin typeface="メイリオ" panose="020B0604030504040204" pitchFamily="50" charset="-128"/>
                <a:ea typeface="メイリオ" panose="020B0604030504040204" pitchFamily="50" charset="-128"/>
                <a:cs typeface="MS UI Gothic"/>
              </a:rPr>
              <a:t>る</a:t>
            </a:r>
            <a:r>
              <a:rPr sz="2400" spc="265" dirty="0">
                <a:latin typeface="メイリオ" panose="020B0604030504040204" pitchFamily="50" charset="-128"/>
                <a:ea typeface="メイリオ" panose="020B0604030504040204" pitchFamily="50" charset="-128"/>
                <a:cs typeface="MS UI Gothic"/>
              </a:rPr>
              <a:t>こ</a:t>
            </a:r>
            <a:r>
              <a:rPr sz="2400" spc="240" dirty="0">
                <a:latin typeface="メイリオ" panose="020B0604030504040204" pitchFamily="50" charset="-128"/>
                <a:ea typeface="メイリオ" panose="020B0604030504040204" pitchFamily="50" charset="-128"/>
                <a:cs typeface="MS UI Gothic"/>
              </a:rPr>
              <a:t>と</a:t>
            </a:r>
            <a:r>
              <a:rPr sz="2400" spc="320" dirty="0">
                <a:latin typeface="メイリオ" panose="020B0604030504040204" pitchFamily="50" charset="-128"/>
                <a:ea typeface="メイリオ" panose="020B0604030504040204" pitchFamily="50" charset="-128"/>
                <a:cs typeface="MS UI Gothic"/>
              </a:rPr>
              <a:t>が</a:t>
            </a:r>
            <a:r>
              <a:rPr sz="2400" spc="315" dirty="0">
                <a:latin typeface="メイリオ" panose="020B0604030504040204" pitchFamily="50" charset="-128"/>
                <a:ea typeface="メイリオ" panose="020B0604030504040204" pitchFamily="50" charset="-128"/>
                <a:cs typeface="MS UI Gothic"/>
              </a:rPr>
              <a:t>で</a:t>
            </a:r>
            <a:r>
              <a:rPr sz="2400" spc="290" dirty="0">
                <a:latin typeface="メイリオ" panose="020B0604030504040204" pitchFamily="50" charset="-128"/>
                <a:ea typeface="メイリオ" panose="020B0604030504040204" pitchFamily="50" charset="-128"/>
                <a:cs typeface="MS UI Gothic"/>
              </a:rPr>
              <a:t>きま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12700" lvl="2">
              <a:lnSpc>
                <a:spcPct val="150000"/>
              </a:lnSpc>
              <a:spcBef>
                <a:spcPts val="1050"/>
              </a:spcBef>
              <a:tabLst>
                <a:tab pos="546100" algn="l"/>
                <a:tab pos="1710055" algn="l"/>
              </a:tabLst>
            </a:pPr>
            <a:r>
              <a:rPr lang="en-US" altLang="ja-JP" sz="2400" dirty="0">
                <a:latin typeface="メイリオ" panose="020B0604030504040204" pitchFamily="50" charset="-128"/>
                <a:ea typeface="メイリオ" panose="020B0604030504040204" pitchFamily="50" charset="-128"/>
                <a:cs typeface="Microsoft JhengHei"/>
              </a:rPr>
              <a:t>4.6.5</a:t>
            </a:r>
            <a:r>
              <a:rPr lang="ja-JP" altLang="en-US" sz="2400" dirty="0">
                <a:latin typeface="メイリオ" panose="020B0604030504040204" pitchFamily="50" charset="-128"/>
                <a:ea typeface="メイリオ" panose="020B0604030504040204" pitchFamily="50" charset="-128"/>
                <a:cs typeface="Microsoft JhengHei"/>
              </a:rPr>
              <a:t>　</a:t>
            </a:r>
            <a:r>
              <a:rPr sz="2400" dirty="0" err="1">
                <a:latin typeface="メイリオ" panose="020B0604030504040204" pitchFamily="50" charset="-128"/>
                <a:ea typeface="メイリオ" panose="020B0604030504040204" pitchFamily="50" charset="-128"/>
                <a:cs typeface="Microsoft JhengHei"/>
              </a:rPr>
              <a:t>ム</a:t>
            </a:r>
            <a:r>
              <a:rPr sz="2400" spc="-35" dirty="0" err="1">
                <a:latin typeface="メイリオ" panose="020B0604030504040204" pitchFamily="50" charset="-128"/>
                <a:ea typeface="メイリオ" panose="020B0604030504040204" pitchFamily="50" charset="-128"/>
                <a:cs typeface="Microsoft JhengHei"/>
              </a:rPr>
              <a:t>ー</a:t>
            </a:r>
            <a:r>
              <a:rPr sz="2400" dirty="0" err="1">
                <a:latin typeface="メイリオ" panose="020B0604030504040204" pitchFamily="50" charset="-128"/>
                <a:ea typeface="メイリオ" panose="020B0604030504040204" pitchFamily="50" charset="-128"/>
                <a:cs typeface="Microsoft JhengHei"/>
              </a:rPr>
              <a:t>ブ（移動</a:t>
            </a:r>
            <a:r>
              <a:rPr sz="2400" dirty="0">
                <a:latin typeface="メイリオ" panose="020B0604030504040204" pitchFamily="50" charset="-128"/>
                <a:ea typeface="メイリオ" panose="020B0604030504040204" pitchFamily="50" charset="-128"/>
                <a:cs typeface="Microsoft JhengHei"/>
              </a:rPr>
              <a:t>）	ショー</a:t>
            </a:r>
            <a:r>
              <a:rPr sz="2400" spc="-35" dirty="0">
                <a:latin typeface="メイリオ" panose="020B0604030504040204" pitchFamily="50" charset="-128"/>
                <a:ea typeface="メイリオ" panose="020B0604030504040204" pitchFamily="50" charset="-128"/>
                <a:cs typeface="Microsoft JhengHei"/>
              </a:rPr>
              <a:t>ト</a:t>
            </a:r>
            <a:r>
              <a:rPr sz="2400" spc="15" dirty="0">
                <a:latin typeface="メイリオ" panose="020B0604030504040204" pitchFamily="50" charset="-128"/>
                <a:ea typeface="メイリオ" panose="020B0604030504040204" pitchFamily="50" charset="-128"/>
                <a:cs typeface="Microsoft JhengHei"/>
              </a:rPr>
              <a:t>カットM</a:t>
            </a:r>
            <a:endParaRPr sz="2400" dirty="0">
              <a:latin typeface="メイリオ" panose="020B0604030504040204" pitchFamily="50" charset="-128"/>
              <a:ea typeface="メイリオ" panose="020B0604030504040204" pitchFamily="50" charset="-128"/>
              <a:cs typeface="Microsoft JhengHei"/>
            </a:endParaRPr>
          </a:p>
          <a:p>
            <a:pPr marL="808038" marR="10795">
              <a:lnSpc>
                <a:spcPct val="150000"/>
              </a:lnSpc>
              <a:spcBef>
                <a:spcPts val="100"/>
              </a:spcBef>
            </a:pPr>
            <a:r>
              <a:rPr sz="2400" spc="220" dirty="0">
                <a:latin typeface="メイリオ" panose="020B0604030504040204" pitchFamily="50" charset="-128"/>
                <a:ea typeface="メイリオ" panose="020B0604030504040204" pitchFamily="50" charset="-128"/>
                <a:cs typeface="MS UI Gothic"/>
              </a:rPr>
              <a:t>部品</a:t>
            </a:r>
            <a:r>
              <a:rPr sz="2400" spc="175" dirty="0">
                <a:latin typeface="メイリオ" panose="020B0604030504040204" pitchFamily="50" charset="-128"/>
                <a:ea typeface="メイリオ" panose="020B0604030504040204" pitchFamily="50" charset="-128"/>
                <a:cs typeface="MS UI Gothic"/>
              </a:rPr>
              <a:t>に</a:t>
            </a:r>
            <a:r>
              <a:rPr sz="2400" spc="165" dirty="0">
                <a:latin typeface="メイリオ" panose="020B0604030504040204" pitchFamily="50" charset="-128"/>
                <a:ea typeface="メイリオ" panose="020B0604030504040204" pitchFamily="50" charset="-128"/>
                <a:cs typeface="MS UI Gothic"/>
              </a:rPr>
              <a:t>マウ</a:t>
            </a:r>
            <a:r>
              <a:rPr sz="2400" spc="170" dirty="0">
                <a:latin typeface="メイリオ" panose="020B0604030504040204" pitchFamily="50" charset="-128"/>
                <a:ea typeface="メイリオ" panose="020B0604030504040204" pitchFamily="50" charset="-128"/>
                <a:cs typeface="MS UI Gothic"/>
              </a:rPr>
              <a:t>ス</a:t>
            </a:r>
            <a:r>
              <a:rPr sz="2400" spc="145" dirty="0">
                <a:latin typeface="メイリオ" panose="020B0604030504040204" pitchFamily="50" charset="-128"/>
                <a:ea typeface="メイリオ" panose="020B0604030504040204" pitchFamily="50" charset="-128"/>
                <a:cs typeface="MS UI Gothic"/>
              </a:rPr>
              <a:t>ポ</a:t>
            </a:r>
            <a:r>
              <a:rPr sz="2400" spc="245" dirty="0">
                <a:latin typeface="メイリオ" panose="020B0604030504040204" pitchFamily="50" charset="-128"/>
                <a:ea typeface="メイリオ" panose="020B0604030504040204" pitchFamily="50" charset="-128"/>
                <a:cs typeface="MS UI Gothic"/>
              </a:rPr>
              <a:t>イ</a:t>
            </a:r>
            <a:r>
              <a:rPr sz="2400" spc="254" dirty="0">
                <a:latin typeface="メイリオ" panose="020B0604030504040204" pitchFamily="50" charset="-128"/>
                <a:ea typeface="メイリオ" panose="020B0604030504040204" pitchFamily="50" charset="-128"/>
                <a:cs typeface="MS UI Gothic"/>
              </a:rPr>
              <a:t>ン</a:t>
            </a:r>
            <a:r>
              <a:rPr sz="2400" spc="235" dirty="0">
                <a:latin typeface="メイリオ" panose="020B0604030504040204" pitchFamily="50" charset="-128"/>
                <a:ea typeface="メイリオ" panose="020B0604030504040204" pitchFamily="50" charset="-128"/>
                <a:cs typeface="MS UI Gothic"/>
              </a:rPr>
              <a:t>タ</a:t>
            </a:r>
            <a:r>
              <a:rPr sz="2400" spc="254" dirty="0">
                <a:latin typeface="メイリオ" panose="020B0604030504040204" pitchFamily="50" charset="-128"/>
                <a:ea typeface="メイリオ" panose="020B0604030504040204" pitchFamily="50" charset="-128"/>
                <a:cs typeface="MS UI Gothic"/>
              </a:rPr>
              <a:t>を</a:t>
            </a:r>
            <a:r>
              <a:rPr sz="2400" spc="340" dirty="0">
                <a:latin typeface="メイリオ" panose="020B0604030504040204" pitchFamily="50" charset="-128"/>
                <a:ea typeface="メイリオ" panose="020B0604030504040204" pitchFamily="50" charset="-128"/>
                <a:cs typeface="MS UI Gothic"/>
              </a:rPr>
              <a:t>合</a:t>
            </a:r>
            <a:r>
              <a:rPr sz="2400" spc="290" dirty="0">
                <a:latin typeface="メイリオ" panose="020B0604030504040204" pitchFamily="50" charset="-128"/>
                <a:ea typeface="メイリオ" panose="020B0604030504040204" pitchFamily="50" charset="-128"/>
                <a:cs typeface="MS UI Gothic"/>
              </a:rPr>
              <a:t>わせ</a:t>
            </a:r>
            <a:r>
              <a:rPr sz="2400" spc="265" dirty="0">
                <a:latin typeface="メイリオ" panose="020B0604030504040204" pitchFamily="50" charset="-128"/>
                <a:ea typeface="メイリオ" panose="020B0604030504040204" pitchFamily="50" charset="-128"/>
                <a:cs typeface="MS UI Gothic"/>
              </a:rPr>
              <a:t>て</a:t>
            </a:r>
            <a:r>
              <a:rPr sz="2400" spc="280" dirty="0">
                <a:latin typeface="メイリオ" panose="020B0604030504040204" pitchFamily="50" charset="-128"/>
                <a:ea typeface="メイリオ" panose="020B0604030504040204" pitchFamily="50" charset="-128"/>
                <a:cs typeface="MS UI Gothic"/>
              </a:rPr>
              <a:t>シ</a:t>
            </a:r>
            <a:r>
              <a:rPr sz="2400" spc="170" dirty="0">
                <a:latin typeface="メイリオ" panose="020B0604030504040204" pitchFamily="50" charset="-128"/>
                <a:ea typeface="メイリオ" panose="020B0604030504040204" pitchFamily="50" charset="-128"/>
                <a:cs typeface="MS UI Gothic"/>
              </a:rPr>
              <a:t>ョ</a:t>
            </a:r>
            <a:r>
              <a:rPr sz="2400" spc="280" dirty="0">
                <a:latin typeface="メイリオ" panose="020B0604030504040204" pitchFamily="50" charset="-128"/>
                <a:ea typeface="メイリオ" panose="020B0604030504040204" pitchFamily="50" charset="-128"/>
                <a:cs typeface="MS UI Gothic"/>
              </a:rPr>
              <a:t>ー</a:t>
            </a:r>
            <a:r>
              <a:rPr sz="2400" spc="204" dirty="0">
                <a:latin typeface="メイリオ" panose="020B0604030504040204" pitchFamily="50" charset="-128"/>
                <a:ea typeface="メイリオ" panose="020B0604030504040204" pitchFamily="50" charset="-128"/>
                <a:cs typeface="MS UI Gothic"/>
              </a:rPr>
              <a:t>ト</a:t>
            </a:r>
            <a:r>
              <a:rPr sz="2400" spc="195" dirty="0">
                <a:latin typeface="メイリオ" panose="020B0604030504040204" pitchFamily="50" charset="-128"/>
                <a:ea typeface="メイリオ" panose="020B0604030504040204" pitchFamily="50" charset="-128"/>
                <a:cs typeface="MS UI Gothic"/>
              </a:rPr>
              <a:t>カ</a:t>
            </a:r>
            <a:r>
              <a:rPr sz="2400" spc="160" dirty="0">
                <a:latin typeface="メイリオ" panose="020B0604030504040204" pitchFamily="50" charset="-128"/>
                <a:ea typeface="メイリオ" panose="020B0604030504040204" pitchFamily="50" charset="-128"/>
                <a:cs typeface="MS UI Gothic"/>
              </a:rPr>
              <a:t>ッ</a:t>
            </a:r>
            <a:r>
              <a:rPr sz="2400" spc="195" dirty="0">
                <a:latin typeface="メイリオ" panose="020B0604030504040204" pitchFamily="50" charset="-128"/>
                <a:ea typeface="メイリオ" panose="020B0604030504040204" pitchFamily="50" charset="-128"/>
                <a:cs typeface="MS UI Gothic"/>
              </a:rPr>
              <a:t>ト</a:t>
            </a:r>
            <a:r>
              <a:rPr sz="2400" spc="204" dirty="0">
                <a:latin typeface="メイリオ" panose="020B0604030504040204" pitchFamily="50" charset="-128"/>
                <a:ea typeface="メイリオ" panose="020B0604030504040204" pitchFamily="50" charset="-128"/>
                <a:cs typeface="MS UI Gothic"/>
              </a:rPr>
              <a:t>M</a:t>
            </a:r>
            <a:r>
              <a:rPr sz="2400" spc="210" dirty="0">
                <a:latin typeface="メイリオ" panose="020B0604030504040204" pitchFamily="50" charset="-128"/>
                <a:ea typeface="メイリオ" panose="020B0604030504040204" pitchFamily="50" charset="-128"/>
                <a:cs typeface="MS UI Gothic"/>
              </a:rPr>
              <a:t>を</a:t>
            </a:r>
            <a:r>
              <a:rPr sz="2400" spc="275" dirty="0">
                <a:latin typeface="メイリオ" panose="020B0604030504040204" pitchFamily="50" charset="-128"/>
                <a:ea typeface="メイリオ" panose="020B0604030504040204" pitchFamily="50" charset="-128"/>
                <a:cs typeface="MS UI Gothic"/>
              </a:rPr>
              <a:t>入力</a:t>
            </a:r>
            <a:r>
              <a:rPr sz="2400" spc="235" dirty="0">
                <a:latin typeface="メイリオ" panose="020B0604030504040204" pitchFamily="50" charset="-128"/>
                <a:ea typeface="メイリオ" panose="020B0604030504040204" pitchFamily="50" charset="-128"/>
                <a:cs typeface="MS UI Gothic"/>
              </a:rPr>
              <a:t>す</a:t>
            </a:r>
            <a:r>
              <a:rPr sz="2400" spc="210" dirty="0">
                <a:latin typeface="メイリオ" panose="020B0604030504040204" pitchFamily="50" charset="-128"/>
                <a:ea typeface="メイリオ" panose="020B0604030504040204" pitchFamily="50" charset="-128"/>
                <a:cs typeface="MS UI Gothic"/>
              </a:rPr>
              <a:t>る</a:t>
            </a:r>
            <a:r>
              <a:rPr sz="2400" spc="175" dirty="0">
                <a:latin typeface="メイリオ" panose="020B0604030504040204" pitchFamily="50" charset="-128"/>
                <a:ea typeface="メイリオ" panose="020B0604030504040204" pitchFamily="50" charset="-128"/>
                <a:cs typeface="MS UI Gothic"/>
              </a:rPr>
              <a:t>と</a:t>
            </a:r>
            <a:r>
              <a:rPr sz="2400" spc="275" dirty="0">
                <a:latin typeface="メイリオ" panose="020B0604030504040204" pitchFamily="50" charset="-128"/>
                <a:ea typeface="メイリオ" panose="020B0604030504040204" pitchFamily="50" charset="-128"/>
                <a:cs typeface="MS UI Gothic"/>
              </a:rPr>
              <a:t>部品</a:t>
            </a:r>
            <a:r>
              <a:rPr sz="2400" spc="229" dirty="0">
                <a:latin typeface="メイリオ" panose="020B0604030504040204" pitchFamily="50" charset="-128"/>
                <a:ea typeface="メイリオ" panose="020B0604030504040204" pitchFamily="50" charset="-128"/>
                <a:cs typeface="MS UI Gothic"/>
              </a:rPr>
              <a:t>が</a:t>
            </a:r>
            <a:r>
              <a:rPr sz="2400" spc="210" dirty="0">
                <a:latin typeface="メイリオ" panose="020B0604030504040204" pitchFamily="50" charset="-128"/>
                <a:ea typeface="メイリオ" panose="020B0604030504040204" pitchFamily="50" charset="-128"/>
                <a:cs typeface="MS UI Gothic"/>
              </a:rPr>
              <a:t>マ</a:t>
            </a:r>
            <a:r>
              <a:rPr sz="2400" spc="204" dirty="0">
                <a:latin typeface="メイリオ" panose="020B0604030504040204" pitchFamily="50" charset="-128"/>
                <a:ea typeface="メイリオ" panose="020B0604030504040204" pitchFamily="50" charset="-128"/>
                <a:cs typeface="MS UI Gothic"/>
              </a:rPr>
              <a:t>ウ</a:t>
            </a:r>
            <a:r>
              <a:rPr sz="2400" spc="210" dirty="0">
                <a:latin typeface="メイリオ" panose="020B0604030504040204" pitchFamily="50" charset="-128"/>
                <a:ea typeface="メイリオ" panose="020B0604030504040204" pitchFamily="50" charset="-128"/>
                <a:cs typeface="MS UI Gothic"/>
              </a:rPr>
              <a:t>ス</a:t>
            </a:r>
            <a:r>
              <a:rPr sz="2400" spc="190" dirty="0">
                <a:latin typeface="メイリオ" panose="020B0604030504040204" pitchFamily="50" charset="-128"/>
                <a:ea typeface="メイリオ" panose="020B0604030504040204" pitchFamily="50" charset="-128"/>
                <a:cs typeface="MS UI Gothic"/>
              </a:rPr>
              <a:t>ポ</a:t>
            </a:r>
            <a:r>
              <a:rPr sz="2400" spc="220" dirty="0">
                <a:latin typeface="メイリオ" panose="020B0604030504040204" pitchFamily="50" charset="-128"/>
                <a:ea typeface="メイリオ" panose="020B0604030504040204" pitchFamily="50" charset="-128"/>
                <a:cs typeface="MS UI Gothic"/>
              </a:rPr>
              <a:t>イ</a:t>
            </a:r>
            <a:r>
              <a:rPr sz="2400" spc="225" dirty="0">
                <a:latin typeface="メイリオ" panose="020B0604030504040204" pitchFamily="50" charset="-128"/>
                <a:ea typeface="メイリオ" panose="020B0604030504040204" pitchFamily="50" charset="-128"/>
                <a:cs typeface="MS UI Gothic"/>
              </a:rPr>
              <a:t>ン</a:t>
            </a:r>
            <a:r>
              <a:rPr sz="2400" spc="210" dirty="0">
                <a:latin typeface="メイリオ" panose="020B0604030504040204" pitchFamily="50" charset="-128"/>
                <a:ea typeface="メイリオ" panose="020B0604030504040204" pitchFamily="50" charset="-128"/>
                <a:cs typeface="MS UI Gothic"/>
              </a:rPr>
              <a:t>タ</a:t>
            </a:r>
            <a:r>
              <a:rPr sz="2400" spc="240" dirty="0">
                <a:latin typeface="メイリオ" panose="020B0604030504040204" pitchFamily="50" charset="-128"/>
                <a:ea typeface="メイリオ" panose="020B0604030504040204" pitchFamily="50" charset="-128"/>
                <a:cs typeface="MS UI Gothic"/>
              </a:rPr>
              <a:t>に</a:t>
            </a:r>
            <a:r>
              <a:rPr sz="2400" spc="305" dirty="0">
                <a:latin typeface="メイリオ" panose="020B0604030504040204" pitchFamily="50" charset="-128"/>
                <a:ea typeface="メイリオ" panose="020B0604030504040204" pitchFamily="50" charset="-128"/>
                <a:cs typeface="MS UI Gothic"/>
              </a:rPr>
              <a:t>吸 </a:t>
            </a:r>
            <a:r>
              <a:rPr sz="2400" spc="229" dirty="0">
                <a:latin typeface="メイリオ" panose="020B0604030504040204" pitchFamily="50" charset="-128"/>
                <a:ea typeface="メイリオ" panose="020B0604030504040204" pitchFamily="50" charset="-128"/>
                <a:cs typeface="MS UI Gothic"/>
              </a:rPr>
              <a:t>着</a:t>
            </a:r>
            <a:r>
              <a:rPr sz="2400" spc="155" dirty="0">
                <a:latin typeface="メイリオ" panose="020B0604030504040204" pitchFamily="50" charset="-128"/>
                <a:ea typeface="メイリオ" panose="020B0604030504040204" pitchFamily="50" charset="-128"/>
                <a:cs typeface="MS UI Gothic"/>
              </a:rPr>
              <a:t>さ</a:t>
            </a:r>
            <a:r>
              <a:rPr sz="2400" spc="200" dirty="0">
                <a:latin typeface="メイリオ" panose="020B0604030504040204" pitchFamily="50" charset="-128"/>
                <a:ea typeface="メイリオ" panose="020B0604030504040204" pitchFamily="50" charset="-128"/>
                <a:cs typeface="MS UI Gothic"/>
              </a:rPr>
              <a:t>れ</a:t>
            </a:r>
            <a:r>
              <a:rPr sz="2400" spc="170"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90" dirty="0">
                <a:latin typeface="メイリオ" panose="020B0604030504040204" pitchFamily="50" charset="-128"/>
                <a:ea typeface="メイリオ" panose="020B0604030504040204" pitchFamily="50" charset="-128"/>
                <a:cs typeface="MS UI Gothic"/>
              </a:rPr>
              <a:t>。</a:t>
            </a:r>
            <a:r>
              <a:rPr sz="2400" spc="140" dirty="0">
                <a:latin typeface="メイリオ" panose="020B0604030504040204" pitchFamily="50" charset="-128"/>
                <a:ea typeface="メイリオ" panose="020B0604030504040204" pitchFamily="50" charset="-128"/>
                <a:cs typeface="MS UI Gothic"/>
              </a:rPr>
              <a:t>目的</a:t>
            </a:r>
            <a:r>
              <a:rPr sz="2400" spc="114" dirty="0">
                <a:latin typeface="メイリオ" panose="020B0604030504040204" pitchFamily="50" charset="-128"/>
                <a:ea typeface="メイリオ" panose="020B0604030504040204" pitchFamily="50" charset="-128"/>
                <a:cs typeface="MS UI Gothic"/>
              </a:rPr>
              <a:t>の</a:t>
            </a:r>
            <a:r>
              <a:rPr sz="2400" spc="140" dirty="0">
                <a:latin typeface="メイリオ" panose="020B0604030504040204" pitchFamily="50" charset="-128"/>
                <a:ea typeface="メイリオ" panose="020B0604030504040204" pitchFamily="50" charset="-128"/>
                <a:cs typeface="MS UI Gothic"/>
              </a:rPr>
              <a:t>位置</a:t>
            </a:r>
            <a:r>
              <a:rPr sz="2400" spc="114" dirty="0">
                <a:latin typeface="メイリオ" panose="020B0604030504040204" pitchFamily="50" charset="-128"/>
                <a:ea typeface="メイリオ" panose="020B0604030504040204" pitchFamily="50" charset="-128"/>
                <a:cs typeface="MS UI Gothic"/>
              </a:rPr>
              <a:t>で</a:t>
            </a:r>
            <a:r>
              <a:rPr sz="2400" spc="105" dirty="0">
                <a:latin typeface="メイリオ" panose="020B0604030504040204" pitchFamily="50" charset="-128"/>
                <a:ea typeface="メイリオ" panose="020B0604030504040204" pitchFamily="50" charset="-128"/>
                <a:cs typeface="MS UI Gothic"/>
              </a:rPr>
              <a:t>ま</a:t>
            </a:r>
            <a:r>
              <a:rPr sz="2400" spc="114" dirty="0">
                <a:latin typeface="メイリオ" panose="020B0604030504040204" pitchFamily="50" charset="-128"/>
                <a:ea typeface="メイリオ" panose="020B0604030504040204" pitchFamily="50" charset="-128"/>
                <a:cs typeface="MS UI Gothic"/>
              </a:rPr>
              <a:t>で</a:t>
            </a:r>
            <a:r>
              <a:rPr sz="2400" spc="140" dirty="0">
                <a:latin typeface="メイリオ" panose="020B0604030504040204" pitchFamily="50" charset="-128"/>
                <a:ea typeface="メイリオ" panose="020B0604030504040204" pitchFamily="50" charset="-128"/>
                <a:cs typeface="MS UI Gothic"/>
              </a:rPr>
              <a:t>部品</a:t>
            </a:r>
            <a:r>
              <a:rPr sz="2400" spc="105" dirty="0">
                <a:latin typeface="メイリオ" panose="020B0604030504040204" pitchFamily="50" charset="-128"/>
                <a:ea typeface="メイリオ" panose="020B0604030504040204" pitchFamily="50" charset="-128"/>
                <a:cs typeface="MS UI Gothic"/>
              </a:rPr>
              <a:t>を</a:t>
            </a:r>
            <a:r>
              <a:rPr sz="2400" spc="140" dirty="0">
                <a:latin typeface="メイリオ" panose="020B0604030504040204" pitchFamily="50" charset="-128"/>
                <a:ea typeface="メイリオ" panose="020B0604030504040204" pitchFamily="50" charset="-128"/>
                <a:cs typeface="MS UI Gothic"/>
              </a:rPr>
              <a:t>移動</a:t>
            </a:r>
            <a:r>
              <a:rPr sz="2400" spc="5" dirty="0">
                <a:latin typeface="メイリオ" panose="020B0604030504040204" pitchFamily="50" charset="-128"/>
                <a:ea typeface="メイリオ" panose="020B0604030504040204" pitchFamily="50" charset="-128"/>
                <a:cs typeface="MS UI Gothic"/>
              </a:rPr>
              <a:t>し</a:t>
            </a:r>
            <a:r>
              <a:rPr sz="2400" spc="229" dirty="0">
                <a:latin typeface="メイリオ" panose="020B0604030504040204" pitchFamily="50" charset="-128"/>
                <a:ea typeface="メイリオ" panose="020B0604030504040204" pitchFamily="50" charset="-128"/>
                <a:cs typeface="MS UI Gothic"/>
              </a:rPr>
              <a:t>て</a:t>
            </a:r>
            <a:r>
              <a:rPr sz="2400" spc="204" dirty="0">
                <a:latin typeface="メイリオ" panose="020B0604030504040204" pitchFamily="50" charset="-128"/>
                <a:ea typeface="メイリオ" panose="020B0604030504040204" pitchFamily="50" charset="-128"/>
                <a:cs typeface="MS UI Gothic"/>
              </a:rPr>
              <a:t>ク</a:t>
            </a:r>
            <a:r>
              <a:rPr sz="2400" spc="170" dirty="0">
                <a:latin typeface="メイリオ" panose="020B0604030504040204" pitchFamily="50" charset="-128"/>
                <a:ea typeface="メイリオ" panose="020B0604030504040204" pitchFamily="50" charset="-128"/>
                <a:cs typeface="MS UI Gothic"/>
              </a:rPr>
              <a:t>リッ</a:t>
            </a:r>
            <a:r>
              <a:rPr sz="2400" spc="204" dirty="0">
                <a:latin typeface="メイリオ" panose="020B0604030504040204" pitchFamily="50" charset="-128"/>
                <a:ea typeface="メイリオ" panose="020B0604030504040204" pitchFamily="50" charset="-128"/>
                <a:cs typeface="MS UI Gothic"/>
              </a:rPr>
              <a:t>ク</a:t>
            </a:r>
            <a:r>
              <a:rPr sz="2400" spc="215" dirty="0">
                <a:latin typeface="メイリオ" panose="020B0604030504040204" pitchFamily="50" charset="-128"/>
                <a:ea typeface="メイリオ" panose="020B0604030504040204" pitchFamily="50" charset="-128"/>
                <a:cs typeface="MS UI Gothic"/>
              </a:rPr>
              <a:t>し</a:t>
            </a:r>
            <a:r>
              <a:rPr sz="2400" spc="295" dirty="0">
                <a:latin typeface="メイリオ" panose="020B0604030504040204" pitchFamily="50" charset="-128"/>
                <a:ea typeface="メイリオ" panose="020B0604030504040204" pitchFamily="50" charset="-128"/>
                <a:cs typeface="MS UI Gothic"/>
              </a:rPr>
              <a:t>配置固定</a:t>
            </a:r>
            <a:r>
              <a:rPr sz="2400" spc="215" dirty="0">
                <a:latin typeface="メイリオ" panose="020B0604030504040204" pitchFamily="50" charset="-128"/>
                <a:ea typeface="メイリオ" panose="020B0604030504040204" pitchFamily="50" charset="-128"/>
                <a:cs typeface="MS UI Gothic"/>
              </a:rPr>
              <a:t>し</a:t>
            </a:r>
            <a:r>
              <a:rPr sz="2400" spc="220"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808038" marR="6350">
              <a:lnSpc>
                <a:spcPct val="150000"/>
              </a:lnSpc>
              <a:spcBef>
                <a:spcPts val="130"/>
              </a:spcBef>
            </a:pPr>
            <a:r>
              <a:rPr sz="2400" spc="254" dirty="0">
                <a:latin typeface="メイリオ" panose="020B0604030504040204" pitchFamily="50" charset="-128"/>
                <a:ea typeface="メイリオ" panose="020B0604030504040204" pitchFamily="50" charset="-128"/>
                <a:cs typeface="MS UI Gothic"/>
              </a:rPr>
              <a:t>マウ</a:t>
            </a:r>
            <a:r>
              <a:rPr sz="2400" spc="260" dirty="0">
                <a:latin typeface="メイリオ" panose="020B0604030504040204" pitchFamily="50" charset="-128"/>
                <a:ea typeface="メイリオ" panose="020B0604030504040204" pitchFamily="50" charset="-128"/>
                <a:cs typeface="MS UI Gothic"/>
              </a:rPr>
              <a:t>ス</a:t>
            </a:r>
            <a:r>
              <a:rPr sz="2400" spc="245" dirty="0">
                <a:latin typeface="メイリオ" panose="020B0604030504040204" pitchFamily="50" charset="-128"/>
                <a:ea typeface="メイリオ" panose="020B0604030504040204" pitchFamily="50" charset="-128"/>
                <a:cs typeface="MS UI Gothic"/>
              </a:rPr>
              <a:t>ポ</a:t>
            </a:r>
            <a:r>
              <a:rPr sz="2400" spc="145" dirty="0">
                <a:latin typeface="メイリオ" panose="020B0604030504040204" pitchFamily="50" charset="-128"/>
                <a:ea typeface="メイリオ" panose="020B0604030504040204" pitchFamily="50" charset="-128"/>
                <a:cs typeface="MS UI Gothic"/>
              </a:rPr>
              <a:t>イ</a:t>
            </a:r>
            <a:r>
              <a:rPr sz="2400" spc="150" dirty="0">
                <a:latin typeface="メイリオ" panose="020B0604030504040204" pitchFamily="50" charset="-128"/>
                <a:ea typeface="メイリオ" panose="020B0604030504040204" pitchFamily="50" charset="-128"/>
                <a:cs typeface="MS UI Gothic"/>
              </a:rPr>
              <a:t>ン</a:t>
            </a:r>
            <a:r>
              <a:rPr sz="2400" spc="135" dirty="0">
                <a:latin typeface="メイリオ" panose="020B0604030504040204" pitchFamily="50" charset="-128"/>
                <a:ea typeface="メイリオ" panose="020B0604030504040204" pitchFamily="50" charset="-128"/>
                <a:cs typeface="MS UI Gothic"/>
              </a:rPr>
              <a:t>タ</a:t>
            </a:r>
            <a:r>
              <a:rPr sz="2400" spc="155" dirty="0">
                <a:latin typeface="メイリオ" panose="020B0604030504040204" pitchFamily="50" charset="-128"/>
                <a:ea typeface="メイリオ" panose="020B0604030504040204" pitchFamily="50" charset="-128"/>
                <a:cs typeface="MS UI Gothic"/>
              </a:rPr>
              <a:t>に</a:t>
            </a:r>
            <a:r>
              <a:rPr sz="2400" spc="200" dirty="0">
                <a:latin typeface="メイリオ" panose="020B0604030504040204" pitchFamily="50" charset="-128"/>
                <a:ea typeface="メイリオ" panose="020B0604030504040204" pitchFamily="50" charset="-128"/>
                <a:cs typeface="MS UI Gothic"/>
              </a:rPr>
              <a:t>部品</a:t>
            </a:r>
            <a:r>
              <a:rPr sz="2400" spc="165" dirty="0">
                <a:latin typeface="メイリオ" panose="020B0604030504040204" pitchFamily="50" charset="-128"/>
                <a:ea typeface="メイリオ" panose="020B0604030504040204" pitchFamily="50" charset="-128"/>
                <a:cs typeface="MS UI Gothic"/>
              </a:rPr>
              <a:t>が</a:t>
            </a:r>
            <a:r>
              <a:rPr sz="2400" spc="200" dirty="0">
                <a:latin typeface="メイリオ" panose="020B0604030504040204" pitchFamily="50" charset="-128"/>
                <a:ea typeface="メイリオ" panose="020B0604030504040204" pitchFamily="50" charset="-128"/>
                <a:cs typeface="MS UI Gothic"/>
              </a:rPr>
              <a:t>吸着</a:t>
            </a:r>
            <a:r>
              <a:rPr sz="2400" spc="135" dirty="0">
                <a:latin typeface="メイリオ" panose="020B0604030504040204" pitchFamily="50" charset="-128"/>
                <a:ea typeface="メイリオ" panose="020B0604030504040204" pitchFamily="50" charset="-128"/>
                <a:cs typeface="MS UI Gothic"/>
              </a:rPr>
              <a:t>さ</a:t>
            </a:r>
            <a:r>
              <a:rPr sz="2400" spc="120" dirty="0">
                <a:latin typeface="メイリオ" panose="020B0604030504040204" pitchFamily="50" charset="-128"/>
                <a:ea typeface="メイリオ" panose="020B0604030504040204" pitchFamily="50" charset="-128"/>
                <a:cs typeface="MS UI Gothic"/>
              </a:rPr>
              <a:t>れ</a:t>
            </a:r>
            <a:r>
              <a:rPr sz="2400" spc="340" dirty="0">
                <a:latin typeface="メイリオ" panose="020B0604030504040204" pitchFamily="50" charset="-128"/>
                <a:ea typeface="メイリオ" panose="020B0604030504040204" pitchFamily="50" charset="-128"/>
                <a:cs typeface="MS UI Gothic"/>
              </a:rPr>
              <a:t>て</a:t>
            </a:r>
            <a:r>
              <a:rPr sz="2400" spc="355" dirty="0">
                <a:latin typeface="メイリオ" panose="020B0604030504040204" pitchFamily="50" charset="-128"/>
                <a:ea typeface="メイリオ" panose="020B0604030504040204" pitchFamily="50" charset="-128"/>
                <a:cs typeface="MS UI Gothic"/>
              </a:rPr>
              <a:t>い</a:t>
            </a:r>
            <a:r>
              <a:rPr sz="2400" spc="330" dirty="0">
                <a:latin typeface="メイリオ" panose="020B0604030504040204" pitchFamily="50" charset="-128"/>
                <a:ea typeface="メイリオ" panose="020B0604030504040204" pitchFamily="50" charset="-128"/>
                <a:cs typeface="MS UI Gothic"/>
              </a:rPr>
              <a:t>る</a:t>
            </a:r>
            <a:r>
              <a:rPr sz="2400" spc="270" dirty="0">
                <a:latin typeface="メイリオ" panose="020B0604030504040204" pitchFamily="50" charset="-128"/>
                <a:ea typeface="メイリオ" panose="020B0604030504040204" pitchFamily="50" charset="-128"/>
                <a:cs typeface="MS UI Gothic"/>
              </a:rPr>
              <a:t>と</a:t>
            </a:r>
            <a:r>
              <a:rPr sz="2400" spc="325" dirty="0">
                <a:latin typeface="メイリオ" panose="020B0604030504040204" pitchFamily="50" charset="-128"/>
                <a:ea typeface="メイリオ" panose="020B0604030504040204" pitchFamily="50" charset="-128"/>
                <a:cs typeface="MS UI Gothic"/>
              </a:rPr>
              <a:t>き</a:t>
            </a:r>
            <a:r>
              <a:rPr sz="2400" spc="285" dirty="0">
                <a:latin typeface="メイリオ" panose="020B0604030504040204" pitchFamily="50" charset="-128"/>
                <a:ea typeface="メイリオ" panose="020B0604030504040204" pitchFamily="50" charset="-128"/>
                <a:cs typeface="MS UI Gothic"/>
              </a:rPr>
              <a:t>，</a:t>
            </a:r>
            <a:r>
              <a:rPr sz="2400" spc="355" dirty="0">
                <a:latin typeface="メイリオ" panose="020B0604030504040204" pitchFamily="50" charset="-128"/>
                <a:ea typeface="メイリオ" panose="020B0604030504040204" pitchFamily="50" charset="-128"/>
                <a:cs typeface="MS UI Gothic"/>
              </a:rPr>
              <a:t>シ</a:t>
            </a:r>
            <a:r>
              <a:rPr sz="2400" spc="215" dirty="0">
                <a:latin typeface="メイリオ" panose="020B0604030504040204" pitchFamily="50" charset="-128"/>
                <a:ea typeface="メイリオ" panose="020B0604030504040204" pitchFamily="50" charset="-128"/>
                <a:cs typeface="MS UI Gothic"/>
              </a:rPr>
              <a:t>ョ</a:t>
            </a:r>
            <a:r>
              <a:rPr sz="2400" spc="355" dirty="0">
                <a:latin typeface="メイリオ" panose="020B0604030504040204" pitchFamily="50" charset="-128"/>
                <a:ea typeface="メイリオ" panose="020B0604030504040204" pitchFamily="50" charset="-128"/>
                <a:cs typeface="MS UI Gothic"/>
              </a:rPr>
              <a:t>ー</a:t>
            </a:r>
            <a:r>
              <a:rPr sz="2400" spc="270" dirty="0">
                <a:latin typeface="メイリオ" panose="020B0604030504040204" pitchFamily="50" charset="-128"/>
                <a:ea typeface="メイリオ" panose="020B0604030504040204" pitchFamily="50" charset="-128"/>
                <a:cs typeface="MS UI Gothic"/>
              </a:rPr>
              <a:t>ト</a:t>
            </a:r>
            <a:r>
              <a:rPr sz="2400" spc="240" dirty="0">
                <a:latin typeface="メイリオ" panose="020B0604030504040204" pitchFamily="50" charset="-128"/>
                <a:ea typeface="メイリオ" panose="020B0604030504040204" pitchFamily="50" charset="-128"/>
                <a:cs typeface="MS UI Gothic"/>
              </a:rPr>
              <a:t>カ</a:t>
            </a:r>
            <a:r>
              <a:rPr sz="2400" spc="190" dirty="0">
                <a:latin typeface="メイリオ" panose="020B0604030504040204" pitchFamily="50" charset="-128"/>
                <a:ea typeface="メイリオ" panose="020B0604030504040204" pitchFamily="50" charset="-128"/>
                <a:cs typeface="MS UI Gothic"/>
              </a:rPr>
              <a:t>ッ</a:t>
            </a:r>
            <a:r>
              <a:rPr sz="2400" spc="235" dirty="0">
                <a:latin typeface="メイリオ" panose="020B0604030504040204" pitchFamily="50" charset="-128"/>
                <a:ea typeface="メイリオ" panose="020B0604030504040204" pitchFamily="50" charset="-128"/>
                <a:cs typeface="MS UI Gothic"/>
              </a:rPr>
              <a:t>ト</a:t>
            </a:r>
            <a:r>
              <a:rPr sz="2400" spc="210" dirty="0">
                <a:latin typeface="メイリオ" panose="020B0604030504040204" pitchFamily="50" charset="-128"/>
                <a:ea typeface="メイリオ" panose="020B0604030504040204" pitchFamily="50" charset="-128"/>
                <a:cs typeface="MS UI Gothic"/>
              </a:rPr>
              <a:t>R，X，Y</a:t>
            </a:r>
            <a:r>
              <a:rPr sz="2400" spc="250" dirty="0">
                <a:latin typeface="メイリオ" panose="020B0604030504040204" pitchFamily="50" charset="-128"/>
                <a:ea typeface="メイリオ" panose="020B0604030504040204" pitchFamily="50" charset="-128"/>
                <a:cs typeface="MS UI Gothic"/>
              </a:rPr>
              <a:t>を</a:t>
            </a:r>
            <a:r>
              <a:rPr sz="2400" spc="335" dirty="0">
                <a:latin typeface="メイリオ" panose="020B0604030504040204" pitchFamily="50" charset="-128"/>
                <a:ea typeface="メイリオ" panose="020B0604030504040204" pitchFamily="50" charset="-128"/>
                <a:cs typeface="MS UI Gothic"/>
              </a:rPr>
              <a:t>入力</a:t>
            </a:r>
            <a:r>
              <a:rPr sz="2400" spc="150" dirty="0">
                <a:latin typeface="メイリオ" panose="020B0604030504040204" pitchFamily="50" charset="-128"/>
                <a:ea typeface="メイリオ" panose="020B0604030504040204" pitchFamily="50" charset="-128"/>
                <a:cs typeface="MS UI Gothic"/>
              </a:rPr>
              <a:t>し</a:t>
            </a:r>
            <a:r>
              <a:rPr sz="2400" spc="265" dirty="0">
                <a:latin typeface="メイリオ" panose="020B0604030504040204" pitchFamily="50" charset="-128"/>
                <a:ea typeface="メイリオ" panose="020B0604030504040204" pitchFamily="50" charset="-128"/>
                <a:cs typeface="MS UI Gothic"/>
              </a:rPr>
              <a:t>て</a:t>
            </a:r>
            <a:r>
              <a:rPr sz="2400" spc="254" dirty="0">
                <a:latin typeface="メイリオ" panose="020B0604030504040204" pitchFamily="50" charset="-128"/>
                <a:ea typeface="メイリオ" panose="020B0604030504040204" pitchFamily="50" charset="-128"/>
                <a:cs typeface="MS UI Gothic"/>
              </a:rPr>
              <a:t>マ</a:t>
            </a:r>
            <a:r>
              <a:rPr sz="2400" spc="250" dirty="0">
                <a:latin typeface="メイリオ" panose="020B0604030504040204" pitchFamily="50" charset="-128"/>
                <a:ea typeface="メイリオ" panose="020B0604030504040204" pitchFamily="50" charset="-128"/>
                <a:cs typeface="MS UI Gothic"/>
              </a:rPr>
              <a:t>ウ</a:t>
            </a:r>
            <a:r>
              <a:rPr sz="2400" spc="254" dirty="0">
                <a:latin typeface="メイリオ" panose="020B0604030504040204" pitchFamily="50" charset="-128"/>
                <a:ea typeface="メイリオ" panose="020B0604030504040204" pitchFamily="50" charset="-128"/>
                <a:cs typeface="MS UI Gothic"/>
              </a:rPr>
              <a:t>ス</a:t>
            </a:r>
            <a:r>
              <a:rPr sz="2400" spc="275" dirty="0">
                <a:latin typeface="メイリオ" panose="020B0604030504040204" pitchFamily="50" charset="-128"/>
                <a:ea typeface="メイリオ" panose="020B0604030504040204" pitchFamily="50" charset="-128"/>
                <a:cs typeface="MS UI Gothic"/>
              </a:rPr>
              <a:t>ポ </a:t>
            </a:r>
            <a:r>
              <a:rPr sz="2400" spc="155" dirty="0" err="1">
                <a:latin typeface="メイリオ" panose="020B0604030504040204" pitchFamily="50" charset="-128"/>
                <a:ea typeface="メイリオ" panose="020B0604030504040204" pitchFamily="50" charset="-128"/>
                <a:cs typeface="MS UI Gothic"/>
              </a:rPr>
              <a:t>イ</a:t>
            </a:r>
            <a:r>
              <a:rPr sz="2400" spc="160" dirty="0" err="1">
                <a:latin typeface="メイリオ" panose="020B0604030504040204" pitchFamily="50" charset="-128"/>
                <a:ea typeface="メイリオ" panose="020B0604030504040204" pitchFamily="50" charset="-128"/>
                <a:cs typeface="MS UI Gothic"/>
              </a:rPr>
              <a:t>ン</a:t>
            </a:r>
            <a:r>
              <a:rPr sz="2400" spc="145" dirty="0" err="1">
                <a:latin typeface="メイリオ" panose="020B0604030504040204" pitchFamily="50" charset="-128"/>
                <a:ea typeface="メイリオ" panose="020B0604030504040204" pitchFamily="50" charset="-128"/>
                <a:cs typeface="MS UI Gothic"/>
              </a:rPr>
              <a:t>タ</a:t>
            </a:r>
            <a:r>
              <a:rPr sz="2400" spc="165" dirty="0" err="1">
                <a:latin typeface="メイリオ" panose="020B0604030504040204" pitchFamily="50" charset="-128"/>
                <a:ea typeface="メイリオ" panose="020B0604030504040204" pitchFamily="50" charset="-128"/>
                <a:cs typeface="MS UI Gothic"/>
              </a:rPr>
              <a:t>に</a:t>
            </a:r>
            <a:r>
              <a:rPr sz="2400" spc="215" dirty="0" err="1">
                <a:latin typeface="メイリオ" panose="020B0604030504040204" pitchFamily="50" charset="-128"/>
                <a:ea typeface="メイリオ" panose="020B0604030504040204" pitchFamily="50" charset="-128"/>
                <a:cs typeface="MS UI Gothic"/>
              </a:rPr>
              <a:t>部品</a:t>
            </a:r>
            <a:r>
              <a:rPr sz="2400" spc="160" dirty="0" err="1">
                <a:latin typeface="メイリオ" panose="020B0604030504040204" pitchFamily="50" charset="-128"/>
                <a:ea typeface="メイリオ" panose="020B0604030504040204" pitchFamily="50" charset="-128"/>
                <a:cs typeface="MS UI Gothic"/>
              </a:rPr>
              <a:t>を</a:t>
            </a:r>
            <a:r>
              <a:rPr sz="2400" spc="215" dirty="0" err="1">
                <a:latin typeface="メイリオ" panose="020B0604030504040204" pitchFamily="50" charset="-128"/>
                <a:ea typeface="メイリオ" panose="020B0604030504040204" pitchFamily="50" charset="-128"/>
                <a:cs typeface="MS UI Gothic"/>
              </a:rPr>
              <a:t>吸着</a:t>
            </a:r>
            <a:r>
              <a:rPr sz="2400" spc="155" dirty="0" err="1">
                <a:latin typeface="メイリオ" panose="020B0604030504040204" pitchFamily="50" charset="-128"/>
                <a:ea typeface="メイリオ" panose="020B0604030504040204" pitchFamily="50" charset="-128"/>
                <a:cs typeface="MS UI Gothic"/>
              </a:rPr>
              <a:t>し</a:t>
            </a:r>
            <a:r>
              <a:rPr sz="2400" spc="165" dirty="0" err="1">
                <a:latin typeface="メイリオ" panose="020B0604030504040204" pitchFamily="50" charset="-128"/>
                <a:ea typeface="メイリオ" panose="020B0604030504040204" pitchFamily="50" charset="-128"/>
                <a:cs typeface="MS UI Gothic"/>
              </a:rPr>
              <a:t>た</a:t>
            </a:r>
            <a:r>
              <a:rPr sz="2400" spc="160" dirty="0" err="1">
                <a:latin typeface="メイリオ" panose="020B0604030504040204" pitchFamily="50" charset="-128"/>
                <a:ea typeface="メイリオ" panose="020B0604030504040204" pitchFamily="50" charset="-128"/>
                <a:cs typeface="MS UI Gothic"/>
              </a:rPr>
              <a:t>まま</a:t>
            </a:r>
            <a:r>
              <a:rPr sz="2400" spc="215" dirty="0" err="1">
                <a:latin typeface="メイリオ" panose="020B0604030504040204" pitchFamily="50" charset="-128"/>
                <a:ea typeface="メイリオ" panose="020B0604030504040204" pitchFamily="50" charset="-128"/>
                <a:cs typeface="MS UI Gothic"/>
              </a:rPr>
              <a:t>回転</a:t>
            </a:r>
            <a:r>
              <a:rPr sz="2400" spc="185" dirty="0" err="1">
                <a:latin typeface="メイリオ" panose="020B0604030504040204" pitchFamily="50" charset="-128"/>
                <a:ea typeface="メイリオ" panose="020B0604030504040204" pitchFamily="50" charset="-128"/>
                <a:cs typeface="MS UI Gothic"/>
              </a:rPr>
              <a:t>な</a:t>
            </a:r>
            <a:r>
              <a:rPr sz="2400" spc="105" dirty="0" err="1">
                <a:latin typeface="メイリオ" panose="020B0604030504040204" pitchFamily="50" charset="-128"/>
                <a:ea typeface="メイリオ" panose="020B0604030504040204" pitchFamily="50" charset="-128"/>
                <a:cs typeface="MS UI Gothic"/>
              </a:rPr>
              <a:t>ど</a:t>
            </a:r>
            <a:r>
              <a:rPr sz="2400" spc="110" dirty="0" err="1">
                <a:latin typeface="メイリオ" panose="020B0604030504040204" pitchFamily="50" charset="-128"/>
                <a:ea typeface="メイリオ" panose="020B0604030504040204" pitchFamily="50" charset="-128"/>
                <a:cs typeface="MS UI Gothic"/>
              </a:rPr>
              <a:t>の</a:t>
            </a:r>
            <a:r>
              <a:rPr sz="2400" spc="135" dirty="0" err="1">
                <a:latin typeface="メイリオ" panose="020B0604030504040204" pitchFamily="50" charset="-128"/>
                <a:ea typeface="メイリオ" panose="020B0604030504040204" pitchFamily="50" charset="-128"/>
                <a:cs typeface="MS UI Gothic"/>
              </a:rPr>
              <a:t>操作</a:t>
            </a:r>
            <a:r>
              <a:rPr sz="2400" spc="100" dirty="0" err="1">
                <a:latin typeface="メイリオ" panose="020B0604030504040204" pitchFamily="50" charset="-128"/>
                <a:ea typeface="メイリオ" panose="020B0604030504040204" pitchFamily="50" charset="-128"/>
                <a:cs typeface="MS UI Gothic"/>
              </a:rPr>
              <a:t>を</a:t>
            </a:r>
            <a:r>
              <a:rPr sz="2400" spc="135" dirty="0" err="1">
                <a:latin typeface="メイリオ" panose="020B0604030504040204" pitchFamily="50" charset="-128"/>
                <a:ea typeface="メイリオ" panose="020B0604030504040204" pitchFamily="50" charset="-128"/>
                <a:cs typeface="MS UI Gothic"/>
              </a:rPr>
              <a:t>加</a:t>
            </a:r>
            <a:r>
              <a:rPr sz="2400" spc="70" dirty="0" err="1">
                <a:latin typeface="メイリオ" panose="020B0604030504040204" pitchFamily="50" charset="-128"/>
                <a:ea typeface="メイリオ" panose="020B0604030504040204" pitchFamily="50" charset="-128"/>
                <a:cs typeface="MS UI Gothic"/>
              </a:rPr>
              <a:t>え</a:t>
            </a:r>
            <a:r>
              <a:rPr sz="2400" spc="290" dirty="0" err="1">
                <a:latin typeface="メイリオ" panose="020B0604030504040204" pitchFamily="50" charset="-128"/>
                <a:ea typeface="メイリオ" panose="020B0604030504040204" pitchFamily="50" charset="-128"/>
                <a:cs typeface="MS UI Gothic"/>
              </a:rPr>
              <a:t>る</a:t>
            </a:r>
            <a:r>
              <a:rPr sz="2400" spc="265" dirty="0" err="1">
                <a:latin typeface="メイリオ" panose="020B0604030504040204" pitchFamily="50" charset="-128"/>
                <a:ea typeface="メイリオ" panose="020B0604030504040204" pitchFamily="50" charset="-128"/>
                <a:cs typeface="MS UI Gothic"/>
              </a:rPr>
              <a:t>こ</a:t>
            </a:r>
            <a:r>
              <a:rPr sz="2400" spc="240" dirty="0" err="1">
                <a:latin typeface="メイリオ" panose="020B0604030504040204" pitchFamily="50" charset="-128"/>
                <a:ea typeface="メイリオ" panose="020B0604030504040204" pitchFamily="50" charset="-128"/>
                <a:cs typeface="MS UI Gothic"/>
              </a:rPr>
              <a:t>と</a:t>
            </a:r>
            <a:r>
              <a:rPr sz="2400" spc="320" dirty="0" err="1">
                <a:latin typeface="メイリオ" panose="020B0604030504040204" pitchFamily="50" charset="-128"/>
                <a:ea typeface="メイリオ" panose="020B0604030504040204" pitchFamily="50" charset="-128"/>
                <a:cs typeface="MS UI Gothic"/>
              </a:rPr>
              <a:t>が</a:t>
            </a:r>
            <a:r>
              <a:rPr sz="2400" spc="315" dirty="0" err="1">
                <a:latin typeface="メイリオ" panose="020B0604030504040204" pitchFamily="50" charset="-128"/>
                <a:ea typeface="メイリオ" panose="020B0604030504040204" pitchFamily="50" charset="-128"/>
                <a:cs typeface="MS UI Gothic"/>
              </a:rPr>
              <a:t>で</a:t>
            </a:r>
            <a:r>
              <a:rPr sz="2400" spc="290" dirty="0" err="1">
                <a:latin typeface="メイリオ" panose="020B0604030504040204" pitchFamily="50" charset="-128"/>
                <a:ea typeface="メイリオ" panose="020B0604030504040204" pitchFamily="50" charset="-128"/>
                <a:cs typeface="MS UI Gothic"/>
              </a:rPr>
              <a:t>きま</a:t>
            </a:r>
            <a:r>
              <a:rPr sz="2400" spc="70" dirty="0" err="1">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lang="en-US" altLang="ja-JP" sz="2400" spc="385" dirty="0">
              <a:latin typeface="メイリオ" panose="020B0604030504040204" pitchFamily="50" charset="-128"/>
              <a:ea typeface="メイリオ" panose="020B0604030504040204" pitchFamily="50" charset="-128"/>
              <a:cs typeface="MS UI Gothic"/>
            </a:endParaRPr>
          </a:p>
          <a:p>
            <a:pPr marR="6350">
              <a:lnSpc>
                <a:spcPct val="150000"/>
              </a:lnSpc>
              <a:spcBef>
                <a:spcPts val="130"/>
              </a:spcBef>
            </a:pPr>
            <a:r>
              <a:rPr lang="en-US" altLang="ja-JP" sz="2400" spc="385" dirty="0">
                <a:latin typeface="メイリオ" panose="020B0604030504040204" pitchFamily="50" charset="-128"/>
                <a:ea typeface="メイリオ" panose="020B0604030504040204" pitchFamily="50" charset="-128"/>
                <a:cs typeface="MS UI Gothic"/>
              </a:rPr>
              <a:t>4.6.6</a:t>
            </a:r>
            <a:r>
              <a:rPr lang="ja-JP" altLang="en-US" sz="2400" spc="385" dirty="0">
                <a:latin typeface="メイリオ" panose="020B0604030504040204" pitchFamily="50" charset="-128"/>
                <a:ea typeface="メイリオ" panose="020B0604030504040204" pitchFamily="50" charset="-128"/>
                <a:cs typeface="MS UI Gothic"/>
              </a:rPr>
              <a:t>　削除 ショートカット［</a:t>
            </a:r>
            <a:r>
              <a:rPr lang="en-US" altLang="ja-JP" sz="2400" spc="385" dirty="0">
                <a:latin typeface="メイリオ" panose="020B0604030504040204" pitchFamily="50" charset="-128"/>
                <a:ea typeface="メイリオ" panose="020B0604030504040204" pitchFamily="50" charset="-128"/>
                <a:cs typeface="MS UI Gothic"/>
              </a:rPr>
              <a:t>Del</a:t>
            </a:r>
            <a:r>
              <a:rPr lang="ja-JP" altLang="en-US" sz="2400" spc="385" dirty="0">
                <a:latin typeface="メイリオ" panose="020B0604030504040204" pitchFamily="50" charset="-128"/>
                <a:ea typeface="メイリオ" panose="020B0604030504040204" pitchFamily="50" charset="-128"/>
                <a:cs typeface="MS UI Gothic"/>
              </a:rPr>
              <a:t>］</a:t>
            </a:r>
          </a:p>
          <a:p>
            <a:pPr marL="808038" marR="6350">
              <a:lnSpc>
                <a:spcPct val="150000"/>
              </a:lnSpc>
              <a:spcBef>
                <a:spcPts val="130"/>
              </a:spcBef>
            </a:pPr>
            <a:r>
              <a:rPr lang="ja-JP" altLang="en-US" sz="2400" spc="385" dirty="0">
                <a:latin typeface="メイリオ" panose="020B0604030504040204" pitchFamily="50" charset="-128"/>
                <a:ea typeface="メイリオ" panose="020B0604030504040204" pitchFamily="50" charset="-128"/>
                <a:cs typeface="MS UI Gothic"/>
              </a:rPr>
              <a:t>削除したい部品にマウスポインタを合わせてショートカット［</a:t>
            </a:r>
            <a:r>
              <a:rPr lang="en-US" altLang="ja-JP" sz="2400" spc="385" dirty="0">
                <a:latin typeface="メイリオ" panose="020B0604030504040204" pitchFamily="50" charset="-128"/>
                <a:ea typeface="メイリオ" panose="020B0604030504040204" pitchFamily="50" charset="-128"/>
                <a:cs typeface="MS UI Gothic"/>
              </a:rPr>
              <a:t>Del</a:t>
            </a:r>
            <a:r>
              <a:rPr lang="ja-JP" altLang="en-US" sz="2400" spc="385" dirty="0">
                <a:latin typeface="メイリオ" panose="020B0604030504040204" pitchFamily="50" charset="-128"/>
                <a:ea typeface="メイリオ" panose="020B0604030504040204" pitchFamily="50" charset="-128"/>
                <a:cs typeface="MS UI Gothic"/>
              </a:rPr>
              <a:t>］を入力します。</a:t>
            </a:r>
            <a:endParaRPr lang="en-US" altLang="ja-JP" sz="2400" spc="385" dirty="0">
              <a:latin typeface="メイリオ" panose="020B0604030504040204" pitchFamily="50" charset="-128"/>
              <a:ea typeface="メイリオ" panose="020B0604030504040204" pitchFamily="50" charset="-128"/>
              <a:cs typeface="MS UI Gothic"/>
            </a:endParaRPr>
          </a:p>
          <a:p>
            <a:pPr marL="808038" marR="6350">
              <a:lnSpc>
                <a:spcPct val="150000"/>
              </a:lnSpc>
              <a:spcBef>
                <a:spcPts val="130"/>
              </a:spcBef>
            </a:pPr>
            <a:r>
              <a:rPr lang="ja-JP" altLang="en-US" sz="2400" spc="385" dirty="0">
                <a:latin typeface="メイリオ" panose="020B0604030504040204" pitchFamily="50" charset="-128"/>
                <a:ea typeface="メイリオ" panose="020B0604030504040204" pitchFamily="50" charset="-128"/>
                <a:cs typeface="MS UI Gothic"/>
              </a:rPr>
              <a:t>ショートカットが働かないとき</a:t>
            </a:r>
          </a:p>
          <a:p>
            <a:pPr marL="808038" marR="6350" indent="-808038">
              <a:lnSpc>
                <a:spcPct val="150000"/>
              </a:lnSpc>
              <a:spcBef>
                <a:spcPts val="130"/>
              </a:spcBef>
            </a:pPr>
            <a:r>
              <a:rPr lang="en-US" altLang="ja-JP" sz="2400" spc="385" dirty="0">
                <a:latin typeface="メイリオ" panose="020B0604030504040204" pitchFamily="50" charset="-128"/>
                <a:ea typeface="メイリオ" panose="020B0604030504040204" pitchFamily="50" charset="-128"/>
                <a:cs typeface="MS UI Gothic"/>
              </a:rPr>
              <a:t>4.6.7.KiCad</a:t>
            </a:r>
            <a:r>
              <a:rPr lang="ja-JP" altLang="en-US" sz="2400" spc="385" dirty="0">
                <a:latin typeface="メイリオ" panose="020B0604030504040204" pitchFamily="50" charset="-128"/>
                <a:ea typeface="メイリオ" panose="020B0604030504040204" pitchFamily="50" charset="-128"/>
                <a:cs typeface="MS UI Gothic"/>
              </a:rPr>
              <a:t>操作中に日本語入力モードになるとショートカット・キーが効かなくなります。 一旦，この状態になると英数モードに戻しても回復しません。</a:t>
            </a:r>
          </a:p>
          <a:p>
            <a:pPr marL="808038" marR="6350">
              <a:lnSpc>
                <a:spcPct val="150000"/>
              </a:lnSpc>
              <a:spcBef>
                <a:spcPts val="130"/>
              </a:spcBef>
              <a:tabLst>
                <a:tab pos="808038" algn="l"/>
              </a:tabLst>
            </a:pPr>
            <a:r>
              <a:rPr lang="ja-JP" altLang="en-US" sz="2400" spc="385" dirty="0">
                <a:latin typeface="メイリオ" panose="020B0604030504040204" pitchFamily="50" charset="-128"/>
                <a:ea typeface="メイリオ" panose="020B0604030504040204" pitchFamily="50" charset="-128"/>
                <a:cs typeface="MS UI Gothic"/>
              </a:rPr>
              <a:t>このようなときは，英数モードに戻して［</a:t>
            </a:r>
            <a:r>
              <a:rPr lang="en-US" altLang="ja-JP" sz="2400" spc="385" dirty="0">
                <a:latin typeface="メイリオ" panose="020B0604030504040204" pitchFamily="50" charset="-128"/>
                <a:ea typeface="メイリオ" panose="020B0604030504040204" pitchFamily="50" charset="-128"/>
                <a:cs typeface="MS UI Gothic"/>
              </a:rPr>
              <a:t>ESC</a:t>
            </a:r>
            <a:r>
              <a:rPr lang="ja-JP" altLang="en-US" sz="2400" spc="385" dirty="0">
                <a:latin typeface="メイリオ" panose="020B0604030504040204" pitchFamily="50" charset="-128"/>
                <a:ea typeface="メイリオ" panose="020B0604030504040204" pitchFamily="50" charset="-128"/>
                <a:cs typeface="MS UI Gothic"/>
              </a:rPr>
              <a:t>］キーを１～２回打つと回復します。</a:t>
            </a:r>
            <a:endParaRPr sz="2400" dirty="0">
              <a:latin typeface="メイリオ" panose="020B0604030504040204" pitchFamily="50" charset="-128"/>
              <a:ea typeface="メイリオ" panose="020B0604030504040204" pitchFamily="50" charset="-128"/>
              <a:cs typeface="MS UI Gothic"/>
            </a:endParaRPr>
          </a:p>
        </p:txBody>
      </p:sp>
      <p:sp>
        <p:nvSpPr>
          <p:cNvPr id="6" name="object 6"/>
          <p:cNvSpPr txBox="1">
            <a:spLocks noGrp="1"/>
          </p:cNvSpPr>
          <p:nvPr>
            <p:ph type="sldNum" sz="quarter" idx="7"/>
          </p:nvPr>
        </p:nvSpPr>
        <p:spPr/>
        <p:txBody>
          <a:bodyPr/>
          <a:lstStyle/>
          <a:p>
            <a:r>
              <a:rPr lang="en-US" altLang="ja-JP"/>
              <a:t>10</a:t>
            </a:r>
            <a:endParaRPr lang="en-US" altLang="ja-JP" dirty="0"/>
          </a:p>
        </p:txBody>
      </p:sp>
      <p:sp>
        <p:nvSpPr>
          <p:cNvPr id="7" name="スライド番号プレースホルダー 4">
            <a:extLst>
              <a:ext uri="{FF2B5EF4-FFF2-40B4-BE49-F238E27FC236}">
                <a16:creationId xmlns:a16="http://schemas.microsoft.com/office/drawing/2014/main" id="{D58698CF-9573-4E01-B432-00A4442CBC6E}"/>
              </a:ext>
            </a:extLst>
          </p:cNvPr>
          <p:cNvSpPr txBox="1">
            <a:spLocks/>
          </p:cNvSpPr>
          <p:nvPr/>
        </p:nvSpPr>
        <p:spPr>
          <a:xfrm>
            <a:off x="17658556" y="95209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23</a:t>
            </a:fld>
            <a:endParaRPr lang="en-US" altLang="ja-JP" sz="2400" spc="170" dirty="0"/>
          </a:p>
        </p:txBody>
      </p:sp>
    </p:spTree>
    <p:extLst>
      <p:ext uri="{BB962C8B-B14F-4D97-AF65-F5344CB8AC3E}">
        <p14:creationId xmlns:p14="http://schemas.microsoft.com/office/powerpoint/2010/main" val="380563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99356" y="768244"/>
            <a:ext cx="17321530" cy="2167260"/>
          </a:xfrm>
          <a:prstGeom prst="rect">
            <a:avLst/>
          </a:prstGeom>
        </p:spPr>
        <p:txBody>
          <a:bodyPr vert="horz" wrap="square" lIns="0" tIns="12700" rIns="0" bIns="0" rtlCol="0">
            <a:spAutoFit/>
          </a:bodyPr>
          <a:lstStyle/>
          <a:p>
            <a:pPr marL="12700">
              <a:tabLst>
                <a:tab pos="545465" algn="l"/>
                <a:tab pos="983615" algn="l"/>
              </a:tabLst>
            </a:pPr>
            <a:r>
              <a:rPr sz="2400" spc="150" dirty="0">
                <a:latin typeface="メイリオ" panose="020B0604030504040204" pitchFamily="50" charset="-128"/>
                <a:ea typeface="メイリオ" panose="020B0604030504040204" pitchFamily="50" charset="-128"/>
                <a:cs typeface="Microsoft JhengHei"/>
              </a:rPr>
              <a:t>4.7.	</a:t>
            </a:r>
            <a:r>
              <a:rPr sz="2400" dirty="0">
                <a:latin typeface="メイリオ" panose="020B0604030504040204" pitchFamily="50" charset="-128"/>
                <a:ea typeface="メイリオ" panose="020B0604030504040204" pitchFamily="50" charset="-128"/>
                <a:cs typeface="Microsoft JhengHei"/>
              </a:rPr>
              <a:t>配線	ショー</a:t>
            </a:r>
            <a:r>
              <a:rPr sz="2400" spc="-35" dirty="0">
                <a:latin typeface="メイリオ" panose="020B0604030504040204" pitchFamily="50" charset="-128"/>
                <a:ea typeface="メイリオ" panose="020B0604030504040204" pitchFamily="50" charset="-128"/>
                <a:cs typeface="Microsoft JhengHei"/>
              </a:rPr>
              <a:t>ト</a:t>
            </a:r>
            <a:r>
              <a:rPr sz="2400" spc="30" dirty="0">
                <a:latin typeface="メイリオ" panose="020B0604030504040204" pitchFamily="50" charset="-128"/>
                <a:ea typeface="メイリオ" panose="020B0604030504040204" pitchFamily="50" charset="-128"/>
                <a:cs typeface="Microsoft JhengHei"/>
              </a:rPr>
              <a:t>カットW</a:t>
            </a:r>
            <a:endParaRPr sz="2400" dirty="0">
              <a:latin typeface="メイリオ" panose="020B0604030504040204" pitchFamily="50" charset="-128"/>
              <a:ea typeface="メイリオ" panose="020B0604030504040204" pitchFamily="50" charset="-128"/>
              <a:cs typeface="Microsoft JhengHei"/>
            </a:endParaRPr>
          </a:p>
          <a:p>
            <a:pPr marL="714375">
              <a:spcBef>
                <a:spcPts val="1720"/>
              </a:spcBef>
              <a:tabLst>
                <a:tab pos="329565" algn="l"/>
                <a:tab pos="1680210" algn="l"/>
              </a:tabLst>
            </a:pPr>
            <a:r>
              <a:rPr sz="2400" dirty="0">
                <a:latin typeface="メイリオ" panose="020B0604030504040204" pitchFamily="50" charset="-128"/>
                <a:ea typeface="メイリオ" panose="020B0604030504040204" pitchFamily="50" charset="-128"/>
                <a:cs typeface="MS UI Gothic"/>
              </a:rPr>
              <a:t>①	</a:t>
            </a:r>
            <a:r>
              <a:rPr sz="2400" spc="200" dirty="0">
                <a:latin typeface="メイリオ" panose="020B0604030504040204" pitchFamily="50" charset="-128"/>
                <a:ea typeface="メイリオ" panose="020B0604030504040204" pitchFamily="50" charset="-128"/>
                <a:cs typeface="MS UI Gothic"/>
              </a:rPr>
              <a:t>右</a:t>
            </a:r>
            <a:r>
              <a:rPr sz="2400" spc="145" dirty="0">
                <a:latin typeface="メイリオ" panose="020B0604030504040204" pitchFamily="50" charset="-128"/>
                <a:ea typeface="メイリオ" panose="020B0604030504040204" pitchFamily="50" charset="-128"/>
                <a:cs typeface="MS UI Gothic"/>
              </a:rPr>
              <a:t>ツ</a:t>
            </a:r>
            <a:r>
              <a:rPr sz="2400" spc="130" dirty="0">
                <a:latin typeface="メイリオ" panose="020B0604030504040204" pitchFamily="50" charset="-128"/>
                <a:ea typeface="メイリオ" panose="020B0604030504040204" pitchFamily="50" charset="-128"/>
                <a:cs typeface="MS UI Gothic"/>
              </a:rPr>
              <a:t>ー</a:t>
            </a:r>
            <a:r>
              <a:rPr sz="2400" spc="185" dirty="0">
                <a:latin typeface="メイリオ" panose="020B0604030504040204" pitchFamily="50" charset="-128"/>
                <a:ea typeface="メイリオ" panose="020B0604030504040204" pitchFamily="50" charset="-128"/>
                <a:cs typeface="MS UI Gothic"/>
              </a:rPr>
              <a:t>ル</a:t>
            </a:r>
            <a:r>
              <a:rPr sz="2400" spc="145" dirty="0">
                <a:latin typeface="メイリオ" panose="020B0604030504040204" pitchFamily="50" charset="-128"/>
                <a:ea typeface="メイリオ" panose="020B0604030504040204" pitchFamily="50" charset="-128"/>
                <a:cs typeface="MS UI Gothic"/>
              </a:rPr>
              <a:t>バ</a:t>
            </a:r>
            <a:r>
              <a:rPr sz="2400" spc="210" dirty="0">
                <a:latin typeface="メイリオ" panose="020B0604030504040204" pitchFamily="50" charset="-128"/>
                <a:ea typeface="メイリオ" panose="020B0604030504040204" pitchFamily="50" charset="-128"/>
                <a:cs typeface="MS UI Gothic"/>
              </a:rPr>
              <a:t>ーの	</a:t>
            </a:r>
            <a:r>
              <a:rPr sz="2400" spc="295" dirty="0">
                <a:latin typeface="メイリオ" panose="020B0604030504040204" pitchFamily="50" charset="-128"/>
                <a:ea typeface="メイリオ" panose="020B0604030504040204" pitchFamily="50" charset="-128"/>
                <a:cs typeface="MS UI Gothic"/>
              </a:rPr>
              <a:t>「</a:t>
            </a:r>
            <a:r>
              <a:rPr sz="2400" spc="445" dirty="0">
                <a:latin typeface="メイリオ" panose="020B0604030504040204" pitchFamily="50" charset="-128"/>
                <a:ea typeface="メイリオ" panose="020B0604030504040204" pitchFamily="50" charset="-128"/>
                <a:cs typeface="MS UI Gothic"/>
              </a:rPr>
              <a:t>ワ</a:t>
            </a:r>
            <a:r>
              <a:rPr sz="2400" spc="380" dirty="0">
                <a:latin typeface="メイリオ" panose="020B0604030504040204" pitchFamily="50" charset="-128"/>
                <a:ea typeface="メイリオ" panose="020B0604030504040204" pitchFamily="50" charset="-128"/>
                <a:cs typeface="MS UI Gothic"/>
              </a:rPr>
              <a:t>イ</a:t>
            </a:r>
            <a:r>
              <a:rPr sz="2400" spc="325" dirty="0">
                <a:latin typeface="メイリオ" panose="020B0604030504040204" pitchFamily="50" charset="-128"/>
                <a:ea typeface="メイリオ" panose="020B0604030504040204" pitchFamily="50" charset="-128"/>
                <a:cs typeface="MS UI Gothic"/>
              </a:rPr>
              <a:t>ヤ</a:t>
            </a:r>
            <a:r>
              <a:rPr sz="2400" spc="300" dirty="0">
                <a:latin typeface="メイリオ" panose="020B0604030504040204" pitchFamily="50" charset="-128"/>
                <a:ea typeface="メイリオ" panose="020B0604030504040204" pitchFamily="50" charset="-128"/>
                <a:cs typeface="MS UI Gothic"/>
              </a:rPr>
              <a:t>を</a:t>
            </a:r>
            <a:r>
              <a:rPr sz="2400" spc="400" dirty="0">
                <a:latin typeface="メイリオ" panose="020B0604030504040204" pitchFamily="50" charset="-128"/>
                <a:ea typeface="メイリオ" panose="020B0604030504040204" pitchFamily="50" charset="-128"/>
                <a:cs typeface="MS UI Gothic"/>
              </a:rPr>
              <a:t>配置</a:t>
            </a:r>
            <a:r>
              <a:rPr sz="2400" spc="200" dirty="0">
                <a:latin typeface="メイリオ" panose="020B0604030504040204" pitchFamily="50" charset="-128"/>
                <a:ea typeface="メイリオ" panose="020B0604030504040204" pitchFamily="50" charset="-128"/>
                <a:cs typeface="MS UI Gothic"/>
              </a:rPr>
              <a:t>」</a:t>
            </a:r>
            <a:r>
              <a:rPr sz="2400" spc="300" dirty="0">
                <a:latin typeface="メイリオ" panose="020B0604030504040204" pitchFamily="50" charset="-128"/>
                <a:ea typeface="メイリオ" panose="020B0604030504040204" pitchFamily="50" charset="-128"/>
                <a:cs typeface="MS UI Gothic"/>
              </a:rPr>
              <a:t>を</a:t>
            </a:r>
            <a:r>
              <a:rPr sz="2400" spc="275" dirty="0">
                <a:latin typeface="メイリオ" panose="020B0604030504040204" pitchFamily="50" charset="-128"/>
                <a:ea typeface="メイリオ" panose="020B0604030504040204" pitchFamily="50" charset="-128"/>
                <a:cs typeface="MS UI Gothic"/>
              </a:rPr>
              <a:t>ク</a:t>
            </a:r>
            <a:r>
              <a:rPr sz="2400" spc="229" dirty="0">
                <a:latin typeface="メイリオ" panose="020B0604030504040204" pitchFamily="50" charset="-128"/>
                <a:ea typeface="メイリオ" panose="020B0604030504040204" pitchFamily="50" charset="-128"/>
                <a:cs typeface="MS UI Gothic"/>
              </a:rPr>
              <a:t>リッ</a:t>
            </a:r>
            <a:r>
              <a:rPr sz="2400" spc="275" dirty="0">
                <a:latin typeface="メイリオ" panose="020B0604030504040204" pitchFamily="50" charset="-128"/>
                <a:ea typeface="メイリオ" panose="020B0604030504040204" pitchFamily="50" charset="-128"/>
                <a:cs typeface="MS UI Gothic"/>
              </a:rPr>
              <a:t>ク</a:t>
            </a:r>
            <a:r>
              <a:rPr sz="2400" spc="300" dirty="0">
                <a:latin typeface="メイリオ" panose="020B0604030504040204" pitchFamily="50" charset="-128"/>
                <a:ea typeface="メイリオ" panose="020B0604030504040204" pitchFamily="50" charset="-128"/>
                <a:cs typeface="MS UI Gothic"/>
              </a:rPr>
              <a:t>ま</a:t>
            </a:r>
            <a:r>
              <a:rPr sz="2400" spc="310" dirty="0">
                <a:latin typeface="メイリオ" panose="020B0604030504040204" pitchFamily="50" charset="-128"/>
                <a:ea typeface="メイリオ" panose="020B0604030504040204" pitchFamily="50" charset="-128"/>
                <a:cs typeface="MS UI Gothic"/>
              </a:rPr>
              <a:t>た</a:t>
            </a:r>
            <a:r>
              <a:rPr sz="2400" spc="340" dirty="0">
                <a:latin typeface="メイリオ" panose="020B0604030504040204" pitchFamily="50" charset="-128"/>
                <a:ea typeface="メイリオ" panose="020B0604030504040204" pitchFamily="50" charset="-128"/>
                <a:cs typeface="MS UI Gothic"/>
              </a:rPr>
              <a:t>は</a:t>
            </a:r>
            <a:r>
              <a:rPr sz="2400" spc="325" dirty="0">
                <a:latin typeface="メイリオ" panose="020B0604030504040204" pitchFamily="50" charset="-128"/>
                <a:ea typeface="メイリオ" panose="020B0604030504040204" pitchFamily="50" charset="-128"/>
                <a:cs typeface="MS UI Gothic"/>
              </a:rPr>
              <a:t>シ</a:t>
            </a:r>
            <a:r>
              <a:rPr sz="2400" spc="200" dirty="0">
                <a:latin typeface="メイリオ" panose="020B0604030504040204" pitchFamily="50" charset="-128"/>
                <a:ea typeface="メイリオ" panose="020B0604030504040204" pitchFamily="50" charset="-128"/>
                <a:cs typeface="MS UI Gothic"/>
              </a:rPr>
              <a:t>ョ</a:t>
            </a:r>
            <a:r>
              <a:rPr sz="2400" spc="325" dirty="0">
                <a:latin typeface="メイリオ" panose="020B0604030504040204" pitchFamily="50" charset="-128"/>
                <a:ea typeface="メイリオ" panose="020B0604030504040204" pitchFamily="50" charset="-128"/>
                <a:cs typeface="MS UI Gothic"/>
              </a:rPr>
              <a:t>ー</a:t>
            </a:r>
            <a:r>
              <a:rPr sz="2400" spc="245" dirty="0">
                <a:latin typeface="メイリオ" panose="020B0604030504040204" pitchFamily="50" charset="-128"/>
                <a:ea typeface="メイリオ" panose="020B0604030504040204" pitchFamily="50" charset="-128"/>
                <a:cs typeface="MS UI Gothic"/>
              </a:rPr>
              <a:t>ト</a:t>
            </a:r>
            <a:r>
              <a:rPr sz="2400" spc="240" dirty="0">
                <a:latin typeface="メイリオ" panose="020B0604030504040204" pitchFamily="50" charset="-128"/>
                <a:ea typeface="メイリオ" panose="020B0604030504040204" pitchFamily="50" charset="-128"/>
                <a:cs typeface="MS UI Gothic"/>
              </a:rPr>
              <a:t>カ</a:t>
            </a:r>
            <a:r>
              <a:rPr sz="2400" spc="195" dirty="0">
                <a:latin typeface="メイリオ" panose="020B0604030504040204" pitchFamily="50" charset="-128"/>
                <a:ea typeface="メイリオ" panose="020B0604030504040204" pitchFamily="50" charset="-128"/>
                <a:cs typeface="MS UI Gothic"/>
              </a:rPr>
              <a:t>ッ</a:t>
            </a:r>
            <a:r>
              <a:rPr sz="2400" spc="240" dirty="0">
                <a:latin typeface="メイリオ" panose="020B0604030504040204" pitchFamily="50" charset="-128"/>
                <a:ea typeface="メイリオ" panose="020B0604030504040204" pitchFamily="50" charset="-128"/>
                <a:cs typeface="MS UI Gothic"/>
              </a:rPr>
              <a:t>ト</a:t>
            </a:r>
            <a:r>
              <a:rPr sz="2400" spc="250" dirty="0">
                <a:latin typeface="メイリオ" panose="020B0604030504040204" pitchFamily="50" charset="-128"/>
                <a:ea typeface="メイリオ" panose="020B0604030504040204" pitchFamily="50" charset="-128"/>
                <a:cs typeface="MS UI Gothic"/>
              </a:rPr>
              <a:t>W</a:t>
            </a:r>
            <a:r>
              <a:rPr sz="2400" spc="254" dirty="0">
                <a:latin typeface="メイリオ" panose="020B0604030504040204" pitchFamily="50" charset="-128"/>
                <a:ea typeface="メイリオ" panose="020B0604030504040204" pitchFamily="50" charset="-128"/>
                <a:cs typeface="MS UI Gothic"/>
              </a:rPr>
              <a:t>を</a:t>
            </a:r>
            <a:r>
              <a:rPr sz="2400" spc="335" dirty="0">
                <a:latin typeface="メイリオ" panose="020B0604030504040204" pitchFamily="50" charset="-128"/>
                <a:ea typeface="メイリオ" panose="020B0604030504040204" pitchFamily="50" charset="-128"/>
                <a:cs typeface="MS UI Gothic"/>
              </a:rPr>
              <a:t>入力</a:t>
            </a:r>
            <a:r>
              <a:rPr sz="2400" spc="245" dirty="0">
                <a:latin typeface="メイリオ" panose="020B0604030504040204" pitchFamily="50" charset="-128"/>
                <a:ea typeface="メイリオ" panose="020B0604030504040204" pitchFamily="50" charset="-128"/>
                <a:cs typeface="MS UI Gothic"/>
              </a:rPr>
              <a:t>し</a:t>
            </a:r>
            <a:r>
              <a:rPr sz="2400" spc="254"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714375">
              <a:spcBef>
                <a:spcPts val="10"/>
              </a:spcBef>
            </a:pPr>
            <a:endParaRPr sz="2400" dirty="0">
              <a:latin typeface="メイリオ" panose="020B0604030504040204" pitchFamily="50" charset="-128"/>
              <a:ea typeface="メイリオ" panose="020B0604030504040204" pitchFamily="50" charset="-128"/>
              <a:cs typeface="Times New Roman"/>
            </a:endParaRPr>
          </a:p>
          <a:p>
            <a:pPr marL="714375">
              <a:tabLst>
                <a:tab pos="329565" algn="l"/>
              </a:tabLst>
            </a:pPr>
            <a:r>
              <a:rPr sz="2400" dirty="0">
                <a:latin typeface="メイリオ" panose="020B0604030504040204" pitchFamily="50" charset="-128"/>
                <a:ea typeface="メイリオ" panose="020B0604030504040204" pitchFamily="50" charset="-128"/>
                <a:cs typeface="MS UI Gothic"/>
              </a:rPr>
              <a:t>②	配線始点</a:t>
            </a:r>
            <a:r>
              <a:rPr sz="2400" spc="25" dirty="0">
                <a:latin typeface="メイリオ" panose="020B0604030504040204" pitchFamily="50" charset="-128"/>
                <a:ea typeface="メイリオ" panose="020B0604030504040204" pitchFamily="50" charset="-128"/>
                <a:cs typeface="MS UI Gothic"/>
              </a:rPr>
              <a:t> </a:t>
            </a:r>
            <a:r>
              <a:rPr sz="2400" dirty="0">
                <a:latin typeface="メイリオ" panose="020B0604030504040204" pitchFamily="50" charset="-128"/>
                <a:ea typeface="メイリオ" panose="020B0604030504040204" pitchFamily="50" charset="-128"/>
                <a:cs typeface="MS UI Gothic"/>
              </a:rPr>
              <a:t>→</a:t>
            </a:r>
            <a:r>
              <a:rPr sz="2400" spc="30" dirty="0">
                <a:latin typeface="メイリオ" panose="020B0604030504040204" pitchFamily="50" charset="-128"/>
                <a:ea typeface="メイリオ" panose="020B0604030504040204" pitchFamily="50" charset="-128"/>
                <a:cs typeface="MS UI Gothic"/>
              </a:rPr>
              <a:t> </a:t>
            </a:r>
            <a:r>
              <a:rPr sz="2400" dirty="0">
                <a:latin typeface="メイリオ" panose="020B0604030504040204" pitchFamily="50" charset="-128"/>
                <a:ea typeface="メイリオ" panose="020B0604030504040204" pitchFamily="50" charset="-128"/>
                <a:cs typeface="MS UI Gothic"/>
              </a:rPr>
              <a:t>途中点</a:t>
            </a:r>
            <a:r>
              <a:rPr sz="2400" spc="25" dirty="0">
                <a:latin typeface="メイリオ" panose="020B0604030504040204" pitchFamily="50" charset="-128"/>
                <a:ea typeface="メイリオ" panose="020B0604030504040204" pitchFamily="50" charset="-128"/>
                <a:cs typeface="MS UI Gothic"/>
              </a:rPr>
              <a:t> </a:t>
            </a:r>
            <a:r>
              <a:rPr sz="2400" dirty="0">
                <a:latin typeface="メイリオ" panose="020B0604030504040204" pitchFamily="50" charset="-128"/>
                <a:ea typeface="メイリオ" panose="020B0604030504040204" pitchFamily="50" charset="-128"/>
                <a:cs typeface="MS UI Gothic"/>
              </a:rPr>
              <a:t>→</a:t>
            </a:r>
            <a:r>
              <a:rPr sz="2400" spc="30" dirty="0">
                <a:latin typeface="メイリオ" panose="020B0604030504040204" pitchFamily="50" charset="-128"/>
                <a:ea typeface="メイリオ" panose="020B0604030504040204" pitchFamily="50" charset="-128"/>
                <a:cs typeface="MS UI Gothic"/>
              </a:rPr>
              <a:t> </a:t>
            </a:r>
            <a:r>
              <a:rPr sz="2400" dirty="0">
                <a:latin typeface="メイリオ" panose="020B0604030504040204" pitchFamily="50" charset="-128"/>
                <a:ea typeface="メイリオ" panose="020B0604030504040204" pitchFamily="50" charset="-128"/>
                <a:cs typeface="MS UI Gothic"/>
              </a:rPr>
              <a:t>配線終点</a:t>
            </a:r>
            <a:r>
              <a:rPr sz="2400" spc="30" dirty="0">
                <a:latin typeface="メイリオ" panose="020B0604030504040204" pitchFamily="50" charset="-128"/>
                <a:ea typeface="メイリオ" panose="020B0604030504040204" pitchFamily="50" charset="-128"/>
                <a:cs typeface="MS UI Gothic"/>
              </a:rPr>
              <a:t> </a:t>
            </a:r>
            <a:r>
              <a:rPr sz="2400" spc="385" dirty="0">
                <a:latin typeface="メイリオ" panose="020B0604030504040204" pitchFamily="50" charset="-128"/>
                <a:ea typeface="メイリオ" panose="020B0604030504040204" pitchFamily="50" charset="-128"/>
                <a:cs typeface="MS UI Gothic"/>
              </a:rPr>
              <a:t>と</a:t>
            </a:r>
            <a:r>
              <a:rPr sz="2400" spc="425" dirty="0">
                <a:latin typeface="メイリオ" panose="020B0604030504040204" pitchFamily="50" charset="-128"/>
                <a:ea typeface="メイリオ" panose="020B0604030504040204" pitchFamily="50" charset="-128"/>
                <a:cs typeface="MS UI Gothic"/>
              </a:rPr>
              <a:t>ク</a:t>
            </a:r>
            <a:r>
              <a:rPr sz="2400" spc="360" dirty="0">
                <a:latin typeface="メイリオ" panose="020B0604030504040204" pitchFamily="50" charset="-128"/>
                <a:ea typeface="メイリオ" panose="020B0604030504040204" pitchFamily="50" charset="-128"/>
                <a:cs typeface="MS UI Gothic"/>
              </a:rPr>
              <a:t>リ</a:t>
            </a:r>
            <a:r>
              <a:rPr sz="2400" spc="355" dirty="0">
                <a:latin typeface="メイリオ" panose="020B0604030504040204" pitchFamily="50" charset="-128"/>
                <a:ea typeface="メイリオ" panose="020B0604030504040204" pitchFamily="50" charset="-128"/>
                <a:cs typeface="MS UI Gothic"/>
              </a:rPr>
              <a:t>ッ</a:t>
            </a:r>
            <a:r>
              <a:rPr sz="2400" spc="425" dirty="0">
                <a:latin typeface="メイリオ" panose="020B0604030504040204" pitchFamily="50" charset="-128"/>
                <a:ea typeface="メイリオ" panose="020B0604030504040204" pitchFamily="50" charset="-128"/>
                <a:cs typeface="MS UI Gothic"/>
              </a:rPr>
              <a:t>ク</a:t>
            </a:r>
            <a:r>
              <a:rPr sz="2400" spc="350" dirty="0">
                <a:latin typeface="メイリオ" panose="020B0604030504040204" pitchFamily="50" charset="-128"/>
                <a:ea typeface="メイリオ" panose="020B0604030504040204" pitchFamily="50" charset="-128"/>
                <a:cs typeface="MS UI Gothic"/>
              </a:rPr>
              <a:t>し</a:t>
            </a:r>
            <a:r>
              <a:rPr sz="2400" spc="155" dirty="0">
                <a:latin typeface="メイリオ" panose="020B0604030504040204" pitchFamily="50" charset="-128"/>
                <a:ea typeface="メイリオ" panose="020B0604030504040204" pitchFamily="50" charset="-128"/>
                <a:cs typeface="MS UI Gothic"/>
              </a:rPr>
              <a:t>て</a:t>
            </a:r>
            <a:r>
              <a:rPr sz="2400" spc="195" dirty="0">
                <a:latin typeface="メイリオ" panose="020B0604030504040204" pitchFamily="50" charset="-128"/>
                <a:ea typeface="メイリオ" panose="020B0604030504040204" pitchFamily="50" charset="-128"/>
                <a:cs typeface="MS UI Gothic"/>
              </a:rPr>
              <a:t>配線</a:t>
            </a:r>
            <a:r>
              <a:rPr sz="2400" spc="140" dirty="0">
                <a:latin typeface="メイリオ" panose="020B0604030504040204" pitchFamily="50" charset="-128"/>
                <a:ea typeface="メイリオ" panose="020B0604030504040204" pitchFamily="50" charset="-128"/>
                <a:cs typeface="MS UI Gothic"/>
              </a:rPr>
              <a:t>し</a:t>
            </a:r>
            <a:r>
              <a:rPr sz="2400" spc="150"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150" dirty="0">
                <a:latin typeface="メイリオ" panose="020B0604030504040204" pitchFamily="50" charset="-128"/>
                <a:ea typeface="メイリオ" panose="020B0604030504040204" pitchFamily="50" charset="-128"/>
                <a:cs typeface="MS UI Gothic"/>
              </a:rPr>
              <a:t>。</a:t>
            </a:r>
            <a:r>
              <a:rPr sz="2400" spc="229" dirty="0">
                <a:latin typeface="メイリオ" panose="020B0604030504040204" pitchFamily="50" charset="-128"/>
                <a:ea typeface="メイリオ" panose="020B0604030504040204" pitchFamily="50" charset="-128"/>
                <a:cs typeface="MS UI Gothic"/>
              </a:rPr>
              <a:t>図</a:t>
            </a:r>
            <a:r>
              <a:rPr sz="2400" spc="114" dirty="0">
                <a:latin typeface="メイリオ" panose="020B0604030504040204" pitchFamily="50" charset="-128"/>
                <a:ea typeface="メイリオ" panose="020B0604030504040204" pitchFamily="50" charset="-128"/>
                <a:cs typeface="MS UI Gothic"/>
              </a:rPr>
              <a:t>4-13</a:t>
            </a:r>
            <a:endParaRPr sz="2400" dirty="0">
              <a:latin typeface="メイリオ" panose="020B0604030504040204" pitchFamily="50" charset="-128"/>
              <a:ea typeface="メイリオ" panose="020B0604030504040204" pitchFamily="50" charset="-128"/>
              <a:cs typeface="MS UI Gothic"/>
            </a:endParaRPr>
          </a:p>
          <a:p>
            <a:pPr marL="714375">
              <a:spcBef>
                <a:spcPts val="720"/>
              </a:spcBef>
              <a:tabLst>
                <a:tab pos="329565" algn="l"/>
              </a:tabLst>
            </a:pPr>
            <a:r>
              <a:rPr sz="2400" dirty="0">
                <a:latin typeface="メイリオ" panose="020B0604030504040204" pitchFamily="50" charset="-128"/>
                <a:ea typeface="メイリオ" panose="020B0604030504040204" pitchFamily="50" charset="-128"/>
                <a:cs typeface="MS UI Gothic"/>
              </a:rPr>
              <a:t>③	</a:t>
            </a:r>
            <a:r>
              <a:rPr sz="2400" spc="80" dirty="0">
                <a:latin typeface="メイリオ" panose="020B0604030504040204" pitchFamily="50" charset="-128"/>
                <a:ea typeface="メイリオ" panose="020B0604030504040204" pitchFamily="50" charset="-128"/>
                <a:cs typeface="MS UI Gothic"/>
              </a:rPr>
              <a:t>配線終点</a:t>
            </a:r>
            <a:r>
              <a:rPr sz="2400" spc="65" dirty="0">
                <a:latin typeface="メイリオ" panose="020B0604030504040204" pitchFamily="50" charset="-128"/>
                <a:ea typeface="メイリオ" panose="020B0604030504040204" pitchFamily="50" charset="-128"/>
                <a:cs typeface="MS UI Gothic"/>
              </a:rPr>
              <a:t>が</a:t>
            </a:r>
            <a:r>
              <a:rPr sz="2400" spc="80" dirty="0">
                <a:latin typeface="メイリオ" panose="020B0604030504040204" pitchFamily="50" charset="-128"/>
                <a:ea typeface="メイリオ" panose="020B0604030504040204" pitchFamily="50" charset="-128"/>
                <a:cs typeface="MS UI Gothic"/>
              </a:rPr>
              <a:t>部品端子</a:t>
            </a:r>
            <a:r>
              <a:rPr sz="2400" spc="70" dirty="0">
                <a:latin typeface="メイリオ" panose="020B0604030504040204" pitchFamily="50" charset="-128"/>
                <a:ea typeface="メイリオ" panose="020B0604030504040204" pitchFamily="50" charset="-128"/>
                <a:cs typeface="MS UI Gothic"/>
              </a:rPr>
              <a:t>や</a:t>
            </a:r>
            <a:r>
              <a:rPr sz="2400" spc="80" dirty="0">
                <a:latin typeface="メイリオ" panose="020B0604030504040204" pitchFamily="50" charset="-128"/>
                <a:ea typeface="メイリオ" panose="020B0604030504040204" pitchFamily="50" charset="-128"/>
                <a:cs typeface="MS UI Gothic"/>
              </a:rPr>
              <a:t>配線</a:t>
            </a:r>
            <a:r>
              <a:rPr sz="2400" spc="65" dirty="0">
                <a:latin typeface="メイリオ" panose="020B0604030504040204" pitchFamily="50" charset="-128"/>
                <a:ea typeface="メイリオ" panose="020B0604030504040204" pitchFamily="50" charset="-128"/>
                <a:cs typeface="MS UI Gothic"/>
              </a:rPr>
              <a:t>で</a:t>
            </a:r>
            <a:r>
              <a:rPr sz="2400" spc="70" dirty="0">
                <a:latin typeface="メイリオ" panose="020B0604030504040204" pitchFamily="50" charset="-128"/>
                <a:ea typeface="メイリオ" panose="020B0604030504040204" pitchFamily="50" charset="-128"/>
                <a:cs typeface="MS UI Gothic"/>
              </a:rPr>
              <a:t>な</a:t>
            </a:r>
            <a:r>
              <a:rPr sz="2400" spc="65" dirty="0">
                <a:latin typeface="メイリオ" panose="020B0604030504040204" pitchFamily="50" charset="-128"/>
                <a:ea typeface="メイリオ" panose="020B0604030504040204" pitchFamily="50" charset="-128"/>
                <a:cs typeface="MS UI Gothic"/>
              </a:rPr>
              <a:t>い</a:t>
            </a:r>
            <a:r>
              <a:rPr sz="2400" spc="80" dirty="0">
                <a:latin typeface="メイリオ" panose="020B0604030504040204" pitchFamily="50" charset="-128"/>
                <a:ea typeface="メイリオ" panose="020B0604030504040204" pitchFamily="50" charset="-128"/>
                <a:cs typeface="MS UI Gothic"/>
              </a:rPr>
              <a:t>場合</a:t>
            </a:r>
            <a:r>
              <a:rPr sz="2400" spc="70" dirty="0">
                <a:latin typeface="メイリオ" panose="020B0604030504040204" pitchFamily="50" charset="-128"/>
                <a:ea typeface="メイリオ" panose="020B0604030504040204" pitchFamily="50" charset="-128"/>
                <a:cs typeface="MS UI Gothic"/>
              </a:rPr>
              <a:t>は</a:t>
            </a:r>
            <a:r>
              <a:rPr sz="2400" spc="80" dirty="0">
                <a:latin typeface="メイリオ" panose="020B0604030504040204" pitchFamily="50" charset="-128"/>
                <a:ea typeface="メイリオ" panose="020B0604030504040204" pitchFamily="50" charset="-128"/>
                <a:cs typeface="MS UI Gothic"/>
              </a:rPr>
              <a:t>配線終点</a:t>
            </a:r>
            <a:r>
              <a:rPr sz="2400" spc="65" dirty="0">
                <a:latin typeface="メイリオ" panose="020B0604030504040204" pitchFamily="50" charset="-128"/>
                <a:ea typeface="メイリオ" panose="020B0604030504040204" pitchFamily="50" charset="-128"/>
                <a:cs typeface="MS UI Gothic"/>
              </a:rPr>
              <a:t>で</a:t>
            </a:r>
            <a:r>
              <a:rPr sz="2400" spc="60" dirty="0">
                <a:latin typeface="メイリオ" panose="020B0604030504040204" pitchFamily="50" charset="-128"/>
                <a:ea typeface="メイリオ" panose="020B0604030504040204" pitchFamily="50" charset="-128"/>
                <a:cs typeface="MS UI Gothic"/>
              </a:rPr>
              <a:t>ダ</a:t>
            </a:r>
            <a:r>
              <a:rPr sz="2400" spc="10" dirty="0">
                <a:latin typeface="メイリオ" panose="020B0604030504040204" pitchFamily="50" charset="-128"/>
                <a:ea typeface="メイリオ" panose="020B0604030504040204" pitchFamily="50" charset="-128"/>
                <a:cs typeface="MS UI Gothic"/>
              </a:rPr>
              <a:t>ブ</a:t>
            </a:r>
            <a:r>
              <a:rPr sz="2400" spc="415" dirty="0">
                <a:latin typeface="メイリオ" panose="020B0604030504040204" pitchFamily="50" charset="-128"/>
                <a:ea typeface="メイリオ" panose="020B0604030504040204" pitchFamily="50" charset="-128"/>
                <a:cs typeface="MS UI Gothic"/>
              </a:rPr>
              <a:t>ル</a:t>
            </a:r>
            <a:r>
              <a:rPr sz="2400" spc="350" dirty="0">
                <a:latin typeface="メイリオ" panose="020B0604030504040204" pitchFamily="50" charset="-128"/>
                <a:ea typeface="メイリオ" panose="020B0604030504040204" pitchFamily="50" charset="-128"/>
                <a:cs typeface="MS UI Gothic"/>
              </a:rPr>
              <a:t>ク</a:t>
            </a:r>
            <a:r>
              <a:rPr sz="2400" spc="300" dirty="0">
                <a:latin typeface="メイリオ" panose="020B0604030504040204" pitchFamily="50" charset="-128"/>
                <a:ea typeface="メイリオ" panose="020B0604030504040204" pitchFamily="50" charset="-128"/>
                <a:cs typeface="MS UI Gothic"/>
              </a:rPr>
              <a:t>リ</a:t>
            </a:r>
            <a:r>
              <a:rPr sz="2400" spc="295" dirty="0">
                <a:latin typeface="メイリオ" panose="020B0604030504040204" pitchFamily="50" charset="-128"/>
                <a:ea typeface="メイリオ" panose="020B0604030504040204" pitchFamily="50" charset="-128"/>
                <a:cs typeface="MS UI Gothic"/>
              </a:rPr>
              <a:t>ッ</a:t>
            </a:r>
            <a:r>
              <a:rPr sz="2400" spc="350" dirty="0">
                <a:latin typeface="メイリオ" panose="020B0604030504040204" pitchFamily="50" charset="-128"/>
                <a:ea typeface="メイリオ" panose="020B0604030504040204" pitchFamily="50" charset="-128"/>
                <a:cs typeface="MS UI Gothic"/>
              </a:rPr>
              <a:t>ク</a:t>
            </a:r>
            <a:r>
              <a:rPr sz="2400" spc="370" dirty="0">
                <a:latin typeface="メイリオ" panose="020B0604030504040204" pitchFamily="50" charset="-128"/>
                <a:ea typeface="メイリオ" panose="020B0604030504040204" pitchFamily="50" charset="-128"/>
                <a:cs typeface="MS UI Gothic"/>
              </a:rPr>
              <a:t>し</a:t>
            </a:r>
            <a:r>
              <a:rPr sz="2400" spc="385"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p:txBody>
      </p:sp>
      <p:sp>
        <p:nvSpPr>
          <p:cNvPr id="3" name="object 3"/>
          <p:cNvSpPr txBox="1"/>
          <p:nvPr/>
        </p:nvSpPr>
        <p:spPr>
          <a:xfrm>
            <a:off x="4296886" y="6270682"/>
            <a:ext cx="1143000" cy="474489"/>
          </a:xfrm>
          <a:prstGeom prst="rect">
            <a:avLst/>
          </a:prstGeom>
        </p:spPr>
        <p:txBody>
          <a:bodyPr vert="horz" wrap="square" lIns="0" tIns="104140" rIns="0" bIns="0" rtlCol="0">
            <a:spAutoFit/>
          </a:bodyPr>
          <a:lstStyle/>
          <a:p>
            <a:pPr>
              <a:spcBef>
                <a:spcPts val="820"/>
              </a:spcBef>
            </a:pPr>
            <a:r>
              <a:rPr sz="2400" spc="150" dirty="0">
                <a:latin typeface="メイリオ" panose="020B0604030504040204" pitchFamily="50" charset="-128"/>
                <a:ea typeface="メイリオ" panose="020B0604030504040204" pitchFamily="50" charset="-128"/>
                <a:cs typeface="MS UI Gothic"/>
              </a:rPr>
              <a:t>図</a:t>
            </a:r>
            <a:r>
              <a:rPr sz="2400" spc="75" dirty="0">
                <a:latin typeface="メイリオ" panose="020B0604030504040204" pitchFamily="50" charset="-128"/>
                <a:ea typeface="メイリオ" panose="020B0604030504040204" pitchFamily="50" charset="-128"/>
                <a:cs typeface="MS UI Gothic"/>
              </a:rPr>
              <a:t>4-13</a:t>
            </a:r>
            <a:endParaRPr sz="2400" dirty="0">
              <a:latin typeface="メイリオ" panose="020B0604030504040204" pitchFamily="50" charset="-128"/>
              <a:ea typeface="メイリオ" panose="020B0604030504040204" pitchFamily="50" charset="-128"/>
              <a:cs typeface="MS UI Gothic"/>
            </a:endParaRPr>
          </a:p>
        </p:txBody>
      </p:sp>
      <p:sp>
        <p:nvSpPr>
          <p:cNvPr id="5" name="object 5"/>
          <p:cNvSpPr/>
          <p:nvPr/>
        </p:nvSpPr>
        <p:spPr>
          <a:xfrm>
            <a:off x="5643086" y="564522"/>
            <a:ext cx="533400" cy="505914"/>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375886" y="3219684"/>
            <a:ext cx="7678951" cy="3193816"/>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2259617" y="4568694"/>
            <a:ext cx="921761" cy="616227"/>
          </a:xfrm>
          <a:custGeom>
            <a:avLst/>
            <a:gdLst/>
            <a:ahLst/>
            <a:cxnLst/>
            <a:rect l="l" t="t" r="r" b="b"/>
            <a:pathLst>
              <a:path w="556260" h="406400">
                <a:moveTo>
                  <a:pt x="504031" y="0"/>
                </a:moveTo>
                <a:lnTo>
                  <a:pt x="51989" y="0"/>
                </a:lnTo>
                <a:lnTo>
                  <a:pt x="31791" y="4098"/>
                </a:lnTo>
                <a:lnTo>
                  <a:pt x="15261" y="15261"/>
                </a:lnTo>
                <a:lnTo>
                  <a:pt x="4098" y="31791"/>
                </a:lnTo>
                <a:lnTo>
                  <a:pt x="0" y="51989"/>
                </a:lnTo>
                <a:lnTo>
                  <a:pt x="0" y="230187"/>
                </a:lnTo>
                <a:lnTo>
                  <a:pt x="4098" y="250385"/>
                </a:lnTo>
                <a:lnTo>
                  <a:pt x="15261" y="266915"/>
                </a:lnTo>
                <a:lnTo>
                  <a:pt x="31791" y="278079"/>
                </a:lnTo>
                <a:lnTo>
                  <a:pt x="51989" y="282177"/>
                </a:lnTo>
                <a:lnTo>
                  <a:pt x="402033" y="282177"/>
                </a:lnTo>
                <a:lnTo>
                  <a:pt x="457993" y="406400"/>
                </a:lnTo>
                <a:lnTo>
                  <a:pt x="514350" y="280193"/>
                </a:lnTo>
                <a:lnTo>
                  <a:pt x="530783" y="273822"/>
                </a:lnTo>
                <a:lnTo>
                  <a:pt x="544005" y="262717"/>
                </a:lnTo>
                <a:lnTo>
                  <a:pt x="552817" y="247848"/>
                </a:lnTo>
                <a:lnTo>
                  <a:pt x="556021" y="230187"/>
                </a:lnTo>
                <a:lnTo>
                  <a:pt x="556021" y="51989"/>
                </a:lnTo>
                <a:lnTo>
                  <a:pt x="551922" y="31791"/>
                </a:lnTo>
                <a:lnTo>
                  <a:pt x="540759" y="15261"/>
                </a:lnTo>
                <a:lnTo>
                  <a:pt x="524229" y="4098"/>
                </a:lnTo>
                <a:lnTo>
                  <a:pt x="504031" y="0"/>
                </a:lnTo>
                <a:close/>
              </a:path>
            </a:pathLst>
          </a:custGeom>
          <a:solidFill>
            <a:srgbClr val="FFCC93"/>
          </a:solidFill>
        </p:spPr>
        <p:txBody>
          <a:bodyPr wrap="square" lIns="0" tIns="0" rIns="0" bIns="0" rtlCol="0"/>
          <a:lstStyle/>
          <a:p>
            <a:endParaRPr/>
          </a:p>
        </p:txBody>
      </p:sp>
      <p:sp>
        <p:nvSpPr>
          <p:cNvPr id="8" name="object 8"/>
          <p:cNvSpPr/>
          <p:nvPr/>
        </p:nvSpPr>
        <p:spPr>
          <a:xfrm>
            <a:off x="2259617" y="4568694"/>
            <a:ext cx="921761" cy="616227"/>
          </a:xfrm>
          <a:custGeom>
            <a:avLst/>
            <a:gdLst/>
            <a:ahLst/>
            <a:cxnLst/>
            <a:rect l="l" t="t" r="r" b="b"/>
            <a:pathLst>
              <a:path w="556260" h="406400">
                <a:moveTo>
                  <a:pt x="51990" y="0"/>
                </a:moveTo>
                <a:lnTo>
                  <a:pt x="31792" y="4098"/>
                </a:lnTo>
                <a:lnTo>
                  <a:pt x="15261" y="15261"/>
                </a:lnTo>
                <a:lnTo>
                  <a:pt x="4098" y="31792"/>
                </a:lnTo>
                <a:lnTo>
                  <a:pt x="0" y="51990"/>
                </a:lnTo>
                <a:lnTo>
                  <a:pt x="0" y="230187"/>
                </a:lnTo>
                <a:lnTo>
                  <a:pt x="4098" y="250386"/>
                </a:lnTo>
                <a:lnTo>
                  <a:pt x="15261" y="266916"/>
                </a:lnTo>
                <a:lnTo>
                  <a:pt x="31792" y="278079"/>
                </a:lnTo>
                <a:lnTo>
                  <a:pt x="51990" y="282178"/>
                </a:lnTo>
                <a:lnTo>
                  <a:pt x="402034" y="282178"/>
                </a:lnTo>
                <a:lnTo>
                  <a:pt x="457993" y="406400"/>
                </a:lnTo>
                <a:lnTo>
                  <a:pt x="514350" y="280193"/>
                </a:lnTo>
                <a:lnTo>
                  <a:pt x="530784" y="273823"/>
                </a:lnTo>
                <a:lnTo>
                  <a:pt x="544006" y="262717"/>
                </a:lnTo>
                <a:lnTo>
                  <a:pt x="552818" y="247848"/>
                </a:lnTo>
                <a:lnTo>
                  <a:pt x="556021" y="230187"/>
                </a:lnTo>
                <a:lnTo>
                  <a:pt x="556021" y="51990"/>
                </a:lnTo>
                <a:lnTo>
                  <a:pt x="551923" y="31792"/>
                </a:lnTo>
                <a:lnTo>
                  <a:pt x="540759" y="15261"/>
                </a:lnTo>
                <a:lnTo>
                  <a:pt x="524229" y="4098"/>
                </a:lnTo>
                <a:lnTo>
                  <a:pt x="504031" y="0"/>
                </a:lnTo>
                <a:lnTo>
                  <a:pt x="51990" y="0"/>
                </a:lnTo>
                <a:close/>
              </a:path>
            </a:pathLst>
          </a:custGeom>
          <a:ln w="12700">
            <a:solidFill>
              <a:srgbClr val="A7A7A7"/>
            </a:solidFill>
          </a:ln>
        </p:spPr>
        <p:txBody>
          <a:bodyPr wrap="square" lIns="0" tIns="0" rIns="0" bIns="0" rtlCol="0"/>
          <a:lstStyle/>
          <a:p>
            <a:endParaRPr/>
          </a:p>
        </p:txBody>
      </p:sp>
      <p:sp>
        <p:nvSpPr>
          <p:cNvPr id="9" name="object 9"/>
          <p:cNvSpPr/>
          <p:nvPr/>
        </p:nvSpPr>
        <p:spPr>
          <a:xfrm>
            <a:off x="2905150" y="3826196"/>
            <a:ext cx="921761" cy="609487"/>
          </a:xfrm>
          <a:custGeom>
            <a:avLst/>
            <a:gdLst/>
            <a:ahLst/>
            <a:cxnLst/>
            <a:rect l="l" t="t" r="r" b="b"/>
            <a:pathLst>
              <a:path w="556260" h="401954">
                <a:moveTo>
                  <a:pt x="335756" y="282178"/>
                </a:moveTo>
                <a:lnTo>
                  <a:pt x="224631" y="282178"/>
                </a:lnTo>
                <a:lnTo>
                  <a:pt x="280193" y="401637"/>
                </a:lnTo>
                <a:lnTo>
                  <a:pt x="335756" y="282178"/>
                </a:lnTo>
                <a:close/>
              </a:path>
              <a:path w="556260" h="401954">
                <a:moveTo>
                  <a:pt x="504031" y="0"/>
                </a:moveTo>
                <a:lnTo>
                  <a:pt x="51991" y="0"/>
                </a:lnTo>
                <a:lnTo>
                  <a:pt x="31792" y="4098"/>
                </a:lnTo>
                <a:lnTo>
                  <a:pt x="15262" y="15261"/>
                </a:lnTo>
                <a:lnTo>
                  <a:pt x="4098" y="31792"/>
                </a:lnTo>
                <a:lnTo>
                  <a:pt x="0" y="51991"/>
                </a:lnTo>
                <a:lnTo>
                  <a:pt x="0" y="230187"/>
                </a:lnTo>
                <a:lnTo>
                  <a:pt x="4098" y="250386"/>
                </a:lnTo>
                <a:lnTo>
                  <a:pt x="15262" y="266916"/>
                </a:lnTo>
                <a:lnTo>
                  <a:pt x="31792" y="278080"/>
                </a:lnTo>
                <a:lnTo>
                  <a:pt x="51991" y="282178"/>
                </a:lnTo>
                <a:lnTo>
                  <a:pt x="504031" y="282178"/>
                </a:lnTo>
                <a:lnTo>
                  <a:pt x="524230" y="278080"/>
                </a:lnTo>
                <a:lnTo>
                  <a:pt x="540760" y="266916"/>
                </a:lnTo>
                <a:lnTo>
                  <a:pt x="551924" y="250386"/>
                </a:lnTo>
                <a:lnTo>
                  <a:pt x="556022" y="230187"/>
                </a:lnTo>
                <a:lnTo>
                  <a:pt x="556022" y="51991"/>
                </a:lnTo>
                <a:lnTo>
                  <a:pt x="551924" y="31792"/>
                </a:lnTo>
                <a:lnTo>
                  <a:pt x="540760" y="15261"/>
                </a:lnTo>
                <a:lnTo>
                  <a:pt x="524230" y="4098"/>
                </a:lnTo>
                <a:lnTo>
                  <a:pt x="504031" y="0"/>
                </a:lnTo>
                <a:close/>
              </a:path>
            </a:pathLst>
          </a:custGeom>
          <a:solidFill>
            <a:srgbClr val="FFCC93"/>
          </a:solidFill>
        </p:spPr>
        <p:txBody>
          <a:bodyPr wrap="square" lIns="0" tIns="0" rIns="0" bIns="0" rtlCol="0"/>
          <a:lstStyle/>
          <a:p>
            <a:endParaRPr/>
          </a:p>
        </p:txBody>
      </p:sp>
      <p:sp>
        <p:nvSpPr>
          <p:cNvPr id="10" name="object 10"/>
          <p:cNvSpPr/>
          <p:nvPr/>
        </p:nvSpPr>
        <p:spPr>
          <a:xfrm>
            <a:off x="2905150" y="3826196"/>
            <a:ext cx="921761" cy="609487"/>
          </a:xfrm>
          <a:custGeom>
            <a:avLst/>
            <a:gdLst/>
            <a:ahLst/>
            <a:cxnLst/>
            <a:rect l="l" t="t" r="r" b="b"/>
            <a:pathLst>
              <a:path w="556260" h="401954">
                <a:moveTo>
                  <a:pt x="51990" y="0"/>
                </a:moveTo>
                <a:lnTo>
                  <a:pt x="31792" y="4098"/>
                </a:lnTo>
                <a:lnTo>
                  <a:pt x="15261" y="15261"/>
                </a:lnTo>
                <a:lnTo>
                  <a:pt x="4098" y="31792"/>
                </a:lnTo>
                <a:lnTo>
                  <a:pt x="0" y="51990"/>
                </a:lnTo>
                <a:lnTo>
                  <a:pt x="0" y="230187"/>
                </a:lnTo>
                <a:lnTo>
                  <a:pt x="4098" y="250386"/>
                </a:lnTo>
                <a:lnTo>
                  <a:pt x="15261" y="266916"/>
                </a:lnTo>
                <a:lnTo>
                  <a:pt x="31792" y="278079"/>
                </a:lnTo>
                <a:lnTo>
                  <a:pt x="51990" y="282178"/>
                </a:lnTo>
                <a:lnTo>
                  <a:pt x="224631" y="282178"/>
                </a:lnTo>
                <a:lnTo>
                  <a:pt x="280193" y="401637"/>
                </a:lnTo>
                <a:lnTo>
                  <a:pt x="335756" y="282178"/>
                </a:lnTo>
                <a:lnTo>
                  <a:pt x="504031" y="282178"/>
                </a:lnTo>
                <a:lnTo>
                  <a:pt x="524229" y="278079"/>
                </a:lnTo>
                <a:lnTo>
                  <a:pt x="540759" y="266916"/>
                </a:lnTo>
                <a:lnTo>
                  <a:pt x="551923" y="250386"/>
                </a:lnTo>
                <a:lnTo>
                  <a:pt x="556021" y="230187"/>
                </a:lnTo>
                <a:lnTo>
                  <a:pt x="556021" y="51990"/>
                </a:lnTo>
                <a:lnTo>
                  <a:pt x="551923" y="31792"/>
                </a:lnTo>
                <a:lnTo>
                  <a:pt x="540759" y="15261"/>
                </a:lnTo>
                <a:lnTo>
                  <a:pt x="524229" y="4098"/>
                </a:lnTo>
                <a:lnTo>
                  <a:pt x="504031" y="0"/>
                </a:lnTo>
                <a:lnTo>
                  <a:pt x="51990" y="0"/>
                </a:lnTo>
                <a:close/>
              </a:path>
            </a:pathLst>
          </a:custGeom>
          <a:ln w="12700">
            <a:solidFill>
              <a:srgbClr val="A7A7A7"/>
            </a:solidFill>
          </a:ln>
        </p:spPr>
        <p:txBody>
          <a:bodyPr wrap="square" lIns="0" tIns="0" rIns="0" bIns="0" rtlCol="0"/>
          <a:lstStyle/>
          <a:p>
            <a:endParaRPr/>
          </a:p>
        </p:txBody>
      </p:sp>
      <p:sp>
        <p:nvSpPr>
          <p:cNvPr id="11" name="object 11"/>
          <p:cNvSpPr txBox="1"/>
          <p:nvPr/>
        </p:nvSpPr>
        <p:spPr>
          <a:xfrm>
            <a:off x="2734687" y="3923123"/>
            <a:ext cx="1262686" cy="289823"/>
          </a:xfrm>
          <a:prstGeom prst="rect">
            <a:avLst/>
          </a:prstGeom>
        </p:spPr>
        <p:txBody>
          <a:bodyPr vert="horz" wrap="square" lIns="0" tIns="12700" rIns="0" bIns="0" rtlCol="0">
            <a:spAutoFit/>
          </a:bodyPr>
          <a:lstStyle/>
          <a:p>
            <a:pPr marL="330200">
              <a:spcBef>
                <a:spcPts val="100"/>
              </a:spcBef>
            </a:pPr>
            <a:r>
              <a:rPr dirty="0" err="1">
                <a:latin typeface="游ゴシック"/>
                <a:cs typeface="游ゴシック"/>
              </a:rPr>
              <a:t>中間点</a:t>
            </a:r>
            <a:endParaRPr dirty="0">
              <a:latin typeface="游ゴシック"/>
              <a:cs typeface="游ゴシック"/>
            </a:endParaRPr>
          </a:p>
        </p:txBody>
      </p:sp>
      <p:sp>
        <p:nvSpPr>
          <p:cNvPr id="12" name="object 12"/>
          <p:cNvSpPr/>
          <p:nvPr/>
        </p:nvSpPr>
        <p:spPr>
          <a:xfrm>
            <a:off x="2259617" y="5683901"/>
            <a:ext cx="921761" cy="549790"/>
          </a:xfrm>
          <a:custGeom>
            <a:avLst/>
            <a:gdLst/>
            <a:ahLst/>
            <a:cxnLst/>
            <a:rect l="l" t="t" r="r" b="b"/>
            <a:pathLst>
              <a:path w="556260" h="362585">
                <a:moveTo>
                  <a:pt x="453231" y="0"/>
                </a:moveTo>
                <a:lnTo>
                  <a:pt x="397668" y="80168"/>
                </a:lnTo>
                <a:lnTo>
                  <a:pt x="51989" y="80168"/>
                </a:lnTo>
                <a:lnTo>
                  <a:pt x="31791" y="84267"/>
                </a:lnTo>
                <a:lnTo>
                  <a:pt x="15261" y="95430"/>
                </a:lnTo>
                <a:lnTo>
                  <a:pt x="4098" y="111960"/>
                </a:lnTo>
                <a:lnTo>
                  <a:pt x="0" y="132160"/>
                </a:lnTo>
                <a:lnTo>
                  <a:pt x="0" y="310356"/>
                </a:lnTo>
                <a:lnTo>
                  <a:pt x="4098" y="330554"/>
                </a:lnTo>
                <a:lnTo>
                  <a:pt x="15261" y="347085"/>
                </a:lnTo>
                <a:lnTo>
                  <a:pt x="31791" y="358248"/>
                </a:lnTo>
                <a:lnTo>
                  <a:pt x="51989" y="362347"/>
                </a:lnTo>
                <a:lnTo>
                  <a:pt x="504031" y="362347"/>
                </a:lnTo>
                <a:lnTo>
                  <a:pt x="524229" y="358248"/>
                </a:lnTo>
                <a:lnTo>
                  <a:pt x="540759" y="347085"/>
                </a:lnTo>
                <a:lnTo>
                  <a:pt x="551922" y="330554"/>
                </a:lnTo>
                <a:lnTo>
                  <a:pt x="556021" y="310356"/>
                </a:lnTo>
                <a:lnTo>
                  <a:pt x="556021" y="132160"/>
                </a:lnTo>
                <a:lnTo>
                  <a:pt x="552404" y="113385"/>
                </a:lnTo>
                <a:lnTo>
                  <a:pt x="542508" y="97851"/>
                </a:lnTo>
                <a:lnTo>
                  <a:pt x="527759" y="86771"/>
                </a:lnTo>
                <a:lnTo>
                  <a:pt x="509587" y="81360"/>
                </a:lnTo>
                <a:lnTo>
                  <a:pt x="453231" y="0"/>
                </a:lnTo>
                <a:close/>
              </a:path>
            </a:pathLst>
          </a:custGeom>
          <a:solidFill>
            <a:srgbClr val="FFCC93"/>
          </a:solidFill>
        </p:spPr>
        <p:txBody>
          <a:bodyPr wrap="square" lIns="0" tIns="0" rIns="0" bIns="0" rtlCol="0"/>
          <a:lstStyle/>
          <a:p>
            <a:endParaRPr/>
          </a:p>
        </p:txBody>
      </p:sp>
      <p:sp>
        <p:nvSpPr>
          <p:cNvPr id="13" name="object 13"/>
          <p:cNvSpPr/>
          <p:nvPr/>
        </p:nvSpPr>
        <p:spPr>
          <a:xfrm>
            <a:off x="2259617" y="5683901"/>
            <a:ext cx="921761" cy="549790"/>
          </a:xfrm>
          <a:custGeom>
            <a:avLst/>
            <a:gdLst/>
            <a:ahLst/>
            <a:cxnLst/>
            <a:rect l="l" t="t" r="r" b="b"/>
            <a:pathLst>
              <a:path w="556260" h="362585">
                <a:moveTo>
                  <a:pt x="453231" y="0"/>
                </a:moveTo>
                <a:lnTo>
                  <a:pt x="397668" y="80168"/>
                </a:lnTo>
                <a:lnTo>
                  <a:pt x="51990" y="80168"/>
                </a:lnTo>
                <a:lnTo>
                  <a:pt x="31792" y="84267"/>
                </a:lnTo>
                <a:lnTo>
                  <a:pt x="15261" y="95430"/>
                </a:lnTo>
                <a:lnTo>
                  <a:pt x="4098" y="111960"/>
                </a:lnTo>
                <a:lnTo>
                  <a:pt x="0" y="132159"/>
                </a:lnTo>
                <a:lnTo>
                  <a:pt x="0" y="310356"/>
                </a:lnTo>
                <a:lnTo>
                  <a:pt x="4098" y="330554"/>
                </a:lnTo>
                <a:lnTo>
                  <a:pt x="15261" y="347084"/>
                </a:lnTo>
                <a:lnTo>
                  <a:pt x="31792" y="358248"/>
                </a:lnTo>
                <a:lnTo>
                  <a:pt x="51990" y="362346"/>
                </a:lnTo>
                <a:lnTo>
                  <a:pt x="504031" y="362346"/>
                </a:lnTo>
                <a:lnTo>
                  <a:pt x="524229" y="358248"/>
                </a:lnTo>
                <a:lnTo>
                  <a:pt x="540759" y="347084"/>
                </a:lnTo>
                <a:lnTo>
                  <a:pt x="551923" y="330554"/>
                </a:lnTo>
                <a:lnTo>
                  <a:pt x="556021" y="310356"/>
                </a:lnTo>
                <a:lnTo>
                  <a:pt x="556021" y="132159"/>
                </a:lnTo>
                <a:lnTo>
                  <a:pt x="552405" y="113385"/>
                </a:lnTo>
                <a:lnTo>
                  <a:pt x="542508" y="97851"/>
                </a:lnTo>
                <a:lnTo>
                  <a:pt x="527760" y="86771"/>
                </a:lnTo>
                <a:lnTo>
                  <a:pt x="509587" y="81359"/>
                </a:lnTo>
                <a:lnTo>
                  <a:pt x="453231" y="0"/>
                </a:lnTo>
                <a:close/>
              </a:path>
            </a:pathLst>
          </a:custGeom>
          <a:ln w="12700">
            <a:solidFill>
              <a:srgbClr val="A7A7A7"/>
            </a:solidFill>
          </a:ln>
        </p:spPr>
        <p:txBody>
          <a:bodyPr wrap="square" lIns="0" tIns="0" rIns="0" bIns="0" rtlCol="0"/>
          <a:lstStyle/>
          <a:p>
            <a:endParaRPr/>
          </a:p>
        </p:txBody>
      </p:sp>
      <p:sp>
        <p:nvSpPr>
          <p:cNvPr id="14" name="object 14"/>
          <p:cNvSpPr txBox="1"/>
          <p:nvPr/>
        </p:nvSpPr>
        <p:spPr>
          <a:xfrm>
            <a:off x="2474421" y="5867352"/>
            <a:ext cx="505075" cy="289823"/>
          </a:xfrm>
          <a:prstGeom prst="rect">
            <a:avLst/>
          </a:prstGeom>
        </p:spPr>
        <p:txBody>
          <a:bodyPr vert="horz" wrap="square" lIns="0" tIns="12700" rIns="0" bIns="0" rtlCol="0">
            <a:spAutoFit/>
          </a:bodyPr>
          <a:lstStyle/>
          <a:p>
            <a:pPr marL="12700">
              <a:spcBef>
                <a:spcPts val="100"/>
              </a:spcBef>
            </a:pPr>
            <a:r>
              <a:rPr dirty="0">
                <a:latin typeface="游ゴシック"/>
                <a:cs typeface="游ゴシック"/>
              </a:rPr>
              <a:t>始点</a:t>
            </a:r>
            <a:endParaRPr>
              <a:latin typeface="游ゴシック"/>
              <a:cs typeface="游ゴシック"/>
            </a:endParaRPr>
          </a:p>
        </p:txBody>
      </p:sp>
      <p:sp>
        <p:nvSpPr>
          <p:cNvPr id="15" name="object 15"/>
          <p:cNvSpPr/>
          <p:nvPr/>
        </p:nvSpPr>
        <p:spPr>
          <a:xfrm>
            <a:off x="6625150" y="5229854"/>
            <a:ext cx="1708836" cy="745249"/>
          </a:xfrm>
          <a:custGeom>
            <a:avLst/>
            <a:gdLst/>
            <a:ahLst/>
            <a:cxnLst/>
            <a:rect l="l" t="t" r="r" b="b"/>
            <a:pathLst>
              <a:path w="1031239" h="491489">
                <a:moveTo>
                  <a:pt x="979091" y="0"/>
                </a:moveTo>
                <a:lnTo>
                  <a:pt x="158750" y="0"/>
                </a:lnTo>
                <a:lnTo>
                  <a:pt x="138551" y="4098"/>
                </a:lnTo>
                <a:lnTo>
                  <a:pt x="122021" y="15262"/>
                </a:lnTo>
                <a:lnTo>
                  <a:pt x="110858" y="31792"/>
                </a:lnTo>
                <a:lnTo>
                  <a:pt x="106760" y="51991"/>
                </a:lnTo>
                <a:lnTo>
                  <a:pt x="106760" y="202010"/>
                </a:lnTo>
                <a:lnTo>
                  <a:pt x="0" y="257572"/>
                </a:lnTo>
                <a:lnTo>
                  <a:pt x="106760" y="313135"/>
                </a:lnTo>
                <a:lnTo>
                  <a:pt x="106760" y="439341"/>
                </a:lnTo>
                <a:lnTo>
                  <a:pt x="110858" y="459539"/>
                </a:lnTo>
                <a:lnTo>
                  <a:pt x="122021" y="476069"/>
                </a:lnTo>
                <a:lnTo>
                  <a:pt x="138551" y="487232"/>
                </a:lnTo>
                <a:lnTo>
                  <a:pt x="158750" y="491331"/>
                </a:lnTo>
                <a:lnTo>
                  <a:pt x="979091" y="491331"/>
                </a:lnTo>
                <a:lnTo>
                  <a:pt x="999289" y="487232"/>
                </a:lnTo>
                <a:lnTo>
                  <a:pt x="1015819" y="476069"/>
                </a:lnTo>
                <a:lnTo>
                  <a:pt x="1026982" y="459539"/>
                </a:lnTo>
                <a:lnTo>
                  <a:pt x="1031081" y="439341"/>
                </a:lnTo>
                <a:lnTo>
                  <a:pt x="1031081" y="51991"/>
                </a:lnTo>
                <a:lnTo>
                  <a:pt x="1026982" y="31792"/>
                </a:lnTo>
                <a:lnTo>
                  <a:pt x="1015819" y="15262"/>
                </a:lnTo>
                <a:lnTo>
                  <a:pt x="999289" y="4098"/>
                </a:lnTo>
                <a:lnTo>
                  <a:pt x="979091" y="0"/>
                </a:lnTo>
                <a:close/>
              </a:path>
            </a:pathLst>
          </a:custGeom>
          <a:solidFill>
            <a:srgbClr val="FFCC93"/>
          </a:solidFill>
        </p:spPr>
        <p:txBody>
          <a:bodyPr wrap="square" lIns="0" tIns="0" rIns="0" bIns="0" rtlCol="0"/>
          <a:lstStyle/>
          <a:p>
            <a:endParaRPr/>
          </a:p>
        </p:txBody>
      </p:sp>
      <p:sp>
        <p:nvSpPr>
          <p:cNvPr id="16" name="object 16"/>
          <p:cNvSpPr/>
          <p:nvPr/>
        </p:nvSpPr>
        <p:spPr>
          <a:xfrm>
            <a:off x="6625152" y="5229854"/>
            <a:ext cx="1708836" cy="745249"/>
          </a:xfrm>
          <a:custGeom>
            <a:avLst/>
            <a:gdLst/>
            <a:ahLst/>
            <a:cxnLst/>
            <a:rect l="l" t="t" r="r" b="b"/>
            <a:pathLst>
              <a:path w="1031239" h="491489">
                <a:moveTo>
                  <a:pt x="158750" y="0"/>
                </a:moveTo>
                <a:lnTo>
                  <a:pt x="138551" y="4098"/>
                </a:lnTo>
                <a:lnTo>
                  <a:pt x="122021" y="15261"/>
                </a:lnTo>
                <a:lnTo>
                  <a:pt x="110857" y="31792"/>
                </a:lnTo>
                <a:lnTo>
                  <a:pt x="106759" y="51990"/>
                </a:lnTo>
                <a:lnTo>
                  <a:pt x="106759" y="202009"/>
                </a:lnTo>
                <a:lnTo>
                  <a:pt x="0" y="257571"/>
                </a:lnTo>
                <a:lnTo>
                  <a:pt x="106759" y="313134"/>
                </a:lnTo>
                <a:lnTo>
                  <a:pt x="106759" y="439340"/>
                </a:lnTo>
                <a:lnTo>
                  <a:pt x="110857" y="459539"/>
                </a:lnTo>
                <a:lnTo>
                  <a:pt x="122021" y="476069"/>
                </a:lnTo>
                <a:lnTo>
                  <a:pt x="138551" y="487232"/>
                </a:lnTo>
                <a:lnTo>
                  <a:pt x="158750" y="491331"/>
                </a:lnTo>
                <a:lnTo>
                  <a:pt x="979090" y="491331"/>
                </a:lnTo>
                <a:lnTo>
                  <a:pt x="999289" y="487232"/>
                </a:lnTo>
                <a:lnTo>
                  <a:pt x="1015819" y="476069"/>
                </a:lnTo>
                <a:lnTo>
                  <a:pt x="1026982" y="459539"/>
                </a:lnTo>
                <a:lnTo>
                  <a:pt x="1031081" y="439340"/>
                </a:lnTo>
                <a:lnTo>
                  <a:pt x="1031081" y="51990"/>
                </a:lnTo>
                <a:lnTo>
                  <a:pt x="1026982" y="31792"/>
                </a:lnTo>
                <a:lnTo>
                  <a:pt x="1015819" y="15261"/>
                </a:lnTo>
                <a:lnTo>
                  <a:pt x="999289" y="4098"/>
                </a:lnTo>
                <a:lnTo>
                  <a:pt x="979090" y="0"/>
                </a:lnTo>
                <a:lnTo>
                  <a:pt x="158750" y="0"/>
                </a:lnTo>
                <a:close/>
              </a:path>
            </a:pathLst>
          </a:custGeom>
          <a:ln w="12700">
            <a:solidFill>
              <a:srgbClr val="A7A7A7"/>
            </a:solidFill>
          </a:ln>
        </p:spPr>
        <p:txBody>
          <a:bodyPr wrap="square" lIns="0" tIns="0" rIns="0" bIns="0" rtlCol="0"/>
          <a:lstStyle/>
          <a:p>
            <a:endParaRPr/>
          </a:p>
        </p:txBody>
      </p:sp>
      <p:sp>
        <p:nvSpPr>
          <p:cNvPr id="17" name="object 17"/>
          <p:cNvSpPr txBox="1"/>
          <p:nvPr/>
        </p:nvSpPr>
        <p:spPr>
          <a:xfrm>
            <a:off x="6872781" y="5200201"/>
            <a:ext cx="1360545" cy="954749"/>
          </a:xfrm>
          <a:prstGeom prst="rect">
            <a:avLst/>
          </a:prstGeom>
        </p:spPr>
        <p:txBody>
          <a:bodyPr vert="horz" wrap="square" lIns="0" tIns="71755" rIns="0" bIns="0" rtlCol="0">
            <a:spAutoFit/>
          </a:bodyPr>
          <a:lstStyle/>
          <a:p>
            <a:pPr marL="12700">
              <a:spcBef>
                <a:spcPts val="565"/>
              </a:spcBef>
            </a:pPr>
            <a:r>
              <a:rPr dirty="0">
                <a:latin typeface="游ゴシック"/>
                <a:cs typeface="游ゴシック"/>
              </a:rPr>
              <a:t>終点</a:t>
            </a:r>
            <a:endParaRPr>
              <a:latin typeface="游ゴシック"/>
              <a:cs typeface="游ゴシック"/>
            </a:endParaRPr>
          </a:p>
          <a:p>
            <a:pPr marL="12700">
              <a:spcBef>
                <a:spcPts val="380"/>
              </a:spcBef>
            </a:pPr>
            <a:r>
              <a:rPr dirty="0">
                <a:latin typeface="游ゴシック"/>
                <a:cs typeface="游ゴシック"/>
              </a:rPr>
              <a:t>ダ</a:t>
            </a:r>
            <a:r>
              <a:rPr spc="-40" dirty="0">
                <a:latin typeface="游ゴシック"/>
                <a:cs typeface="游ゴシック"/>
              </a:rPr>
              <a:t>ブ</a:t>
            </a:r>
            <a:r>
              <a:rPr dirty="0">
                <a:latin typeface="游ゴシック"/>
                <a:cs typeface="游ゴシック"/>
              </a:rPr>
              <a:t>ルクリック</a:t>
            </a:r>
            <a:endParaRPr>
              <a:latin typeface="游ゴシック"/>
              <a:cs typeface="游ゴシック"/>
            </a:endParaRPr>
          </a:p>
        </p:txBody>
      </p:sp>
      <p:sp>
        <p:nvSpPr>
          <p:cNvPr id="18" name="object 18"/>
          <p:cNvSpPr/>
          <p:nvPr/>
        </p:nvSpPr>
        <p:spPr>
          <a:xfrm>
            <a:off x="10098641" y="4272023"/>
            <a:ext cx="6969218" cy="1209568"/>
          </a:xfrm>
          <a:prstGeom prst="rect">
            <a:avLst/>
          </a:prstGeom>
          <a:blipFill>
            <a:blip r:embed="rId4" cstate="print"/>
            <a:stretch>
              <a:fillRect/>
            </a:stretch>
          </a:blipFill>
        </p:spPr>
        <p:txBody>
          <a:bodyPr wrap="square" lIns="0" tIns="0" rIns="0" bIns="0" rtlCol="0"/>
          <a:lstStyle/>
          <a:p>
            <a:endParaRPr/>
          </a:p>
        </p:txBody>
      </p:sp>
      <p:sp>
        <p:nvSpPr>
          <p:cNvPr id="19" name="object 19"/>
          <p:cNvSpPr txBox="1">
            <a:spLocks noGrp="1"/>
          </p:cNvSpPr>
          <p:nvPr>
            <p:ph type="sldNum" sz="quarter" idx="7"/>
          </p:nvPr>
        </p:nvSpPr>
        <p:spPr/>
        <p:txBody>
          <a:bodyPr/>
          <a:lstStyle/>
          <a:p>
            <a:r>
              <a:rPr lang="en-US" altLang="ja-JP"/>
              <a:t>11</a:t>
            </a:r>
            <a:endParaRPr lang="en-US" altLang="ja-JP" dirty="0"/>
          </a:p>
        </p:txBody>
      </p:sp>
      <p:sp>
        <p:nvSpPr>
          <p:cNvPr id="21" name="object 11">
            <a:extLst>
              <a:ext uri="{FF2B5EF4-FFF2-40B4-BE49-F238E27FC236}">
                <a16:creationId xmlns:a16="http://schemas.microsoft.com/office/drawing/2014/main" id="{20974351-CE4D-42EE-9A5B-01860760DF3E}"/>
              </a:ext>
            </a:extLst>
          </p:cNvPr>
          <p:cNvSpPr txBox="1"/>
          <p:nvPr/>
        </p:nvSpPr>
        <p:spPr>
          <a:xfrm>
            <a:off x="2397116" y="4660900"/>
            <a:ext cx="578970" cy="289823"/>
          </a:xfrm>
          <a:prstGeom prst="rect">
            <a:avLst/>
          </a:prstGeom>
        </p:spPr>
        <p:txBody>
          <a:bodyPr vert="horz" wrap="square" lIns="0" tIns="12700" rIns="0" bIns="0" rtlCol="0">
            <a:spAutoFit/>
          </a:bodyPr>
          <a:lstStyle/>
          <a:p>
            <a:pPr marL="12700"/>
            <a:r>
              <a:rPr dirty="0" err="1">
                <a:latin typeface="游ゴシック"/>
                <a:cs typeface="游ゴシック"/>
              </a:rPr>
              <a:t>始点</a:t>
            </a:r>
            <a:endParaRPr dirty="0">
              <a:latin typeface="游ゴシック"/>
              <a:cs typeface="游ゴシック"/>
            </a:endParaRPr>
          </a:p>
        </p:txBody>
      </p:sp>
      <p:sp>
        <p:nvSpPr>
          <p:cNvPr id="22" name="object 3">
            <a:extLst>
              <a:ext uri="{FF2B5EF4-FFF2-40B4-BE49-F238E27FC236}">
                <a16:creationId xmlns:a16="http://schemas.microsoft.com/office/drawing/2014/main" id="{57014DA4-50EA-4A5A-A195-F84B173E289D}"/>
              </a:ext>
            </a:extLst>
          </p:cNvPr>
          <p:cNvSpPr txBox="1"/>
          <p:nvPr/>
        </p:nvSpPr>
        <p:spPr>
          <a:xfrm>
            <a:off x="1941513" y="6986329"/>
            <a:ext cx="15126346" cy="1699824"/>
          </a:xfrm>
          <a:prstGeom prst="rect">
            <a:avLst/>
          </a:prstGeom>
        </p:spPr>
        <p:txBody>
          <a:bodyPr vert="horz" wrap="square" lIns="0" tIns="104140" rIns="0" bIns="0" rtlCol="0">
            <a:spAutoFit/>
          </a:bodyPr>
          <a:lstStyle/>
          <a:p>
            <a:pPr marL="330200" marR="5080" indent="-317500">
              <a:lnSpc>
                <a:spcPct val="152200"/>
              </a:lnSpc>
              <a:spcBef>
                <a:spcPts val="100"/>
              </a:spcBef>
              <a:tabLst>
                <a:tab pos="329565" algn="l"/>
              </a:tabLst>
            </a:pPr>
            <a:r>
              <a:rPr sz="2400" dirty="0">
                <a:latin typeface="メイリオ" panose="020B0604030504040204" pitchFamily="50" charset="-128"/>
                <a:ea typeface="メイリオ" panose="020B0604030504040204" pitchFamily="50" charset="-128"/>
                <a:cs typeface="MS UI Gothic"/>
              </a:rPr>
              <a:t>④	</a:t>
            </a:r>
            <a:r>
              <a:rPr sz="2400" spc="85" dirty="0">
                <a:latin typeface="メイリオ" panose="020B0604030504040204" pitchFamily="50" charset="-128"/>
                <a:ea typeface="メイリオ" panose="020B0604030504040204" pitchFamily="50" charset="-128"/>
                <a:cs typeface="MS UI Gothic"/>
              </a:rPr>
              <a:t>配線</a:t>
            </a:r>
            <a:r>
              <a:rPr sz="2400" spc="75" dirty="0">
                <a:latin typeface="メイリオ" panose="020B0604030504040204" pitchFamily="50" charset="-128"/>
                <a:ea typeface="メイリオ" panose="020B0604030504040204" pitchFamily="50" charset="-128"/>
                <a:cs typeface="MS UI Gothic"/>
              </a:rPr>
              <a:t>の</a:t>
            </a:r>
            <a:r>
              <a:rPr sz="2400" spc="85" dirty="0">
                <a:latin typeface="メイリオ" panose="020B0604030504040204" pitchFamily="50" charset="-128"/>
                <a:ea typeface="メイリオ" panose="020B0604030504040204" pitchFamily="50" charset="-128"/>
                <a:cs typeface="MS UI Gothic"/>
              </a:rPr>
              <a:t>始点</a:t>
            </a:r>
            <a:r>
              <a:rPr sz="2400" spc="75" dirty="0">
                <a:latin typeface="メイリオ" panose="020B0604030504040204" pitchFamily="50" charset="-128"/>
                <a:ea typeface="メイリオ" panose="020B0604030504040204" pitchFamily="50" charset="-128"/>
                <a:cs typeface="MS UI Gothic"/>
              </a:rPr>
              <a:t>や</a:t>
            </a:r>
            <a:r>
              <a:rPr sz="2400" spc="85" dirty="0">
                <a:latin typeface="メイリオ" panose="020B0604030504040204" pitchFamily="50" charset="-128"/>
                <a:ea typeface="メイリオ" panose="020B0604030504040204" pitchFamily="50" charset="-128"/>
                <a:cs typeface="MS UI Gothic"/>
              </a:rPr>
              <a:t>終点</a:t>
            </a:r>
            <a:r>
              <a:rPr sz="2400" spc="75" dirty="0">
                <a:latin typeface="メイリオ" panose="020B0604030504040204" pitchFamily="50" charset="-128"/>
                <a:ea typeface="メイリオ" panose="020B0604030504040204" pitchFamily="50" charset="-128"/>
                <a:cs typeface="MS UI Gothic"/>
              </a:rPr>
              <a:t>が</a:t>
            </a:r>
            <a:r>
              <a:rPr sz="2400" spc="85" dirty="0">
                <a:latin typeface="メイリオ" panose="020B0604030504040204" pitchFamily="50" charset="-128"/>
                <a:ea typeface="メイリオ" panose="020B0604030504040204" pitchFamily="50" charset="-128"/>
                <a:cs typeface="MS UI Gothic"/>
              </a:rPr>
              <a:t>他</a:t>
            </a:r>
            <a:r>
              <a:rPr sz="2400" spc="75" dirty="0">
                <a:latin typeface="メイリオ" panose="020B0604030504040204" pitchFamily="50" charset="-128"/>
                <a:ea typeface="メイリオ" panose="020B0604030504040204" pitchFamily="50" charset="-128"/>
                <a:cs typeface="MS UI Gothic"/>
              </a:rPr>
              <a:t>の</a:t>
            </a:r>
            <a:r>
              <a:rPr sz="2400" spc="85" dirty="0">
                <a:latin typeface="メイリオ" panose="020B0604030504040204" pitchFamily="50" charset="-128"/>
                <a:ea typeface="メイリオ" panose="020B0604030504040204" pitchFamily="50" charset="-128"/>
                <a:cs typeface="MS UI Gothic"/>
              </a:rPr>
              <a:t>配線</a:t>
            </a:r>
            <a:r>
              <a:rPr sz="2400" spc="75" dirty="0">
                <a:latin typeface="メイリオ" panose="020B0604030504040204" pitchFamily="50" charset="-128"/>
                <a:ea typeface="メイリオ" panose="020B0604030504040204" pitchFamily="50" charset="-128"/>
                <a:cs typeface="MS UI Gothic"/>
              </a:rPr>
              <a:t>の</a:t>
            </a:r>
            <a:r>
              <a:rPr sz="2400" spc="85" dirty="0">
                <a:latin typeface="メイリオ" panose="020B0604030504040204" pitchFamily="50" charset="-128"/>
                <a:ea typeface="メイリオ" panose="020B0604030504040204" pitchFamily="50" charset="-128"/>
                <a:cs typeface="MS UI Gothic"/>
              </a:rPr>
              <a:t>中間点</a:t>
            </a:r>
            <a:r>
              <a:rPr sz="2400" spc="75" dirty="0">
                <a:latin typeface="メイリオ" panose="020B0604030504040204" pitchFamily="50" charset="-128"/>
                <a:ea typeface="メイリオ" panose="020B0604030504040204" pitchFamily="50" charset="-128"/>
                <a:cs typeface="MS UI Gothic"/>
              </a:rPr>
              <a:t>の</a:t>
            </a:r>
            <a:r>
              <a:rPr sz="2400" spc="85" dirty="0">
                <a:latin typeface="メイリオ" panose="020B0604030504040204" pitchFamily="50" charset="-128"/>
                <a:ea typeface="メイリオ" panose="020B0604030504040204" pitchFamily="50" charset="-128"/>
                <a:cs typeface="MS UI Gothic"/>
              </a:rPr>
              <a:t>場合</a:t>
            </a:r>
            <a:r>
              <a:rPr sz="2400" spc="75" dirty="0">
                <a:latin typeface="メイリオ" panose="020B0604030504040204" pitchFamily="50" charset="-128"/>
                <a:ea typeface="メイリオ" panose="020B0604030504040204" pitchFamily="50" charset="-128"/>
                <a:cs typeface="MS UI Gothic"/>
              </a:rPr>
              <a:t>は</a:t>
            </a:r>
            <a:r>
              <a:rPr sz="2400" spc="85" dirty="0">
                <a:latin typeface="メイリオ" panose="020B0604030504040204" pitchFamily="50" charset="-128"/>
                <a:ea typeface="メイリオ" panose="020B0604030504040204" pitchFamily="50" charset="-128"/>
                <a:cs typeface="MS UI Gothic"/>
              </a:rPr>
              <a:t>引</a:t>
            </a:r>
            <a:r>
              <a:rPr sz="2400" spc="30" dirty="0">
                <a:latin typeface="メイリオ" panose="020B0604030504040204" pitchFamily="50" charset="-128"/>
                <a:ea typeface="メイリオ" panose="020B0604030504040204" pitchFamily="50" charset="-128"/>
                <a:cs typeface="MS UI Gothic"/>
              </a:rPr>
              <a:t>い</a:t>
            </a:r>
            <a:r>
              <a:rPr sz="2400" spc="185" dirty="0">
                <a:latin typeface="メイリオ" panose="020B0604030504040204" pitchFamily="50" charset="-128"/>
                <a:ea typeface="メイリオ" panose="020B0604030504040204" pitchFamily="50" charset="-128"/>
                <a:cs typeface="MS UI Gothic"/>
              </a:rPr>
              <a:t>て</a:t>
            </a:r>
            <a:r>
              <a:rPr sz="2400" spc="190" dirty="0">
                <a:latin typeface="メイリオ" panose="020B0604030504040204" pitchFamily="50" charset="-128"/>
                <a:ea typeface="メイリオ" panose="020B0604030504040204" pitchFamily="50" charset="-128"/>
                <a:cs typeface="MS UI Gothic"/>
              </a:rPr>
              <a:t>い</a:t>
            </a:r>
            <a:r>
              <a:rPr sz="2400" spc="180" dirty="0">
                <a:latin typeface="メイリオ" panose="020B0604030504040204" pitchFamily="50" charset="-128"/>
                <a:ea typeface="メイリオ" panose="020B0604030504040204" pitchFamily="50" charset="-128"/>
                <a:cs typeface="MS UI Gothic"/>
              </a:rPr>
              <a:t>る</a:t>
            </a:r>
            <a:r>
              <a:rPr sz="2400" spc="229" dirty="0">
                <a:latin typeface="メイリオ" panose="020B0604030504040204" pitchFamily="50" charset="-128"/>
                <a:ea typeface="メイリオ" panose="020B0604030504040204" pitchFamily="50" charset="-128"/>
                <a:cs typeface="MS UI Gothic"/>
              </a:rPr>
              <a:t>配線</a:t>
            </a:r>
            <a:r>
              <a:rPr sz="2400" spc="195" dirty="0">
                <a:latin typeface="メイリオ" panose="020B0604030504040204" pitchFamily="50" charset="-128"/>
                <a:ea typeface="メイリオ" panose="020B0604030504040204" pitchFamily="50" charset="-128"/>
                <a:cs typeface="MS UI Gothic"/>
              </a:rPr>
              <a:t>が</a:t>
            </a:r>
            <a:r>
              <a:rPr sz="2400" spc="229" dirty="0">
                <a:latin typeface="メイリオ" panose="020B0604030504040204" pitchFamily="50" charset="-128"/>
                <a:ea typeface="メイリオ" panose="020B0604030504040204" pitchFamily="50" charset="-128"/>
                <a:cs typeface="MS UI Gothic"/>
              </a:rPr>
              <a:t>確定</a:t>
            </a:r>
            <a:r>
              <a:rPr sz="2400" spc="195" dirty="0">
                <a:latin typeface="メイリオ" panose="020B0604030504040204" pitchFamily="50" charset="-128"/>
                <a:ea typeface="メイリオ" panose="020B0604030504040204" pitchFamily="50" charset="-128"/>
                <a:cs typeface="MS UI Gothic"/>
              </a:rPr>
              <a:t>す</a:t>
            </a:r>
            <a:r>
              <a:rPr sz="2400" spc="180" dirty="0">
                <a:latin typeface="メイリオ" panose="020B0604030504040204" pitchFamily="50" charset="-128"/>
                <a:ea typeface="メイリオ" panose="020B0604030504040204" pitchFamily="50" charset="-128"/>
                <a:cs typeface="MS UI Gothic"/>
              </a:rPr>
              <a:t>る</a:t>
            </a:r>
            <a:r>
              <a:rPr sz="2400" spc="150" dirty="0">
                <a:latin typeface="メイリオ" panose="020B0604030504040204" pitchFamily="50" charset="-128"/>
                <a:ea typeface="メイリオ" panose="020B0604030504040204" pitchFamily="50" charset="-128"/>
                <a:cs typeface="MS UI Gothic"/>
              </a:rPr>
              <a:t>と</a:t>
            </a:r>
            <a:r>
              <a:rPr sz="2400" spc="155" dirty="0">
                <a:latin typeface="メイリオ" panose="020B0604030504040204" pitchFamily="50" charset="-128"/>
                <a:ea typeface="メイリオ" panose="020B0604030504040204" pitchFamily="50" charset="-128"/>
                <a:cs typeface="MS UI Gothic"/>
              </a:rPr>
              <a:t>，</a:t>
            </a:r>
            <a:r>
              <a:rPr sz="2400" spc="165" dirty="0">
                <a:latin typeface="メイリオ" panose="020B0604030504040204" pitchFamily="50" charset="-128"/>
                <a:ea typeface="メイリオ" panose="020B0604030504040204" pitchFamily="50" charset="-128"/>
                <a:cs typeface="MS UI Gothic"/>
              </a:rPr>
              <a:t>ジ</a:t>
            </a:r>
            <a:r>
              <a:rPr sz="2400" spc="350" dirty="0">
                <a:latin typeface="メイリオ" panose="020B0604030504040204" pitchFamily="50" charset="-128"/>
                <a:ea typeface="メイリオ" panose="020B0604030504040204" pitchFamily="50" charset="-128"/>
                <a:cs typeface="MS UI Gothic"/>
              </a:rPr>
              <a:t>ャ</a:t>
            </a:r>
            <a:r>
              <a:rPr sz="2400" spc="400" dirty="0">
                <a:latin typeface="メイリオ" panose="020B0604030504040204" pitchFamily="50" charset="-128"/>
                <a:ea typeface="メイリオ" panose="020B0604030504040204" pitchFamily="50" charset="-128"/>
                <a:cs typeface="MS UI Gothic"/>
              </a:rPr>
              <a:t>ン</a:t>
            </a:r>
            <a:r>
              <a:rPr sz="2400" spc="370" dirty="0">
                <a:latin typeface="メイリオ" panose="020B0604030504040204" pitchFamily="50" charset="-128"/>
                <a:ea typeface="メイリオ" panose="020B0604030504040204" pitchFamily="50" charset="-128"/>
                <a:cs typeface="MS UI Gothic"/>
              </a:rPr>
              <a:t>ク</a:t>
            </a:r>
            <a:r>
              <a:rPr sz="2400" spc="434" dirty="0">
                <a:latin typeface="メイリオ" panose="020B0604030504040204" pitchFamily="50" charset="-128"/>
                <a:ea typeface="メイリオ" panose="020B0604030504040204" pitchFamily="50" charset="-128"/>
                <a:cs typeface="MS UI Gothic"/>
              </a:rPr>
              <a:t>シ</a:t>
            </a:r>
            <a:r>
              <a:rPr sz="2400" spc="275" dirty="0">
                <a:latin typeface="メイリオ" panose="020B0604030504040204" pitchFamily="50" charset="-128"/>
                <a:ea typeface="メイリオ" panose="020B0604030504040204" pitchFamily="50" charset="-128"/>
                <a:cs typeface="MS UI Gothic"/>
              </a:rPr>
              <a:t>ョ </a:t>
            </a:r>
            <a:r>
              <a:rPr sz="2400" spc="280" dirty="0">
                <a:latin typeface="メイリオ" panose="020B0604030504040204" pitchFamily="50" charset="-128"/>
                <a:ea typeface="メイリオ" panose="020B0604030504040204" pitchFamily="50" charset="-128"/>
                <a:cs typeface="MS UI Gothic"/>
              </a:rPr>
              <a:t>ン</a:t>
            </a:r>
            <a:r>
              <a:rPr sz="2400" spc="285" dirty="0">
                <a:latin typeface="メイリオ" panose="020B0604030504040204" pitchFamily="50" charset="-128"/>
                <a:ea typeface="メイリオ" panose="020B0604030504040204" pitchFamily="50" charset="-128"/>
                <a:cs typeface="MS UI Gothic"/>
              </a:rPr>
              <a:t>マ</a:t>
            </a:r>
            <a:r>
              <a:rPr sz="2400" spc="305" dirty="0">
                <a:latin typeface="メイリオ" panose="020B0604030504040204" pitchFamily="50" charset="-128"/>
                <a:ea typeface="メイリオ" panose="020B0604030504040204" pitchFamily="50" charset="-128"/>
                <a:cs typeface="MS UI Gothic"/>
              </a:rPr>
              <a:t>ー</a:t>
            </a:r>
            <a:r>
              <a:rPr sz="2400" spc="260" dirty="0">
                <a:latin typeface="メイリオ" panose="020B0604030504040204" pitchFamily="50" charset="-128"/>
                <a:ea typeface="メイリオ" panose="020B0604030504040204" pitchFamily="50" charset="-128"/>
                <a:cs typeface="MS UI Gothic"/>
              </a:rPr>
              <a:t>ク</a:t>
            </a:r>
            <a:r>
              <a:rPr sz="2400" spc="25" dirty="0">
                <a:latin typeface="メイリオ" panose="020B0604030504040204" pitchFamily="50" charset="-128"/>
                <a:ea typeface="メイリオ" panose="020B0604030504040204" pitchFamily="50" charset="-128"/>
                <a:cs typeface="MS UI Gothic"/>
              </a:rPr>
              <a:t> </a:t>
            </a:r>
            <a:r>
              <a:rPr sz="2400" baseline="17094" dirty="0">
                <a:latin typeface="メイリオ" panose="020B0604030504040204" pitchFamily="50" charset="-128"/>
                <a:ea typeface="メイリオ" panose="020B0604030504040204" pitchFamily="50" charset="-128"/>
                <a:cs typeface="MS UI Gothic"/>
              </a:rPr>
              <a:t>●</a:t>
            </a:r>
            <a:r>
              <a:rPr sz="2400" spc="22" baseline="17094" dirty="0">
                <a:latin typeface="メイリオ" panose="020B0604030504040204" pitchFamily="50" charset="-128"/>
                <a:ea typeface="メイリオ" panose="020B0604030504040204" pitchFamily="50" charset="-128"/>
                <a:cs typeface="MS UI Gothic"/>
              </a:rPr>
              <a:t> </a:t>
            </a:r>
            <a:r>
              <a:rPr sz="2400" spc="110" dirty="0" err="1">
                <a:latin typeface="メイリオ" panose="020B0604030504040204" pitchFamily="50" charset="-128"/>
                <a:ea typeface="メイリオ" panose="020B0604030504040204" pitchFamily="50" charset="-128"/>
                <a:cs typeface="MS UI Gothic"/>
              </a:rPr>
              <a:t>が</a:t>
            </a:r>
            <a:r>
              <a:rPr sz="2400" spc="135" dirty="0" err="1">
                <a:latin typeface="メイリオ" panose="020B0604030504040204" pitchFamily="50" charset="-128"/>
                <a:ea typeface="メイリオ" panose="020B0604030504040204" pitchFamily="50" charset="-128"/>
                <a:cs typeface="MS UI Gothic"/>
              </a:rPr>
              <a:t>自動的</a:t>
            </a:r>
            <a:r>
              <a:rPr sz="2400" spc="105" dirty="0" err="1">
                <a:latin typeface="メイリオ" panose="020B0604030504040204" pitchFamily="50" charset="-128"/>
                <a:ea typeface="メイリオ" panose="020B0604030504040204" pitchFamily="50" charset="-128"/>
                <a:cs typeface="MS UI Gothic"/>
              </a:rPr>
              <a:t>に</a:t>
            </a:r>
            <a:r>
              <a:rPr sz="2400" spc="135" dirty="0" err="1">
                <a:latin typeface="メイリオ" panose="020B0604030504040204" pitchFamily="50" charset="-128"/>
                <a:ea typeface="メイリオ" panose="020B0604030504040204" pitchFamily="50" charset="-128"/>
                <a:cs typeface="MS UI Gothic"/>
              </a:rPr>
              <a:t>付加</a:t>
            </a:r>
            <a:r>
              <a:rPr sz="2400" spc="90" dirty="0" err="1">
                <a:latin typeface="メイリオ" panose="020B0604030504040204" pitchFamily="50" charset="-128"/>
                <a:ea typeface="メイリオ" panose="020B0604030504040204" pitchFamily="50" charset="-128"/>
                <a:cs typeface="MS UI Gothic"/>
              </a:rPr>
              <a:t>さ</a:t>
            </a:r>
            <a:r>
              <a:rPr sz="2400" spc="114" dirty="0" err="1">
                <a:latin typeface="メイリオ" panose="020B0604030504040204" pitchFamily="50" charset="-128"/>
                <a:ea typeface="メイリオ" panose="020B0604030504040204" pitchFamily="50" charset="-128"/>
                <a:cs typeface="MS UI Gothic"/>
              </a:rPr>
              <a:t>れ</a:t>
            </a:r>
            <a:r>
              <a:rPr sz="2400" spc="100" dirty="0" err="1">
                <a:latin typeface="メイリオ" panose="020B0604030504040204" pitchFamily="50" charset="-128"/>
                <a:ea typeface="メイリオ" panose="020B0604030504040204" pitchFamily="50" charset="-128"/>
                <a:cs typeface="MS UI Gothic"/>
              </a:rPr>
              <a:t>ま</a:t>
            </a:r>
            <a:r>
              <a:rPr sz="2400" spc="70" dirty="0" err="1">
                <a:latin typeface="メイリオ" panose="020B0604030504040204" pitchFamily="50" charset="-128"/>
                <a:ea typeface="メイリオ" panose="020B0604030504040204" pitchFamily="50" charset="-128"/>
                <a:cs typeface="MS UI Gothic"/>
              </a:rPr>
              <a:t>す</a:t>
            </a:r>
            <a:r>
              <a:rPr sz="2400" spc="150"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330200">
              <a:spcBef>
                <a:spcPts val="820"/>
              </a:spcBef>
            </a:pPr>
            <a:r>
              <a:rPr sz="2400" spc="90" dirty="0">
                <a:latin typeface="メイリオ" panose="020B0604030504040204" pitchFamily="50" charset="-128"/>
                <a:ea typeface="メイリオ" panose="020B0604030504040204" pitchFamily="50" charset="-128"/>
                <a:cs typeface="MS UI Gothic"/>
              </a:rPr>
              <a:t>※今回</a:t>
            </a:r>
            <a:r>
              <a:rPr sz="2400" spc="70" dirty="0">
                <a:latin typeface="メイリオ" panose="020B0604030504040204" pitchFamily="50" charset="-128"/>
                <a:ea typeface="メイリオ" panose="020B0604030504040204" pitchFamily="50" charset="-128"/>
                <a:cs typeface="MS UI Gothic"/>
              </a:rPr>
              <a:t>の</a:t>
            </a:r>
            <a:r>
              <a:rPr sz="2400" spc="90" dirty="0">
                <a:latin typeface="メイリオ" panose="020B0604030504040204" pitchFamily="50" charset="-128"/>
                <a:ea typeface="メイリオ" panose="020B0604030504040204" pitchFamily="50" charset="-128"/>
                <a:cs typeface="MS UI Gothic"/>
              </a:rPr>
              <a:t>回路</a:t>
            </a:r>
            <a:r>
              <a:rPr sz="2400" spc="70" dirty="0">
                <a:latin typeface="メイリオ" panose="020B0604030504040204" pitchFamily="50" charset="-128"/>
                <a:ea typeface="メイリオ" panose="020B0604030504040204" pitchFamily="50" charset="-128"/>
                <a:cs typeface="MS UI Gothic"/>
              </a:rPr>
              <a:t>に</a:t>
            </a:r>
            <a:r>
              <a:rPr sz="2400" spc="75" dirty="0">
                <a:latin typeface="メイリオ" panose="020B0604030504040204" pitchFamily="50" charset="-128"/>
                <a:ea typeface="メイリオ" panose="020B0604030504040204" pitchFamily="50" charset="-128"/>
                <a:cs typeface="MS UI Gothic"/>
              </a:rPr>
              <a:t>は</a:t>
            </a:r>
            <a:r>
              <a:rPr sz="2400" spc="35" dirty="0">
                <a:latin typeface="メイリオ" panose="020B0604030504040204" pitchFamily="50" charset="-128"/>
                <a:ea typeface="メイリオ" panose="020B0604030504040204" pitchFamily="50" charset="-128"/>
                <a:cs typeface="MS UI Gothic"/>
              </a:rPr>
              <a:t>ジ</a:t>
            </a:r>
            <a:r>
              <a:rPr sz="2400" spc="300" dirty="0">
                <a:latin typeface="メイリオ" panose="020B0604030504040204" pitchFamily="50" charset="-128"/>
                <a:ea typeface="メイリオ" panose="020B0604030504040204" pitchFamily="50" charset="-128"/>
                <a:cs typeface="MS UI Gothic"/>
              </a:rPr>
              <a:t>ャ</a:t>
            </a:r>
            <a:r>
              <a:rPr sz="2400" spc="225" dirty="0">
                <a:latin typeface="メイリオ" panose="020B0604030504040204" pitchFamily="50" charset="-128"/>
                <a:ea typeface="メイリオ" panose="020B0604030504040204" pitchFamily="50" charset="-128"/>
                <a:cs typeface="MS UI Gothic"/>
              </a:rPr>
              <a:t>ン</a:t>
            </a:r>
            <a:r>
              <a:rPr sz="2400" spc="210" dirty="0">
                <a:latin typeface="メイリオ" panose="020B0604030504040204" pitchFamily="50" charset="-128"/>
                <a:ea typeface="メイリオ" panose="020B0604030504040204" pitchFamily="50" charset="-128"/>
                <a:cs typeface="MS UI Gothic"/>
              </a:rPr>
              <a:t>ク</a:t>
            </a:r>
            <a:r>
              <a:rPr sz="2400" spc="250" dirty="0">
                <a:latin typeface="メイリオ" panose="020B0604030504040204" pitchFamily="50" charset="-128"/>
                <a:ea typeface="メイリオ" panose="020B0604030504040204" pitchFamily="50" charset="-128"/>
                <a:cs typeface="MS UI Gothic"/>
              </a:rPr>
              <a:t>シ</a:t>
            </a:r>
            <a:r>
              <a:rPr sz="2400" spc="155" dirty="0">
                <a:latin typeface="メイリオ" panose="020B0604030504040204" pitchFamily="50" charset="-128"/>
                <a:ea typeface="メイリオ" panose="020B0604030504040204" pitchFamily="50" charset="-128"/>
                <a:cs typeface="MS UI Gothic"/>
              </a:rPr>
              <a:t>ョ</a:t>
            </a:r>
            <a:r>
              <a:rPr sz="2400" spc="225" dirty="0">
                <a:latin typeface="メイリオ" panose="020B0604030504040204" pitchFamily="50" charset="-128"/>
                <a:ea typeface="メイリオ" panose="020B0604030504040204" pitchFamily="50" charset="-128"/>
                <a:cs typeface="MS UI Gothic"/>
              </a:rPr>
              <a:t>ン</a:t>
            </a:r>
            <a:r>
              <a:rPr sz="2400" spc="229" dirty="0">
                <a:latin typeface="メイリオ" panose="020B0604030504040204" pitchFamily="50" charset="-128"/>
                <a:ea typeface="メイリオ" panose="020B0604030504040204" pitchFamily="50" charset="-128"/>
                <a:cs typeface="MS UI Gothic"/>
              </a:rPr>
              <a:t>マ</a:t>
            </a:r>
            <a:r>
              <a:rPr sz="2400" spc="250" dirty="0">
                <a:latin typeface="メイリオ" panose="020B0604030504040204" pitchFamily="50" charset="-128"/>
                <a:ea typeface="メイリオ" panose="020B0604030504040204" pitchFamily="50" charset="-128"/>
                <a:cs typeface="MS UI Gothic"/>
              </a:rPr>
              <a:t>ー</a:t>
            </a:r>
            <a:r>
              <a:rPr sz="2400" spc="210" dirty="0">
                <a:latin typeface="メイリオ" panose="020B0604030504040204" pitchFamily="50" charset="-128"/>
                <a:ea typeface="メイリオ" panose="020B0604030504040204" pitchFamily="50" charset="-128"/>
                <a:cs typeface="MS UI Gothic"/>
              </a:rPr>
              <a:t>ク</a:t>
            </a:r>
            <a:r>
              <a:rPr sz="2400" spc="250" dirty="0">
                <a:latin typeface="メイリオ" panose="020B0604030504040204" pitchFamily="50" charset="-128"/>
                <a:ea typeface="メイリオ" panose="020B0604030504040204" pitchFamily="50" charset="-128"/>
                <a:cs typeface="MS UI Gothic"/>
              </a:rPr>
              <a:t>の</a:t>
            </a:r>
            <a:r>
              <a:rPr sz="2400" spc="305" dirty="0">
                <a:latin typeface="メイリオ" panose="020B0604030504040204" pitchFamily="50" charset="-128"/>
                <a:ea typeface="メイリオ" panose="020B0604030504040204" pitchFamily="50" charset="-128"/>
                <a:cs typeface="MS UI Gothic"/>
              </a:rPr>
              <a:t>付</a:t>
            </a:r>
            <a:r>
              <a:rPr sz="2400" spc="155" dirty="0">
                <a:latin typeface="メイリオ" panose="020B0604030504040204" pitchFamily="50" charset="-128"/>
                <a:ea typeface="メイリオ" panose="020B0604030504040204" pitchFamily="50" charset="-128"/>
                <a:cs typeface="MS UI Gothic"/>
              </a:rPr>
              <a:t>く</a:t>
            </a:r>
            <a:r>
              <a:rPr sz="2400" spc="305" dirty="0">
                <a:latin typeface="メイリオ" panose="020B0604030504040204" pitchFamily="50" charset="-128"/>
                <a:ea typeface="メイリオ" panose="020B0604030504040204" pitchFamily="50" charset="-128"/>
                <a:cs typeface="MS UI Gothic"/>
              </a:rPr>
              <a:t>配線</a:t>
            </a:r>
            <a:r>
              <a:rPr sz="2400" spc="260" dirty="0">
                <a:latin typeface="メイリオ" panose="020B0604030504040204" pitchFamily="50" charset="-128"/>
                <a:ea typeface="メイリオ" panose="020B0604030504040204" pitchFamily="50" charset="-128"/>
                <a:cs typeface="MS UI Gothic"/>
              </a:rPr>
              <a:t>は</a:t>
            </a:r>
            <a:r>
              <a:rPr sz="2400" spc="250" dirty="0">
                <a:latin typeface="メイリオ" panose="020B0604030504040204" pitchFamily="50" charset="-128"/>
                <a:ea typeface="メイリオ" panose="020B0604030504040204" pitchFamily="50" charset="-128"/>
                <a:cs typeface="MS UI Gothic"/>
              </a:rPr>
              <a:t>あ</a:t>
            </a:r>
            <a:r>
              <a:rPr sz="2400" spc="190" dirty="0">
                <a:latin typeface="メイリオ" panose="020B0604030504040204" pitchFamily="50" charset="-128"/>
                <a:ea typeface="メイリオ" panose="020B0604030504040204" pitchFamily="50" charset="-128"/>
                <a:cs typeface="MS UI Gothic"/>
              </a:rPr>
              <a:t>り</a:t>
            </a:r>
            <a:r>
              <a:rPr sz="2400" spc="229" dirty="0">
                <a:latin typeface="メイリオ" panose="020B0604030504040204" pitchFamily="50" charset="-128"/>
                <a:ea typeface="メイリオ" panose="020B0604030504040204" pitchFamily="50" charset="-128"/>
                <a:cs typeface="MS UI Gothic"/>
              </a:rPr>
              <a:t>ま</a:t>
            </a:r>
            <a:r>
              <a:rPr sz="2400" spc="260" dirty="0">
                <a:latin typeface="メイリオ" panose="020B0604030504040204" pitchFamily="50" charset="-128"/>
                <a:ea typeface="メイリオ" panose="020B0604030504040204" pitchFamily="50" charset="-128"/>
                <a:cs typeface="MS UI Gothic"/>
              </a:rPr>
              <a:t>せ</a:t>
            </a:r>
            <a:r>
              <a:rPr sz="2400" spc="250" dirty="0">
                <a:latin typeface="メイリオ" panose="020B0604030504040204" pitchFamily="50" charset="-128"/>
                <a:ea typeface="メイリオ" panose="020B0604030504040204" pitchFamily="50" charset="-128"/>
                <a:cs typeface="MS UI Gothic"/>
              </a:rPr>
              <a:t>ん</a:t>
            </a:r>
            <a:r>
              <a:rPr sz="2400" spc="200"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p:txBody>
      </p:sp>
      <p:sp>
        <p:nvSpPr>
          <p:cNvPr id="23" name="object 3">
            <a:extLst>
              <a:ext uri="{FF2B5EF4-FFF2-40B4-BE49-F238E27FC236}">
                <a16:creationId xmlns:a16="http://schemas.microsoft.com/office/drawing/2014/main" id="{53D03677-0A64-4195-8BCF-9BB0F6FB7A6E}"/>
              </a:ext>
            </a:extLst>
          </p:cNvPr>
          <p:cNvSpPr txBox="1"/>
          <p:nvPr/>
        </p:nvSpPr>
        <p:spPr>
          <a:xfrm>
            <a:off x="13259381" y="5564761"/>
            <a:ext cx="1454046" cy="474489"/>
          </a:xfrm>
          <a:prstGeom prst="rect">
            <a:avLst/>
          </a:prstGeom>
        </p:spPr>
        <p:txBody>
          <a:bodyPr vert="horz" wrap="square" lIns="0" tIns="104140" rIns="0" bIns="0" rtlCol="0">
            <a:spAutoFit/>
          </a:bodyPr>
          <a:lstStyle/>
          <a:p>
            <a:pPr>
              <a:spcBef>
                <a:spcPts val="820"/>
              </a:spcBef>
            </a:pPr>
            <a:r>
              <a:rPr sz="2400" spc="150" dirty="0">
                <a:latin typeface="メイリオ" panose="020B0604030504040204" pitchFamily="50" charset="-128"/>
                <a:ea typeface="メイリオ" panose="020B0604030504040204" pitchFamily="50" charset="-128"/>
                <a:cs typeface="MS UI Gothic"/>
              </a:rPr>
              <a:t>図</a:t>
            </a:r>
            <a:r>
              <a:rPr sz="2400" spc="75" dirty="0">
                <a:latin typeface="メイリオ" panose="020B0604030504040204" pitchFamily="50" charset="-128"/>
                <a:ea typeface="メイリオ" panose="020B0604030504040204" pitchFamily="50" charset="-128"/>
                <a:cs typeface="MS UI Gothic"/>
              </a:rPr>
              <a:t>4-1</a:t>
            </a:r>
            <a:r>
              <a:rPr lang="ja-JP" altLang="en-US" sz="2400" spc="75" dirty="0">
                <a:latin typeface="メイリオ" panose="020B0604030504040204" pitchFamily="50" charset="-128"/>
                <a:ea typeface="メイリオ" panose="020B0604030504040204" pitchFamily="50" charset="-128"/>
                <a:cs typeface="MS UI Gothic"/>
              </a:rPr>
              <a:t>４</a:t>
            </a:r>
            <a:endParaRPr sz="2400" dirty="0">
              <a:latin typeface="メイリオ" panose="020B0604030504040204" pitchFamily="50" charset="-128"/>
              <a:ea typeface="メイリオ" panose="020B0604030504040204" pitchFamily="50" charset="-128"/>
              <a:cs typeface="MS UI Gothic"/>
            </a:endParaRPr>
          </a:p>
        </p:txBody>
      </p:sp>
      <p:sp>
        <p:nvSpPr>
          <p:cNvPr id="24" name="スライド番号プレースホルダー 4">
            <a:extLst>
              <a:ext uri="{FF2B5EF4-FFF2-40B4-BE49-F238E27FC236}">
                <a16:creationId xmlns:a16="http://schemas.microsoft.com/office/drawing/2014/main" id="{5774DF18-0CBF-4615-8059-696CBE75E10D}"/>
              </a:ext>
            </a:extLst>
          </p:cNvPr>
          <p:cNvSpPr txBox="1">
            <a:spLocks/>
          </p:cNvSpPr>
          <p:nvPr/>
        </p:nvSpPr>
        <p:spPr>
          <a:xfrm>
            <a:off x="17658556" y="95209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24</a:t>
            </a:fld>
            <a:endParaRPr lang="en-US" altLang="ja-JP" sz="2400" spc="17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57623" y="1595422"/>
            <a:ext cx="17153333" cy="2608278"/>
          </a:xfrm>
          <a:prstGeom prst="rect">
            <a:avLst/>
          </a:prstGeom>
        </p:spPr>
        <p:txBody>
          <a:bodyPr vert="horz" wrap="square" lIns="0" tIns="12700" rIns="0" bIns="0" rtlCol="0">
            <a:spAutoFit/>
          </a:bodyPr>
          <a:lstStyle/>
          <a:p>
            <a:pPr marL="12700">
              <a:spcBef>
                <a:spcPts val="100"/>
              </a:spcBef>
              <a:tabLst>
                <a:tab pos="1567815" algn="l"/>
              </a:tabLst>
            </a:pPr>
            <a:r>
              <a:rPr sz="2400" spc="150" dirty="0">
                <a:latin typeface="メイリオ" panose="020B0604030504040204" pitchFamily="50" charset="-128"/>
                <a:ea typeface="メイリオ" panose="020B0604030504040204" pitchFamily="50" charset="-128"/>
                <a:cs typeface="Microsoft JhengHei"/>
              </a:rPr>
              <a:t>4.8.1.</a:t>
            </a:r>
            <a:r>
              <a:rPr sz="2400" spc="200" dirty="0">
                <a:latin typeface="メイリオ" panose="020B0604030504040204" pitchFamily="50" charset="-128"/>
                <a:ea typeface="メイリオ" panose="020B0604030504040204" pitchFamily="50" charset="-128"/>
                <a:cs typeface="Microsoft JhengHei"/>
              </a:rPr>
              <a:t> </a:t>
            </a:r>
            <a:r>
              <a:rPr sz="2400" dirty="0">
                <a:latin typeface="メイリオ" panose="020B0604030504040204" pitchFamily="50" charset="-128"/>
                <a:ea typeface="メイリオ" panose="020B0604030504040204" pitchFamily="50" charset="-128"/>
                <a:cs typeface="Microsoft JhengHei"/>
              </a:rPr>
              <a:t>部品ドラッグ	ショー</a:t>
            </a:r>
            <a:r>
              <a:rPr sz="2400" spc="-35" dirty="0">
                <a:latin typeface="メイリオ" panose="020B0604030504040204" pitchFamily="50" charset="-128"/>
                <a:ea typeface="メイリオ" panose="020B0604030504040204" pitchFamily="50" charset="-128"/>
                <a:cs typeface="Microsoft JhengHei"/>
              </a:rPr>
              <a:t>ト</a:t>
            </a:r>
            <a:r>
              <a:rPr sz="2400" spc="30" dirty="0">
                <a:latin typeface="メイリオ" panose="020B0604030504040204" pitchFamily="50" charset="-128"/>
                <a:ea typeface="メイリオ" panose="020B0604030504040204" pitchFamily="50" charset="-128"/>
                <a:cs typeface="Microsoft JhengHei"/>
              </a:rPr>
              <a:t>カット</a:t>
            </a:r>
            <a:r>
              <a:rPr sz="2400" spc="20" dirty="0">
                <a:latin typeface="メイリオ" panose="020B0604030504040204" pitchFamily="50" charset="-128"/>
                <a:ea typeface="メイリオ" panose="020B0604030504040204" pitchFamily="50" charset="-128"/>
                <a:cs typeface="Microsoft JhengHei"/>
              </a:rPr>
              <a:t>G</a:t>
            </a:r>
            <a:endParaRPr sz="2400" dirty="0">
              <a:latin typeface="メイリオ" panose="020B0604030504040204" pitchFamily="50" charset="-128"/>
              <a:ea typeface="メイリオ" panose="020B0604030504040204" pitchFamily="50" charset="-128"/>
              <a:cs typeface="Microsoft JhengHei"/>
            </a:endParaRPr>
          </a:p>
          <a:p>
            <a:pPr marL="714375" marR="5080" algn="just">
              <a:lnSpc>
                <a:spcPct val="155800"/>
              </a:lnSpc>
              <a:spcBef>
                <a:spcPts val="150"/>
              </a:spcBef>
            </a:pPr>
            <a:r>
              <a:rPr sz="2400" spc="220" dirty="0">
                <a:latin typeface="メイリオ" panose="020B0604030504040204" pitchFamily="50" charset="-128"/>
                <a:ea typeface="メイリオ" panose="020B0604030504040204" pitchFamily="50" charset="-128"/>
                <a:cs typeface="MS UI Gothic"/>
              </a:rPr>
              <a:t>部品</a:t>
            </a:r>
            <a:r>
              <a:rPr sz="2400" spc="175" dirty="0">
                <a:latin typeface="メイリオ" panose="020B0604030504040204" pitchFamily="50" charset="-128"/>
                <a:ea typeface="メイリオ" panose="020B0604030504040204" pitchFamily="50" charset="-128"/>
                <a:cs typeface="MS UI Gothic"/>
              </a:rPr>
              <a:t>に</a:t>
            </a:r>
            <a:r>
              <a:rPr sz="2400" spc="165" dirty="0">
                <a:latin typeface="メイリオ" panose="020B0604030504040204" pitchFamily="50" charset="-128"/>
                <a:ea typeface="メイリオ" panose="020B0604030504040204" pitchFamily="50" charset="-128"/>
                <a:cs typeface="MS UI Gothic"/>
              </a:rPr>
              <a:t>マウ</a:t>
            </a:r>
            <a:r>
              <a:rPr sz="2400" spc="170" dirty="0">
                <a:latin typeface="メイリオ" panose="020B0604030504040204" pitchFamily="50" charset="-128"/>
                <a:ea typeface="メイリオ" panose="020B0604030504040204" pitchFamily="50" charset="-128"/>
                <a:cs typeface="MS UI Gothic"/>
              </a:rPr>
              <a:t>ス</a:t>
            </a:r>
            <a:r>
              <a:rPr sz="2400" spc="145" dirty="0">
                <a:latin typeface="メイリオ" panose="020B0604030504040204" pitchFamily="50" charset="-128"/>
                <a:ea typeface="メイリオ" panose="020B0604030504040204" pitchFamily="50" charset="-128"/>
                <a:cs typeface="MS UI Gothic"/>
              </a:rPr>
              <a:t>ポ</a:t>
            </a:r>
            <a:r>
              <a:rPr sz="2400" spc="245" dirty="0">
                <a:latin typeface="メイリオ" panose="020B0604030504040204" pitchFamily="50" charset="-128"/>
                <a:ea typeface="メイリオ" panose="020B0604030504040204" pitchFamily="50" charset="-128"/>
                <a:cs typeface="MS UI Gothic"/>
              </a:rPr>
              <a:t>イ</a:t>
            </a:r>
            <a:r>
              <a:rPr sz="2400" spc="254" dirty="0">
                <a:latin typeface="メイリオ" panose="020B0604030504040204" pitchFamily="50" charset="-128"/>
                <a:ea typeface="メイリオ" panose="020B0604030504040204" pitchFamily="50" charset="-128"/>
                <a:cs typeface="MS UI Gothic"/>
              </a:rPr>
              <a:t>ン</a:t>
            </a:r>
            <a:r>
              <a:rPr sz="2400" spc="235" dirty="0">
                <a:latin typeface="メイリオ" panose="020B0604030504040204" pitchFamily="50" charset="-128"/>
                <a:ea typeface="メイリオ" panose="020B0604030504040204" pitchFamily="50" charset="-128"/>
                <a:cs typeface="MS UI Gothic"/>
              </a:rPr>
              <a:t>タ</a:t>
            </a:r>
            <a:r>
              <a:rPr sz="2400" spc="254" dirty="0">
                <a:latin typeface="メイリオ" panose="020B0604030504040204" pitchFamily="50" charset="-128"/>
                <a:ea typeface="メイリオ" panose="020B0604030504040204" pitchFamily="50" charset="-128"/>
                <a:cs typeface="MS UI Gothic"/>
              </a:rPr>
              <a:t>を</a:t>
            </a:r>
            <a:r>
              <a:rPr sz="2400" spc="340" dirty="0">
                <a:latin typeface="メイリオ" panose="020B0604030504040204" pitchFamily="50" charset="-128"/>
                <a:ea typeface="メイリオ" panose="020B0604030504040204" pitchFamily="50" charset="-128"/>
                <a:cs typeface="MS UI Gothic"/>
              </a:rPr>
              <a:t>合</a:t>
            </a:r>
            <a:r>
              <a:rPr sz="2400" spc="290" dirty="0">
                <a:latin typeface="メイリオ" panose="020B0604030504040204" pitchFamily="50" charset="-128"/>
                <a:ea typeface="メイリオ" panose="020B0604030504040204" pitchFamily="50" charset="-128"/>
                <a:cs typeface="MS UI Gothic"/>
              </a:rPr>
              <a:t>わせ</a:t>
            </a:r>
            <a:r>
              <a:rPr sz="2400" spc="265" dirty="0">
                <a:latin typeface="メイリオ" panose="020B0604030504040204" pitchFamily="50" charset="-128"/>
                <a:ea typeface="メイリオ" panose="020B0604030504040204" pitchFamily="50" charset="-128"/>
                <a:cs typeface="MS UI Gothic"/>
              </a:rPr>
              <a:t>て</a:t>
            </a:r>
            <a:r>
              <a:rPr sz="2400" spc="280" dirty="0">
                <a:latin typeface="メイリオ" panose="020B0604030504040204" pitchFamily="50" charset="-128"/>
                <a:ea typeface="メイリオ" panose="020B0604030504040204" pitchFamily="50" charset="-128"/>
                <a:cs typeface="MS UI Gothic"/>
              </a:rPr>
              <a:t>シ</a:t>
            </a:r>
            <a:r>
              <a:rPr sz="2400" spc="170" dirty="0">
                <a:latin typeface="メイリオ" panose="020B0604030504040204" pitchFamily="50" charset="-128"/>
                <a:ea typeface="メイリオ" panose="020B0604030504040204" pitchFamily="50" charset="-128"/>
                <a:cs typeface="MS UI Gothic"/>
              </a:rPr>
              <a:t>ョ</a:t>
            </a:r>
            <a:r>
              <a:rPr sz="2400" spc="280" dirty="0">
                <a:latin typeface="メイリオ" panose="020B0604030504040204" pitchFamily="50" charset="-128"/>
                <a:ea typeface="メイリオ" panose="020B0604030504040204" pitchFamily="50" charset="-128"/>
                <a:cs typeface="MS UI Gothic"/>
              </a:rPr>
              <a:t>ー</a:t>
            </a:r>
            <a:r>
              <a:rPr sz="2400" spc="204" dirty="0">
                <a:latin typeface="メイリオ" panose="020B0604030504040204" pitchFamily="50" charset="-128"/>
                <a:ea typeface="メイリオ" panose="020B0604030504040204" pitchFamily="50" charset="-128"/>
                <a:cs typeface="MS UI Gothic"/>
              </a:rPr>
              <a:t>ト</a:t>
            </a:r>
            <a:r>
              <a:rPr sz="2400" spc="260" dirty="0">
                <a:latin typeface="メイリオ" panose="020B0604030504040204" pitchFamily="50" charset="-128"/>
                <a:ea typeface="メイリオ" panose="020B0604030504040204" pitchFamily="50" charset="-128"/>
                <a:cs typeface="MS UI Gothic"/>
              </a:rPr>
              <a:t>カ</a:t>
            </a:r>
            <a:r>
              <a:rPr sz="2400" spc="210" dirty="0">
                <a:latin typeface="メイリオ" panose="020B0604030504040204" pitchFamily="50" charset="-128"/>
                <a:ea typeface="メイリオ" panose="020B0604030504040204" pitchFamily="50" charset="-128"/>
                <a:cs typeface="MS UI Gothic"/>
              </a:rPr>
              <a:t>ッ</a:t>
            </a:r>
            <a:r>
              <a:rPr sz="2400" spc="254" dirty="0">
                <a:latin typeface="メイリオ" panose="020B0604030504040204" pitchFamily="50" charset="-128"/>
                <a:ea typeface="メイリオ" panose="020B0604030504040204" pitchFamily="50" charset="-128"/>
                <a:cs typeface="MS UI Gothic"/>
              </a:rPr>
              <a:t>ト</a:t>
            </a:r>
            <a:r>
              <a:rPr sz="2400" spc="215" dirty="0">
                <a:latin typeface="メイリオ" panose="020B0604030504040204" pitchFamily="50" charset="-128"/>
                <a:ea typeface="メイリオ" panose="020B0604030504040204" pitchFamily="50" charset="-128"/>
                <a:cs typeface="MS UI Gothic"/>
              </a:rPr>
              <a:t>G（</a:t>
            </a:r>
            <a:r>
              <a:rPr sz="2400" spc="260" dirty="0">
                <a:latin typeface="メイリオ" panose="020B0604030504040204" pitchFamily="50" charset="-128"/>
                <a:ea typeface="メイリオ" panose="020B0604030504040204" pitchFamily="50" charset="-128"/>
                <a:cs typeface="MS UI Gothic"/>
              </a:rPr>
              <a:t>ド</a:t>
            </a:r>
            <a:r>
              <a:rPr sz="2400" spc="250" dirty="0">
                <a:latin typeface="メイリオ" panose="020B0604030504040204" pitchFamily="50" charset="-128"/>
                <a:ea typeface="メイリオ" panose="020B0604030504040204" pitchFamily="50" charset="-128"/>
                <a:cs typeface="MS UI Gothic"/>
              </a:rPr>
              <a:t>ラ</a:t>
            </a:r>
            <a:r>
              <a:rPr sz="2400" spc="210" dirty="0">
                <a:latin typeface="メイリオ" panose="020B0604030504040204" pitchFamily="50" charset="-128"/>
                <a:ea typeface="メイリオ" panose="020B0604030504040204" pitchFamily="50" charset="-128"/>
                <a:cs typeface="MS UI Gothic"/>
              </a:rPr>
              <a:t>ッ</a:t>
            </a:r>
            <a:r>
              <a:rPr sz="2400" spc="280" dirty="0">
                <a:latin typeface="メイリオ" panose="020B0604030504040204" pitchFamily="50" charset="-128"/>
                <a:ea typeface="メイリオ" panose="020B0604030504040204" pitchFamily="50" charset="-128"/>
                <a:cs typeface="MS UI Gothic"/>
              </a:rPr>
              <a:t>グ</a:t>
            </a:r>
            <a:r>
              <a:rPr sz="2400" spc="180" dirty="0">
                <a:latin typeface="メイリオ" panose="020B0604030504040204" pitchFamily="50" charset="-128"/>
                <a:ea typeface="メイリオ" panose="020B0604030504040204" pitchFamily="50" charset="-128"/>
                <a:cs typeface="MS UI Gothic"/>
              </a:rPr>
              <a:t>）</a:t>
            </a:r>
            <a:r>
              <a:rPr sz="2400" spc="275" dirty="0">
                <a:latin typeface="メイリオ" panose="020B0604030504040204" pitchFamily="50" charset="-128"/>
                <a:ea typeface="メイリオ" panose="020B0604030504040204" pitchFamily="50" charset="-128"/>
                <a:cs typeface="MS UI Gothic"/>
              </a:rPr>
              <a:t>を</a:t>
            </a:r>
            <a:r>
              <a:rPr sz="2400" spc="365" dirty="0">
                <a:latin typeface="メイリオ" panose="020B0604030504040204" pitchFamily="50" charset="-128"/>
                <a:ea typeface="メイリオ" panose="020B0604030504040204" pitchFamily="50" charset="-128"/>
                <a:cs typeface="MS UI Gothic"/>
              </a:rPr>
              <a:t>入力</a:t>
            </a:r>
            <a:r>
              <a:rPr sz="2400" spc="260" dirty="0">
                <a:latin typeface="メイリオ" panose="020B0604030504040204" pitchFamily="50" charset="-128"/>
                <a:ea typeface="メイリオ" panose="020B0604030504040204" pitchFamily="50" charset="-128"/>
                <a:cs typeface="MS UI Gothic"/>
              </a:rPr>
              <a:t>し</a:t>
            </a:r>
            <a:r>
              <a:rPr sz="2400" spc="365" dirty="0">
                <a:latin typeface="メイリオ" panose="020B0604030504040204" pitchFamily="50" charset="-128"/>
                <a:ea typeface="メイリオ" panose="020B0604030504040204" pitchFamily="50" charset="-128"/>
                <a:cs typeface="MS UI Gothic"/>
              </a:rPr>
              <a:t>部品</a:t>
            </a:r>
            <a:r>
              <a:rPr sz="2400" spc="275" dirty="0">
                <a:latin typeface="メイリオ" panose="020B0604030504040204" pitchFamily="50" charset="-128"/>
                <a:ea typeface="メイリオ" panose="020B0604030504040204" pitchFamily="50" charset="-128"/>
                <a:cs typeface="MS UI Gothic"/>
              </a:rPr>
              <a:t>をマ</a:t>
            </a:r>
            <a:r>
              <a:rPr sz="2400" spc="270" dirty="0">
                <a:latin typeface="メイリオ" panose="020B0604030504040204" pitchFamily="50" charset="-128"/>
                <a:ea typeface="メイリオ" panose="020B0604030504040204" pitchFamily="50" charset="-128"/>
                <a:cs typeface="MS UI Gothic"/>
              </a:rPr>
              <a:t>ウ</a:t>
            </a:r>
            <a:r>
              <a:rPr sz="2400" spc="280" dirty="0">
                <a:latin typeface="メイリオ" panose="020B0604030504040204" pitchFamily="50" charset="-128"/>
                <a:ea typeface="メイリオ" panose="020B0604030504040204" pitchFamily="50" charset="-128"/>
                <a:cs typeface="MS UI Gothic"/>
              </a:rPr>
              <a:t>ス</a:t>
            </a:r>
            <a:r>
              <a:rPr sz="2400" spc="260" dirty="0">
                <a:latin typeface="メイリオ" panose="020B0604030504040204" pitchFamily="50" charset="-128"/>
                <a:ea typeface="メイリオ" panose="020B0604030504040204" pitchFamily="50" charset="-128"/>
                <a:cs typeface="MS UI Gothic"/>
              </a:rPr>
              <a:t>ポ</a:t>
            </a:r>
            <a:r>
              <a:rPr sz="2400" spc="295" dirty="0">
                <a:latin typeface="メイリオ" panose="020B0604030504040204" pitchFamily="50" charset="-128"/>
                <a:ea typeface="メイリオ" panose="020B0604030504040204" pitchFamily="50" charset="-128"/>
                <a:cs typeface="MS UI Gothic"/>
              </a:rPr>
              <a:t>イ</a:t>
            </a:r>
            <a:r>
              <a:rPr sz="2400" spc="305" dirty="0">
                <a:latin typeface="メイリオ" panose="020B0604030504040204" pitchFamily="50" charset="-128"/>
                <a:ea typeface="メイリオ" panose="020B0604030504040204" pitchFamily="50" charset="-128"/>
                <a:cs typeface="MS UI Gothic"/>
              </a:rPr>
              <a:t>ン</a:t>
            </a:r>
            <a:r>
              <a:rPr sz="2400" spc="280" dirty="0">
                <a:latin typeface="メイリオ" panose="020B0604030504040204" pitchFamily="50" charset="-128"/>
                <a:ea typeface="メイリオ" panose="020B0604030504040204" pitchFamily="50" charset="-128"/>
                <a:cs typeface="MS UI Gothic"/>
              </a:rPr>
              <a:t>タ</a:t>
            </a:r>
            <a:r>
              <a:rPr sz="2400" spc="320" dirty="0">
                <a:latin typeface="メイリオ" panose="020B0604030504040204" pitchFamily="50" charset="-128"/>
                <a:ea typeface="メイリオ" panose="020B0604030504040204" pitchFamily="50" charset="-128"/>
                <a:cs typeface="MS UI Gothic"/>
              </a:rPr>
              <a:t>に </a:t>
            </a:r>
            <a:r>
              <a:rPr sz="2400" spc="114" dirty="0">
                <a:latin typeface="メイリオ" panose="020B0604030504040204" pitchFamily="50" charset="-128"/>
                <a:ea typeface="メイリオ" panose="020B0604030504040204" pitchFamily="50" charset="-128"/>
                <a:cs typeface="MS UI Gothic"/>
              </a:rPr>
              <a:t>吸着</a:t>
            </a:r>
            <a:r>
              <a:rPr sz="2400" spc="-10" dirty="0">
                <a:latin typeface="メイリオ" panose="020B0604030504040204" pitchFamily="50" charset="-128"/>
                <a:ea typeface="メイリオ" panose="020B0604030504040204" pitchFamily="50" charset="-128"/>
                <a:cs typeface="MS UI Gothic"/>
              </a:rPr>
              <a:t>し</a:t>
            </a:r>
            <a:r>
              <a:rPr sz="2400" spc="190" dirty="0">
                <a:latin typeface="メイリオ" panose="020B0604030504040204" pitchFamily="50" charset="-128"/>
                <a:ea typeface="メイリオ" panose="020B0604030504040204" pitchFamily="50" charset="-128"/>
                <a:cs typeface="MS UI Gothic"/>
              </a:rPr>
              <a:t>て</a:t>
            </a:r>
            <a:r>
              <a:rPr sz="2400" spc="240" dirty="0">
                <a:latin typeface="メイリオ" panose="020B0604030504040204" pitchFamily="50" charset="-128"/>
                <a:ea typeface="メイリオ" panose="020B0604030504040204" pitchFamily="50" charset="-128"/>
                <a:cs typeface="MS UI Gothic"/>
              </a:rPr>
              <a:t>目的</a:t>
            </a:r>
            <a:r>
              <a:rPr sz="2400" spc="195" dirty="0">
                <a:latin typeface="メイリオ" panose="020B0604030504040204" pitchFamily="50" charset="-128"/>
                <a:ea typeface="メイリオ" panose="020B0604030504040204" pitchFamily="50" charset="-128"/>
                <a:cs typeface="MS UI Gothic"/>
              </a:rPr>
              <a:t>の</a:t>
            </a:r>
            <a:r>
              <a:rPr sz="2400" spc="240" dirty="0">
                <a:latin typeface="メイリオ" panose="020B0604030504040204" pitchFamily="50" charset="-128"/>
                <a:ea typeface="メイリオ" panose="020B0604030504040204" pitchFamily="50" charset="-128"/>
                <a:cs typeface="MS UI Gothic"/>
              </a:rPr>
              <a:t>位置</a:t>
            </a:r>
            <a:r>
              <a:rPr sz="2400" spc="190" dirty="0">
                <a:latin typeface="メイリオ" panose="020B0604030504040204" pitchFamily="50" charset="-128"/>
                <a:ea typeface="メイリオ" panose="020B0604030504040204" pitchFamily="50" charset="-128"/>
                <a:cs typeface="MS UI Gothic"/>
              </a:rPr>
              <a:t>に</a:t>
            </a:r>
            <a:r>
              <a:rPr sz="2400" spc="240" dirty="0">
                <a:latin typeface="メイリオ" panose="020B0604030504040204" pitchFamily="50" charset="-128"/>
                <a:ea typeface="メイリオ" panose="020B0604030504040204" pitchFamily="50" charset="-128"/>
                <a:cs typeface="MS UI Gothic"/>
              </a:rPr>
              <a:t>移動</a:t>
            </a:r>
            <a:r>
              <a:rPr sz="2400" spc="175" dirty="0">
                <a:latin typeface="メイリオ" panose="020B0604030504040204" pitchFamily="50" charset="-128"/>
                <a:ea typeface="メイリオ" panose="020B0604030504040204" pitchFamily="50" charset="-128"/>
                <a:cs typeface="MS UI Gothic"/>
              </a:rPr>
              <a:t>し</a:t>
            </a:r>
            <a:r>
              <a:rPr sz="2400" spc="165" dirty="0">
                <a:latin typeface="メイリオ" panose="020B0604030504040204" pitchFamily="50" charset="-128"/>
                <a:ea typeface="メイリオ" panose="020B0604030504040204" pitchFamily="50" charset="-128"/>
                <a:cs typeface="MS UI Gothic"/>
              </a:rPr>
              <a:t>ク</a:t>
            </a:r>
            <a:r>
              <a:rPr sz="2400" spc="140" dirty="0">
                <a:latin typeface="メイリオ" panose="020B0604030504040204" pitchFamily="50" charset="-128"/>
                <a:ea typeface="メイリオ" panose="020B0604030504040204" pitchFamily="50" charset="-128"/>
                <a:cs typeface="MS UI Gothic"/>
              </a:rPr>
              <a:t>リッ</a:t>
            </a:r>
            <a:r>
              <a:rPr sz="2400" spc="165" dirty="0">
                <a:latin typeface="メイリオ" panose="020B0604030504040204" pitchFamily="50" charset="-128"/>
                <a:ea typeface="メイリオ" panose="020B0604030504040204" pitchFamily="50" charset="-128"/>
                <a:cs typeface="MS UI Gothic"/>
              </a:rPr>
              <a:t>ク</a:t>
            </a:r>
            <a:r>
              <a:rPr sz="2400" spc="85" dirty="0">
                <a:latin typeface="メイリオ" panose="020B0604030504040204" pitchFamily="50" charset="-128"/>
                <a:ea typeface="メイリオ" panose="020B0604030504040204" pitchFamily="50" charset="-128"/>
                <a:cs typeface="MS UI Gothic"/>
              </a:rPr>
              <a:t>し</a:t>
            </a:r>
            <a:r>
              <a:rPr sz="2400" spc="155" dirty="0">
                <a:latin typeface="メイリオ" panose="020B0604030504040204" pitchFamily="50" charset="-128"/>
                <a:ea typeface="メイリオ" panose="020B0604030504040204" pitchFamily="50" charset="-128"/>
                <a:cs typeface="MS UI Gothic"/>
              </a:rPr>
              <a:t>て</a:t>
            </a:r>
            <a:r>
              <a:rPr sz="2400" spc="195" dirty="0">
                <a:latin typeface="メイリオ" panose="020B0604030504040204" pitchFamily="50" charset="-128"/>
                <a:ea typeface="メイリオ" panose="020B0604030504040204" pitchFamily="50" charset="-128"/>
                <a:cs typeface="MS UI Gothic"/>
              </a:rPr>
              <a:t>固定</a:t>
            </a:r>
            <a:r>
              <a:rPr sz="2400" spc="140" dirty="0">
                <a:latin typeface="メイリオ" panose="020B0604030504040204" pitchFamily="50" charset="-128"/>
                <a:ea typeface="メイリオ" panose="020B0604030504040204" pitchFamily="50" charset="-128"/>
                <a:cs typeface="MS UI Gothic"/>
              </a:rPr>
              <a:t>し</a:t>
            </a:r>
            <a:r>
              <a:rPr sz="2400" spc="150"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210" dirty="0">
                <a:latin typeface="メイリオ" panose="020B0604030504040204" pitchFamily="50" charset="-128"/>
                <a:ea typeface="メイリオ" panose="020B0604030504040204" pitchFamily="50" charset="-128"/>
                <a:cs typeface="MS UI Gothic"/>
              </a:rPr>
              <a:t>。</a:t>
            </a:r>
            <a:r>
              <a:rPr sz="2400" spc="220" dirty="0">
                <a:latin typeface="メイリオ" panose="020B0604030504040204" pitchFamily="50" charset="-128"/>
                <a:ea typeface="メイリオ" panose="020B0604030504040204" pitchFamily="50" charset="-128"/>
                <a:cs typeface="MS UI Gothic"/>
              </a:rPr>
              <a:t>こ</a:t>
            </a:r>
            <a:r>
              <a:rPr sz="2400" spc="260" dirty="0">
                <a:latin typeface="メイリオ" panose="020B0604030504040204" pitchFamily="50" charset="-128"/>
                <a:ea typeface="メイリオ" panose="020B0604030504040204" pitchFamily="50" charset="-128"/>
                <a:cs typeface="MS UI Gothic"/>
              </a:rPr>
              <a:t>の</a:t>
            </a:r>
            <a:r>
              <a:rPr sz="2400" spc="200" dirty="0">
                <a:latin typeface="メイリオ" panose="020B0604030504040204" pitchFamily="50" charset="-128"/>
                <a:ea typeface="メイリオ" panose="020B0604030504040204" pitchFamily="50" charset="-128"/>
                <a:cs typeface="MS UI Gothic"/>
              </a:rPr>
              <a:t>と</a:t>
            </a:r>
            <a:r>
              <a:rPr sz="2400" spc="240" dirty="0">
                <a:latin typeface="メイリオ" panose="020B0604030504040204" pitchFamily="50" charset="-128"/>
                <a:ea typeface="メイリオ" panose="020B0604030504040204" pitchFamily="50" charset="-128"/>
                <a:cs typeface="MS UI Gothic"/>
              </a:rPr>
              <a:t>き</a:t>
            </a:r>
            <a:r>
              <a:rPr sz="2400" spc="210" dirty="0">
                <a:latin typeface="メイリオ" panose="020B0604030504040204" pitchFamily="50" charset="-128"/>
                <a:ea typeface="メイリオ" panose="020B0604030504040204" pitchFamily="50" charset="-128"/>
                <a:cs typeface="MS UI Gothic"/>
              </a:rPr>
              <a:t>，</a:t>
            </a:r>
            <a:r>
              <a:rPr sz="2400" spc="315" dirty="0">
                <a:latin typeface="メイリオ" panose="020B0604030504040204" pitchFamily="50" charset="-128"/>
                <a:ea typeface="メイリオ" panose="020B0604030504040204" pitchFamily="50" charset="-128"/>
                <a:cs typeface="MS UI Gothic"/>
              </a:rPr>
              <a:t>配線</a:t>
            </a:r>
            <a:r>
              <a:rPr sz="2400" spc="270" dirty="0">
                <a:latin typeface="メイリオ" panose="020B0604030504040204" pitchFamily="50" charset="-128"/>
                <a:ea typeface="メイリオ" panose="020B0604030504040204" pitchFamily="50" charset="-128"/>
                <a:cs typeface="MS UI Gothic"/>
              </a:rPr>
              <a:t>は</a:t>
            </a:r>
            <a:r>
              <a:rPr sz="2400" spc="220" dirty="0">
                <a:latin typeface="メイリオ" panose="020B0604030504040204" pitchFamily="50" charset="-128"/>
                <a:ea typeface="メイリオ" panose="020B0604030504040204" pitchFamily="50" charset="-128"/>
                <a:cs typeface="MS UI Gothic"/>
              </a:rPr>
              <a:t>ラ</a:t>
            </a:r>
            <a:r>
              <a:rPr sz="2400" spc="225" dirty="0">
                <a:latin typeface="メイリオ" panose="020B0604030504040204" pitchFamily="50" charset="-128"/>
                <a:ea typeface="メイリオ" panose="020B0604030504040204" pitchFamily="50" charset="-128"/>
                <a:cs typeface="MS UI Gothic"/>
              </a:rPr>
              <a:t>バ</a:t>
            </a:r>
            <a:r>
              <a:rPr sz="2400" spc="185" dirty="0">
                <a:latin typeface="メイリオ" panose="020B0604030504040204" pitchFamily="50" charset="-128"/>
                <a:ea typeface="メイリオ" panose="020B0604030504040204" pitchFamily="50" charset="-128"/>
                <a:cs typeface="MS UI Gothic"/>
              </a:rPr>
              <a:t>ー</a:t>
            </a:r>
            <a:r>
              <a:rPr sz="2400" spc="150" dirty="0">
                <a:latin typeface="メイリオ" panose="020B0604030504040204" pitchFamily="50" charset="-128"/>
                <a:ea typeface="メイリオ" panose="020B0604030504040204" pitchFamily="50" charset="-128"/>
                <a:cs typeface="MS UI Gothic"/>
              </a:rPr>
              <a:t>バ</a:t>
            </a:r>
            <a:r>
              <a:rPr sz="2400" spc="229" dirty="0">
                <a:latin typeface="メイリオ" panose="020B0604030504040204" pitchFamily="50" charset="-128"/>
                <a:ea typeface="メイリオ" panose="020B0604030504040204" pitchFamily="50" charset="-128"/>
                <a:cs typeface="MS UI Gothic"/>
              </a:rPr>
              <a:t>イ</a:t>
            </a:r>
            <a:r>
              <a:rPr sz="2400" spc="235" dirty="0">
                <a:latin typeface="メイリオ" panose="020B0604030504040204" pitchFamily="50" charset="-128"/>
                <a:ea typeface="メイリオ" panose="020B0604030504040204" pitchFamily="50" charset="-128"/>
                <a:cs typeface="MS UI Gothic"/>
              </a:rPr>
              <a:t>ン</a:t>
            </a:r>
            <a:r>
              <a:rPr sz="2400" spc="229" dirty="0">
                <a:latin typeface="メイリオ" panose="020B0604030504040204" pitchFamily="50" charset="-128"/>
                <a:ea typeface="メイリオ" panose="020B0604030504040204" pitchFamily="50" charset="-128"/>
                <a:cs typeface="MS UI Gothic"/>
              </a:rPr>
              <a:t>ド</a:t>
            </a:r>
            <a:r>
              <a:rPr sz="2400" spc="155" dirty="0">
                <a:latin typeface="メイリオ" panose="020B0604030504040204" pitchFamily="50" charset="-128"/>
                <a:ea typeface="メイリオ" panose="020B0604030504040204" pitchFamily="50" charset="-128"/>
                <a:cs typeface="MS UI Gothic"/>
              </a:rPr>
              <a:t>（</a:t>
            </a:r>
            <a:r>
              <a:rPr sz="2400" spc="315" dirty="0">
                <a:latin typeface="メイリオ" panose="020B0604030504040204" pitchFamily="50" charset="-128"/>
                <a:ea typeface="メイリオ" panose="020B0604030504040204" pitchFamily="50" charset="-128"/>
                <a:cs typeface="MS UI Gothic"/>
              </a:rPr>
              <a:t>部品</a:t>
            </a:r>
            <a:r>
              <a:rPr sz="2400" spc="250" dirty="0">
                <a:latin typeface="メイリオ" panose="020B0604030504040204" pitchFamily="50" charset="-128"/>
                <a:ea typeface="メイリオ" panose="020B0604030504040204" pitchFamily="50" charset="-128"/>
                <a:cs typeface="MS UI Gothic"/>
              </a:rPr>
              <a:t>に </a:t>
            </a:r>
            <a:r>
              <a:rPr sz="2400" spc="215" dirty="0">
                <a:latin typeface="メイリオ" panose="020B0604030504040204" pitchFamily="50" charset="-128"/>
                <a:ea typeface="メイリオ" panose="020B0604030504040204" pitchFamily="50" charset="-128"/>
                <a:cs typeface="MS UI Gothic"/>
              </a:rPr>
              <a:t>接続</a:t>
            </a:r>
            <a:r>
              <a:rPr sz="2400" spc="150" dirty="0">
                <a:latin typeface="メイリオ" panose="020B0604030504040204" pitchFamily="50" charset="-128"/>
                <a:ea typeface="メイリオ" panose="020B0604030504040204" pitchFamily="50" charset="-128"/>
                <a:cs typeface="MS UI Gothic"/>
              </a:rPr>
              <a:t>さ</a:t>
            </a:r>
            <a:r>
              <a:rPr sz="2400" spc="190" dirty="0">
                <a:latin typeface="メイリオ" panose="020B0604030504040204" pitchFamily="50" charset="-128"/>
                <a:ea typeface="メイリオ" panose="020B0604030504040204" pitchFamily="50" charset="-128"/>
                <a:cs typeface="MS UI Gothic"/>
              </a:rPr>
              <a:t>れ</a:t>
            </a:r>
            <a:r>
              <a:rPr sz="2400" spc="170" dirty="0">
                <a:latin typeface="メイリオ" panose="020B0604030504040204" pitchFamily="50" charset="-128"/>
                <a:ea typeface="メイリオ" panose="020B0604030504040204" pitchFamily="50" charset="-128"/>
                <a:cs typeface="MS UI Gothic"/>
              </a:rPr>
              <a:t>た</a:t>
            </a:r>
            <a:r>
              <a:rPr sz="2400" spc="165" dirty="0">
                <a:latin typeface="メイリオ" panose="020B0604030504040204" pitchFamily="50" charset="-128"/>
                <a:ea typeface="メイリオ" panose="020B0604030504040204" pitchFamily="50" charset="-128"/>
                <a:cs typeface="MS UI Gothic"/>
              </a:rPr>
              <a:t>まま</a:t>
            </a:r>
            <a:r>
              <a:rPr sz="2400" spc="215" dirty="0">
                <a:latin typeface="メイリオ" panose="020B0604030504040204" pitchFamily="50" charset="-128"/>
                <a:ea typeface="メイリオ" panose="020B0604030504040204" pitchFamily="50" charset="-128"/>
                <a:cs typeface="MS UI Gothic"/>
              </a:rPr>
              <a:t>伸</a:t>
            </a:r>
            <a:r>
              <a:rPr sz="2400" spc="180" dirty="0">
                <a:latin typeface="メイリオ" panose="020B0604030504040204" pitchFamily="50" charset="-128"/>
                <a:ea typeface="メイリオ" panose="020B0604030504040204" pitchFamily="50" charset="-128"/>
                <a:cs typeface="MS UI Gothic"/>
              </a:rPr>
              <a:t>び</a:t>
            </a:r>
            <a:r>
              <a:rPr sz="2400" spc="215" dirty="0">
                <a:latin typeface="メイリオ" panose="020B0604030504040204" pitchFamily="50" charset="-128"/>
                <a:ea typeface="メイリオ" panose="020B0604030504040204" pitchFamily="50" charset="-128"/>
                <a:cs typeface="MS UI Gothic"/>
              </a:rPr>
              <a:t>縮</a:t>
            </a:r>
            <a:r>
              <a:rPr sz="2400" spc="190" dirty="0">
                <a:latin typeface="メイリオ" panose="020B0604030504040204" pitchFamily="50" charset="-128"/>
                <a:ea typeface="メイリオ" panose="020B0604030504040204" pitchFamily="50" charset="-128"/>
                <a:cs typeface="MS UI Gothic"/>
              </a:rPr>
              <a:t>み</a:t>
            </a:r>
            <a:r>
              <a:rPr sz="2400" spc="185" dirty="0">
                <a:latin typeface="メイリオ" panose="020B0604030504040204" pitchFamily="50" charset="-128"/>
                <a:ea typeface="メイリオ" panose="020B0604030504040204" pitchFamily="50" charset="-128"/>
                <a:cs typeface="MS UI Gothic"/>
              </a:rPr>
              <a:t>す</a:t>
            </a:r>
            <a:r>
              <a:rPr sz="2400" spc="165" dirty="0">
                <a:latin typeface="メイリオ" panose="020B0604030504040204" pitchFamily="50" charset="-128"/>
                <a:ea typeface="メイリオ" panose="020B0604030504040204" pitchFamily="50" charset="-128"/>
                <a:cs typeface="MS UI Gothic"/>
              </a:rPr>
              <a:t>る</a:t>
            </a:r>
            <a:r>
              <a:rPr sz="2400" spc="150" dirty="0">
                <a:latin typeface="メイリオ" panose="020B0604030504040204" pitchFamily="50" charset="-128"/>
                <a:ea typeface="メイリオ" panose="020B0604030504040204" pitchFamily="50" charset="-128"/>
                <a:cs typeface="MS UI Gothic"/>
              </a:rPr>
              <a:t>こ</a:t>
            </a:r>
            <a:r>
              <a:rPr sz="2400" spc="135" dirty="0">
                <a:latin typeface="メイリオ" panose="020B0604030504040204" pitchFamily="50" charset="-128"/>
                <a:ea typeface="メイリオ" panose="020B0604030504040204" pitchFamily="50" charset="-128"/>
                <a:cs typeface="MS UI Gothic"/>
              </a:rPr>
              <a:t>と</a:t>
            </a:r>
            <a:r>
              <a:rPr sz="2400" spc="105" dirty="0">
                <a:latin typeface="メイリオ" panose="020B0604030504040204" pitchFamily="50" charset="-128"/>
                <a:ea typeface="メイリオ" panose="020B0604030504040204" pitchFamily="50" charset="-128"/>
                <a:cs typeface="MS UI Gothic"/>
              </a:rPr>
              <a:t>）</a:t>
            </a:r>
            <a:r>
              <a:rPr sz="2400" spc="175" dirty="0">
                <a:latin typeface="メイリオ" panose="020B0604030504040204" pitchFamily="50" charset="-128"/>
                <a:ea typeface="メイリオ" panose="020B0604030504040204" pitchFamily="50" charset="-128"/>
                <a:cs typeface="MS UI Gothic"/>
              </a:rPr>
              <a:t>で</a:t>
            </a:r>
            <a:r>
              <a:rPr sz="2400" spc="215" dirty="0">
                <a:latin typeface="メイリオ" panose="020B0604030504040204" pitchFamily="50" charset="-128"/>
                <a:ea typeface="メイリオ" panose="020B0604030504040204" pitchFamily="50" charset="-128"/>
                <a:cs typeface="MS UI Gothic"/>
              </a:rPr>
              <a:t>部品</a:t>
            </a:r>
            <a:r>
              <a:rPr sz="2400" spc="135" dirty="0">
                <a:latin typeface="メイリオ" panose="020B0604030504040204" pitchFamily="50" charset="-128"/>
                <a:ea typeface="メイリオ" panose="020B0604030504040204" pitchFamily="50" charset="-128"/>
                <a:cs typeface="MS UI Gothic"/>
              </a:rPr>
              <a:t>と</a:t>
            </a:r>
            <a:r>
              <a:rPr sz="2400" spc="175" dirty="0">
                <a:latin typeface="メイリオ" panose="020B0604030504040204" pitchFamily="50" charset="-128"/>
                <a:ea typeface="メイリオ" panose="020B0604030504040204" pitchFamily="50" charset="-128"/>
                <a:cs typeface="MS UI Gothic"/>
              </a:rPr>
              <a:t>の</a:t>
            </a:r>
            <a:r>
              <a:rPr sz="2400" spc="215" dirty="0">
                <a:latin typeface="メイリオ" panose="020B0604030504040204" pitchFamily="50" charset="-128"/>
                <a:ea typeface="メイリオ" panose="020B0604030504040204" pitchFamily="50" charset="-128"/>
                <a:cs typeface="MS UI Gothic"/>
              </a:rPr>
              <a:t>接続</a:t>
            </a:r>
            <a:r>
              <a:rPr sz="2400" spc="165" dirty="0">
                <a:latin typeface="メイリオ" panose="020B0604030504040204" pitchFamily="50" charset="-128"/>
                <a:ea typeface="メイリオ" panose="020B0604030504040204" pitchFamily="50" charset="-128"/>
                <a:cs typeface="MS UI Gothic"/>
              </a:rPr>
              <a:t>を</a:t>
            </a:r>
            <a:r>
              <a:rPr sz="2400" spc="215" dirty="0">
                <a:latin typeface="メイリオ" panose="020B0604030504040204" pitchFamily="50" charset="-128"/>
                <a:ea typeface="メイリオ" panose="020B0604030504040204" pitchFamily="50" charset="-128"/>
                <a:cs typeface="MS UI Gothic"/>
              </a:rPr>
              <a:t>保持</a:t>
            </a:r>
            <a:r>
              <a:rPr sz="2400" spc="155" dirty="0">
                <a:latin typeface="メイリオ" panose="020B0604030504040204" pitchFamily="50" charset="-128"/>
                <a:ea typeface="メイリオ" panose="020B0604030504040204" pitchFamily="50" charset="-128"/>
                <a:cs typeface="MS UI Gothic"/>
              </a:rPr>
              <a:t>し</a:t>
            </a:r>
            <a:r>
              <a:rPr sz="2400" spc="165"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150" dirty="0">
                <a:latin typeface="メイリオ" panose="020B0604030504040204" pitchFamily="50" charset="-128"/>
                <a:ea typeface="メイリオ" panose="020B0604030504040204" pitchFamily="50" charset="-128"/>
                <a:cs typeface="MS UI Gothic"/>
              </a:rPr>
              <a:t>。</a:t>
            </a:r>
            <a:r>
              <a:rPr sz="2400" spc="229" dirty="0">
                <a:latin typeface="メイリオ" panose="020B0604030504040204" pitchFamily="50" charset="-128"/>
                <a:ea typeface="メイリオ" panose="020B0604030504040204" pitchFamily="50" charset="-128"/>
                <a:cs typeface="MS UI Gothic"/>
              </a:rPr>
              <a:t>図</a:t>
            </a:r>
            <a:r>
              <a:rPr sz="2400" spc="114" dirty="0">
                <a:latin typeface="メイリオ" panose="020B0604030504040204" pitchFamily="50" charset="-128"/>
                <a:ea typeface="メイリオ" panose="020B0604030504040204" pitchFamily="50" charset="-128"/>
                <a:cs typeface="MS UI Gothic"/>
              </a:rPr>
              <a:t>4-15</a:t>
            </a:r>
            <a:endParaRPr sz="2400" dirty="0">
              <a:latin typeface="メイリオ" panose="020B0604030504040204" pitchFamily="50" charset="-128"/>
              <a:ea typeface="メイリオ" panose="020B0604030504040204" pitchFamily="50" charset="-128"/>
              <a:cs typeface="MS UI Gothic"/>
            </a:endParaRPr>
          </a:p>
          <a:p>
            <a:pPr marL="714375" algn="just">
              <a:spcBef>
                <a:spcPts val="820"/>
              </a:spcBef>
            </a:pPr>
            <a:r>
              <a:rPr sz="2400" spc="380" dirty="0">
                <a:latin typeface="メイリオ" panose="020B0604030504040204" pitchFamily="50" charset="-128"/>
                <a:ea typeface="メイリオ" panose="020B0604030504040204" pitchFamily="50" charset="-128"/>
                <a:cs typeface="MS UI Gothic"/>
              </a:rPr>
              <a:t>シ</a:t>
            </a:r>
            <a:r>
              <a:rPr sz="2400" spc="235" dirty="0">
                <a:latin typeface="メイリオ" panose="020B0604030504040204" pitchFamily="50" charset="-128"/>
                <a:ea typeface="メイリオ" panose="020B0604030504040204" pitchFamily="50" charset="-128"/>
                <a:cs typeface="MS UI Gothic"/>
              </a:rPr>
              <a:t>ョ</a:t>
            </a:r>
            <a:r>
              <a:rPr sz="2400" spc="380" dirty="0">
                <a:latin typeface="メイリオ" panose="020B0604030504040204" pitchFamily="50" charset="-128"/>
                <a:ea typeface="メイリオ" panose="020B0604030504040204" pitchFamily="50" charset="-128"/>
                <a:cs typeface="MS UI Gothic"/>
              </a:rPr>
              <a:t>ー</a:t>
            </a:r>
            <a:r>
              <a:rPr sz="2400" spc="295" dirty="0">
                <a:latin typeface="メイリオ" panose="020B0604030504040204" pitchFamily="50" charset="-128"/>
                <a:ea typeface="メイリオ" panose="020B0604030504040204" pitchFamily="50" charset="-128"/>
                <a:cs typeface="MS UI Gothic"/>
              </a:rPr>
              <a:t>ト</a:t>
            </a:r>
            <a:r>
              <a:rPr sz="2400" spc="380" dirty="0">
                <a:latin typeface="メイリオ" panose="020B0604030504040204" pitchFamily="50" charset="-128"/>
                <a:ea typeface="メイリオ" panose="020B0604030504040204" pitchFamily="50" charset="-128"/>
                <a:cs typeface="MS UI Gothic"/>
              </a:rPr>
              <a:t>カ</a:t>
            </a:r>
            <a:r>
              <a:rPr sz="2400" spc="310" dirty="0">
                <a:latin typeface="メイリオ" panose="020B0604030504040204" pitchFamily="50" charset="-128"/>
                <a:ea typeface="メイリオ" panose="020B0604030504040204" pitchFamily="50" charset="-128"/>
                <a:cs typeface="MS UI Gothic"/>
              </a:rPr>
              <a:t>ッ</a:t>
            </a:r>
            <a:r>
              <a:rPr sz="2400" spc="375" dirty="0">
                <a:latin typeface="メイリオ" panose="020B0604030504040204" pitchFamily="50" charset="-128"/>
                <a:ea typeface="メイリオ" panose="020B0604030504040204" pitchFamily="50" charset="-128"/>
                <a:cs typeface="MS UI Gothic"/>
              </a:rPr>
              <a:t>ト</a:t>
            </a:r>
            <a:r>
              <a:rPr sz="2400" spc="330" dirty="0">
                <a:latin typeface="メイリオ" panose="020B0604030504040204" pitchFamily="50" charset="-128"/>
                <a:ea typeface="メイリオ" panose="020B0604030504040204" pitchFamily="50" charset="-128"/>
                <a:cs typeface="MS UI Gothic"/>
              </a:rPr>
              <a:t>M（</a:t>
            </a:r>
            <a:r>
              <a:rPr sz="2400" spc="434" dirty="0">
                <a:latin typeface="メイリオ" panose="020B0604030504040204" pitchFamily="50" charset="-128"/>
                <a:ea typeface="メイリオ" panose="020B0604030504040204" pitchFamily="50" charset="-128"/>
                <a:cs typeface="MS UI Gothic"/>
              </a:rPr>
              <a:t>ム</a:t>
            </a:r>
            <a:r>
              <a:rPr sz="2400" spc="-10" dirty="0">
                <a:latin typeface="メイリオ" panose="020B0604030504040204" pitchFamily="50" charset="-128"/>
                <a:ea typeface="メイリオ" panose="020B0604030504040204" pitchFamily="50" charset="-128"/>
                <a:cs typeface="MS UI Gothic"/>
              </a:rPr>
              <a:t>ー</a:t>
            </a:r>
            <a:r>
              <a:rPr sz="2400" spc="370" dirty="0">
                <a:latin typeface="メイリオ" panose="020B0604030504040204" pitchFamily="50" charset="-128"/>
                <a:ea typeface="メイリオ" panose="020B0604030504040204" pitchFamily="50" charset="-128"/>
                <a:cs typeface="MS UI Gothic"/>
              </a:rPr>
              <a:t>ブ</a:t>
            </a:r>
            <a:r>
              <a:rPr sz="2400" spc="245" dirty="0">
                <a:latin typeface="メイリオ" panose="020B0604030504040204" pitchFamily="50" charset="-128"/>
                <a:ea typeface="メイリオ" panose="020B0604030504040204" pitchFamily="50" charset="-128"/>
                <a:cs typeface="MS UI Gothic"/>
              </a:rPr>
              <a:t>）</a:t>
            </a:r>
            <a:r>
              <a:rPr sz="2400" spc="390" dirty="0">
                <a:latin typeface="メイリオ" panose="020B0604030504040204" pitchFamily="50" charset="-128"/>
                <a:ea typeface="メイリオ" panose="020B0604030504040204" pitchFamily="50" charset="-128"/>
                <a:cs typeface="MS UI Gothic"/>
              </a:rPr>
              <a:t>に</a:t>
            </a:r>
            <a:r>
              <a:rPr sz="2400" spc="335" dirty="0">
                <a:latin typeface="メイリオ" panose="020B0604030504040204" pitchFamily="50" charset="-128"/>
                <a:ea typeface="メイリオ" panose="020B0604030504040204" pitchFamily="50" charset="-128"/>
                <a:cs typeface="MS UI Gothic"/>
              </a:rPr>
              <a:t>よ</a:t>
            </a:r>
            <a:r>
              <a:rPr sz="2400" spc="100" dirty="0">
                <a:latin typeface="メイリオ" panose="020B0604030504040204" pitchFamily="50" charset="-128"/>
                <a:ea typeface="メイリオ" panose="020B0604030504040204" pitchFamily="50" charset="-128"/>
                <a:cs typeface="MS UI Gothic"/>
              </a:rPr>
              <a:t>る</a:t>
            </a:r>
            <a:r>
              <a:rPr sz="2400" spc="135" dirty="0">
                <a:latin typeface="メイリオ" panose="020B0604030504040204" pitchFamily="50" charset="-128"/>
                <a:ea typeface="メイリオ" panose="020B0604030504040204" pitchFamily="50" charset="-128"/>
                <a:cs typeface="MS UI Gothic"/>
              </a:rPr>
              <a:t>部品移動</a:t>
            </a:r>
            <a:r>
              <a:rPr sz="2400" spc="114" dirty="0">
                <a:latin typeface="メイリオ" panose="020B0604030504040204" pitchFamily="50" charset="-128"/>
                <a:ea typeface="メイリオ" panose="020B0604030504040204" pitchFamily="50" charset="-128"/>
                <a:cs typeface="MS UI Gothic"/>
              </a:rPr>
              <a:t>は</a:t>
            </a:r>
            <a:r>
              <a:rPr sz="2400" spc="90" dirty="0">
                <a:latin typeface="メイリオ" panose="020B0604030504040204" pitchFamily="50" charset="-128"/>
                <a:ea typeface="メイリオ" panose="020B0604030504040204" pitchFamily="50" charset="-128"/>
                <a:cs typeface="MS UI Gothic"/>
              </a:rPr>
              <a:t>ラ</a:t>
            </a:r>
            <a:r>
              <a:rPr sz="2400" spc="60" dirty="0">
                <a:latin typeface="メイリオ" panose="020B0604030504040204" pitchFamily="50" charset="-128"/>
                <a:ea typeface="メイリオ" panose="020B0604030504040204" pitchFamily="50" charset="-128"/>
                <a:cs typeface="MS UI Gothic"/>
              </a:rPr>
              <a:t>バ</a:t>
            </a:r>
            <a:r>
              <a:rPr sz="2400" spc="185" dirty="0">
                <a:latin typeface="メイリオ" panose="020B0604030504040204" pitchFamily="50" charset="-128"/>
                <a:ea typeface="メイリオ" panose="020B0604030504040204" pitchFamily="50" charset="-128"/>
                <a:cs typeface="MS UI Gothic"/>
              </a:rPr>
              <a:t>ー</a:t>
            </a:r>
            <a:r>
              <a:rPr sz="2400" spc="145" dirty="0">
                <a:latin typeface="メイリオ" panose="020B0604030504040204" pitchFamily="50" charset="-128"/>
                <a:ea typeface="メイリオ" panose="020B0604030504040204" pitchFamily="50" charset="-128"/>
                <a:cs typeface="MS UI Gothic"/>
              </a:rPr>
              <a:t>バ</a:t>
            </a:r>
            <a:r>
              <a:rPr sz="2400" spc="280" dirty="0">
                <a:latin typeface="メイリオ" panose="020B0604030504040204" pitchFamily="50" charset="-128"/>
                <a:ea typeface="メイリオ" panose="020B0604030504040204" pitchFamily="50" charset="-128"/>
                <a:cs typeface="MS UI Gothic"/>
              </a:rPr>
              <a:t>イ</a:t>
            </a:r>
            <a:r>
              <a:rPr sz="2400" spc="290" dirty="0">
                <a:latin typeface="メイリオ" panose="020B0604030504040204" pitchFamily="50" charset="-128"/>
                <a:ea typeface="メイリオ" panose="020B0604030504040204" pitchFamily="50" charset="-128"/>
                <a:cs typeface="MS UI Gothic"/>
              </a:rPr>
              <a:t>ン</a:t>
            </a:r>
            <a:r>
              <a:rPr sz="2400" spc="280" dirty="0">
                <a:latin typeface="メイリオ" panose="020B0604030504040204" pitchFamily="50" charset="-128"/>
                <a:ea typeface="メイリオ" panose="020B0604030504040204" pitchFamily="50" charset="-128"/>
                <a:cs typeface="MS UI Gothic"/>
              </a:rPr>
              <a:t>ド</a:t>
            </a:r>
            <a:r>
              <a:rPr sz="2400" spc="305" dirty="0">
                <a:latin typeface="メイリオ" panose="020B0604030504040204" pitchFamily="50" charset="-128"/>
                <a:ea typeface="メイリオ" panose="020B0604030504040204" pitchFamily="50" charset="-128"/>
                <a:cs typeface="MS UI Gothic"/>
              </a:rPr>
              <a:t>に</a:t>
            </a:r>
            <a:r>
              <a:rPr sz="2400" spc="260" dirty="0">
                <a:latin typeface="メイリオ" panose="020B0604030504040204" pitchFamily="50" charset="-128"/>
                <a:ea typeface="メイリオ" panose="020B0604030504040204" pitchFamily="50" charset="-128"/>
                <a:cs typeface="MS UI Gothic"/>
              </a:rPr>
              <a:t>よ</a:t>
            </a:r>
            <a:r>
              <a:rPr sz="2400" spc="130" dirty="0">
                <a:latin typeface="メイリオ" panose="020B0604030504040204" pitchFamily="50" charset="-128"/>
                <a:ea typeface="メイリオ" panose="020B0604030504040204" pitchFamily="50" charset="-128"/>
                <a:cs typeface="MS UI Gothic"/>
              </a:rPr>
              <a:t>る</a:t>
            </a:r>
            <a:r>
              <a:rPr sz="2400" spc="170" dirty="0">
                <a:latin typeface="メイリオ" panose="020B0604030504040204" pitchFamily="50" charset="-128"/>
                <a:ea typeface="メイリオ" panose="020B0604030504040204" pitchFamily="50" charset="-128"/>
                <a:cs typeface="MS UI Gothic"/>
              </a:rPr>
              <a:t>配線接続保持</a:t>
            </a:r>
            <a:r>
              <a:rPr sz="2400" spc="125" dirty="0">
                <a:latin typeface="メイリオ" panose="020B0604030504040204" pitchFamily="50" charset="-128"/>
                <a:ea typeface="メイリオ" panose="020B0604030504040204" pitchFamily="50" charset="-128"/>
                <a:cs typeface="MS UI Gothic"/>
              </a:rPr>
              <a:t>を</a:t>
            </a:r>
            <a:r>
              <a:rPr sz="2400" spc="120" dirty="0">
                <a:latin typeface="メイリオ" panose="020B0604030504040204" pitchFamily="50" charset="-128"/>
                <a:ea typeface="メイリオ" panose="020B0604030504040204" pitchFamily="50" charset="-128"/>
                <a:cs typeface="MS UI Gothic"/>
              </a:rPr>
              <a:t>し</a:t>
            </a:r>
            <a:r>
              <a:rPr sz="2400" spc="125" dirty="0">
                <a:latin typeface="メイリオ" panose="020B0604030504040204" pitchFamily="50" charset="-128"/>
                <a:ea typeface="メイリオ" panose="020B0604030504040204" pitchFamily="50" charset="-128"/>
                <a:cs typeface="MS UI Gothic"/>
              </a:rPr>
              <a:t>ま</a:t>
            </a:r>
            <a:r>
              <a:rPr sz="2400" spc="140" dirty="0">
                <a:latin typeface="メイリオ" panose="020B0604030504040204" pitchFamily="50" charset="-128"/>
                <a:ea typeface="メイリオ" panose="020B0604030504040204" pitchFamily="50" charset="-128"/>
                <a:cs typeface="MS UI Gothic"/>
              </a:rPr>
              <a:t>せ</a:t>
            </a:r>
            <a:r>
              <a:rPr sz="2400" spc="135" dirty="0">
                <a:latin typeface="メイリオ" panose="020B0604030504040204" pitchFamily="50" charset="-128"/>
                <a:ea typeface="メイリオ" panose="020B0604030504040204" pitchFamily="50" charset="-128"/>
                <a:cs typeface="MS UI Gothic"/>
              </a:rPr>
              <a:t>ん</a:t>
            </a:r>
            <a:r>
              <a:rPr sz="2400" spc="110"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p:txBody>
      </p:sp>
      <p:sp>
        <p:nvSpPr>
          <p:cNvPr id="5" name="object 5"/>
          <p:cNvSpPr/>
          <p:nvPr/>
        </p:nvSpPr>
        <p:spPr>
          <a:xfrm>
            <a:off x="2266156" y="4508500"/>
            <a:ext cx="9753600" cy="3654399"/>
          </a:xfrm>
          <a:prstGeom prst="rect">
            <a:avLst/>
          </a:prstGeom>
          <a:blipFill>
            <a:blip r:embed="rId2" cstate="print"/>
            <a:stretch>
              <a:fillRect/>
            </a:stretch>
          </a:blipFill>
        </p:spPr>
        <p:txBody>
          <a:bodyPr wrap="square" lIns="0" tIns="0" rIns="0" bIns="0" rtlCol="0"/>
          <a:lstStyle/>
          <a:p>
            <a:endParaRPr/>
          </a:p>
        </p:txBody>
      </p:sp>
      <p:sp>
        <p:nvSpPr>
          <p:cNvPr id="7" name="object 7"/>
          <p:cNvSpPr txBox="1">
            <a:spLocks noGrp="1"/>
          </p:cNvSpPr>
          <p:nvPr>
            <p:ph type="sldNum" sz="quarter" idx="7"/>
          </p:nvPr>
        </p:nvSpPr>
        <p:spPr/>
        <p:txBody>
          <a:bodyPr/>
          <a:lstStyle/>
          <a:p>
            <a:r>
              <a:rPr lang="en-US" altLang="ja-JP"/>
              <a:t>12</a:t>
            </a:r>
            <a:endParaRPr lang="en-US" altLang="ja-JP" dirty="0"/>
          </a:p>
        </p:txBody>
      </p:sp>
      <p:sp>
        <p:nvSpPr>
          <p:cNvPr id="8" name="object 4">
            <a:extLst>
              <a:ext uri="{FF2B5EF4-FFF2-40B4-BE49-F238E27FC236}">
                <a16:creationId xmlns:a16="http://schemas.microsoft.com/office/drawing/2014/main" id="{C1F1BB81-66AA-4DFD-93B3-9985FF4214F2}"/>
              </a:ext>
            </a:extLst>
          </p:cNvPr>
          <p:cNvSpPr txBox="1"/>
          <p:nvPr/>
        </p:nvSpPr>
        <p:spPr>
          <a:xfrm>
            <a:off x="657623" y="579059"/>
            <a:ext cx="13627100" cy="866904"/>
          </a:xfrm>
          <a:prstGeom prst="rect">
            <a:avLst/>
          </a:prstGeom>
        </p:spPr>
        <p:txBody>
          <a:bodyPr vert="horz" wrap="square" lIns="0" tIns="12700" rIns="0" bIns="0" rtlCol="0">
            <a:spAutoFit/>
          </a:bodyPr>
          <a:lstStyle/>
          <a:p>
            <a:pPr marL="12700">
              <a:tabLst>
                <a:tab pos="545465" algn="l"/>
              </a:tabLst>
            </a:pPr>
            <a:r>
              <a:rPr sz="2400" spc="150" dirty="0">
                <a:latin typeface="メイリオ" panose="020B0604030504040204" pitchFamily="50" charset="-128"/>
                <a:ea typeface="メイリオ" panose="020B0604030504040204" pitchFamily="50" charset="-128"/>
                <a:cs typeface="Microsoft JhengHei"/>
              </a:rPr>
              <a:t>4.8.	</a:t>
            </a:r>
            <a:r>
              <a:rPr sz="2400" dirty="0">
                <a:latin typeface="メイリオ" panose="020B0604030504040204" pitchFamily="50" charset="-128"/>
                <a:ea typeface="メイリオ" panose="020B0604030504040204" pitchFamily="50" charset="-128"/>
                <a:cs typeface="Microsoft JhengHei"/>
              </a:rPr>
              <a:t>配線後の編集</a:t>
            </a:r>
          </a:p>
          <a:p>
            <a:pPr marL="714375">
              <a:spcBef>
                <a:spcPts val="919"/>
              </a:spcBef>
            </a:pPr>
            <a:r>
              <a:rPr sz="2400" spc="110" dirty="0">
                <a:latin typeface="メイリオ" panose="020B0604030504040204" pitchFamily="50" charset="-128"/>
                <a:ea typeface="メイリオ" panose="020B0604030504040204" pitchFamily="50" charset="-128"/>
                <a:cs typeface="MS UI Gothic"/>
              </a:rPr>
              <a:t>配線接続</a:t>
            </a:r>
            <a:r>
              <a:rPr sz="2400" spc="75" dirty="0">
                <a:latin typeface="メイリオ" panose="020B0604030504040204" pitchFamily="50" charset="-128"/>
                <a:ea typeface="メイリオ" panose="020B0604030504040204" pitchFamily="50" charset="-128"/>
                <a:cs typeface="MS UI Gothic"/>
              </a:rPr>
              <a:t>さ</a:t>
            </a:r>
            <a:r>
              <a:rPr sz="2400" spc="95" dirty="0">
                <a:latin typeface="メイリオ" panose="020B0604030504040204" pitchFamily="50" charset="-128"/>
                <a:ea typeface="メイリオ" panose="020B0604030504040204" pitchFamily="50" charset="-128"/>
                <a:cs typeface="MS UI Gothic"/>
              </a:rPr>
              <a:t>れ</a:t>
            </a:r>
            <a:r>
              <a:rPr sz="2400" spc="85" dirty="0">
                <a:latin typeface="メイリオ" panose="020B0604030504040204" pitchFamily="50" charset="-128"/>
                <a:ea typeface="メイリオ" panose="020B0604030504040204" pitchFamily="50" charset="-128"/>
                <a:cs typeface="MS UI Gothic"/>
              </a:rPr>
              <a:t>た</a:t>
            </a:r>
            <a:r>
              <a:rPr sz="2400" spc="110" dirty="0">
                <a:latin typeface="メイリオ" panose="020B0604030504040204" pitchFamily="50" charset="-128"/>
                <a:ea typeface="メイリオ" panose="020B0604030504040204" pitchFamily="50" charset="-128"/>
                <a:cs typeface="MS UI Gothic"/>
              </a:rPr>
              <a:t>部品</a:t>
            </a:r>
            <a:r>
              <a:rPr sz="2400" spc="90" dirty="0">
                <a:latin typeface="メイリオ" panose="020B0604030504040204" pitchFamily="50" charset="-128"/>
                <a:ea typeface="メイリオ" panose="020B0604030504040204" pitchFamily="50" charset="-128"/>
                <a:cs typeface="MS UI Gothic"/>
              </a:rPr>
              <a:t>や</a:t>
            </a:r>
            <a:r>
              <a:rPr sz="2400" spc="110" dirty="0">
                <a:latin typeface="メイリオ" panose="020B0604030504040204" pitchFamily="50" charset="-128"/>
                <a:ea typeface="メイリオ" panose="020B0604030504040204" pitchFamily="50" charset="-128"/>
                <a:cs typeface="MS UI Gothic"/>
              </a:rPr>
              <a:t>接続固定</a:t>
            </a:r>
            <a:r>
              <a:rPr sz="2400" spc="75" dirty="0">
                <a:latin typeface="メイリオ" panose="020B0604030504040204" pitchFamily="50" charset="-128"/>
                <a:ea typeface="メイリオ" panose="020B0604030504040204" pitchFamily="50" charset="-128"/>
                <a:cs typeface="MS UI Gothic"/>
              </a:rPr>
              <a:t>さ</a:t>
            </a:r>
            <a:r>
              <a:rPr sz="2400" spc="95" dirty="0">
                <a:latin typeface="メイリオ" panose="020B0604030504040204" pitchFamily="50" charset="-128"/>
                <a:ea typeface="メイリオ" panose="020B0604030504040204" pitchFamily="50" charset="-128"/>
                <a:cs typeface="MS UI Gothic"/>
              </a:rPr>
              <a:t>れ</a:t>
            </a:r>
            <a:r>
              <a:rPr sz="2400" spc="85" dirty="0">
                <a:latin typeface="メイリオ" panose="020B0604030504040204" pitchFamily="50" charset="-128"/>
                <a:ea typeface="メイリオ" panose="020B0604030504040204" pitchFamily="50" charset="-128"/>
                <a:cs typeface="MS UI Gothic"/>
              </a:rPr>
              <a:t>た</a:t>
            </a:r>
            <a:r>
              <a:rPr sz="2400" spc="110" dirty="0">
                <a:latin typeface="メイリオ" panose="020B0604030504040204" pitchFamily="50" charset="-128"/>
                <a:ea typeface="メイリオ" panose="020B0604030504040204" pitchFamily="50" charset="-128"/>
                <a:cs typeface="MS UI Gothic"/>
              </a:rPr>
              <a:t>配線</a:t>
            </a:r>
            <a:r>
              <a:rPr sz="2400" spc="90" dirty="0">
                <a:latin typeface="メイリオ" panose="020B0604030504040204" pitchFamily="50" charset="-128"/>
                <a:ea typeface="メイリオ" panose="020B0604030504040204" pitchFamily="50" charset="-128"/>
                <a:cs typeface="MS UI Gothic"/>
              </a:rPr>
              <a:t>の</a:t>
            </a:r>
            <a:r>
              <a:rPr sz="2400" spc="110" dirty="0">
                <a:latin typeface="メイリオ" panose="020B0604030504040204" pitchFamily="50" charset="-128"/>
                <a:ea typeface="メイリオ" panose="020B0604030504040204" pitchFamily="50" charset="-128"/>
                <a:cs typeface="MS UI Gothic"/>
              </a:rPr>
              <a:t>編集</a:t>
            </a:r>
            <a:r>
              <a:rPr sz="2400" spc="80" dirty="0">
                <a:latin typeface="メイリオ" panose="020B0604030504040204" pitchFamily="50" charset="-128"/>
                <a:ea typeface="メイリオ" panose="020B0604030504040204" pitchFamily="50" charset="-128"/>
                <a:cs typeface="MS UI Gothic"/>
              </a:rPr>
              <a:t>を</a:t>
            </a:r>
            <a:r>
              <a:rPr sz="2400" spc="110" dirty="0">
                <a:latin typeface="メイリオ" panose="020B0604030504040204" pitchFamily="50" charset="-128"/>
                <a:ea typeface="メイリオ" panose="020B0604030504040204" pitchFamily="50" charset="-128"/>
                <a:cs typeface="MS UI Gothic"/>
              </a:rPr>
              <a:t>行</a:t>
            </a:r>
            <a:r>
              <a:rPr sz="2400" spc="90" dirty="0">
                <a:latin typeface="メイリオ" panose="020B0604030504040204" pitchFamily="50" charset="-128"/>
                <a:ea typeface="メイリオ" panose="020B0604030504040204" pitchFamily="50" charset="-128"/>
                <a:cs typeface="MS UI Gothic"/>
              </a:rPr>
              <a:t>い</a:t>
            </a:r>
            <a:r>
              <a:rPr sz="2400" spc="80"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p:txBody>
      </p:sp>
      <p:sp>
        <p:nvSpPr>
          <p:cNvPr id="9" name="object 3">
            <a:extLst>
              <a:ext uri="{FF2B5EF4-FFF2-40B4-BE49-F238E27FC236}">
                <a16:creationId xmlns:a16="http://schemas.microsoft.com/office/drawing/2014/main" id="{423CBB1A-908F-4E88-94E7-2913DD507A5E}"/>
              </a:ext>
            </a:extLst>
          </p:cNvPr>
          <p:cNvSpPr txBox="1"/>
          <p:nvPr/>
        </p:nvSpPr>
        <p:spPr>
          <a:xfrm>
            <a:off x="2570956" y="8276621"/>
            <a:ext cx="6416040" cy="382156"/>
          </a:xfrm>
          <a:prstGeom prst="rect">
            <a:avLst/>
          </a:prstGeom>
        </p:spPr>
        <p:txBody>
          <a:bodyPr vert="horz" wrap="square" lIns="0" tIns="12700" rIns="0" bIns="0" rtlCol="0">
            <a:spAutoFit/>
          </a:bodyPr>
          <a:lstStyle/>
          <a:p>
            <a:pPr algn="ctr">
              <a:spcBef>
                <a:spcPts val="100"/>
              </a:spcBef>
            </a:pPr>
            <a:r>
              <a:rPr sz="2400" spc="150" dirty="0">
                <a:latin typeface="MS UI Gothic"/>
                <a:cs typeface="MS UI Gothic"/>
              </a:rPr>
              <a:t>図</a:t>
            </a:r>
            <a:r>
              <a:rPr sz="2400" spc="75" dirty="0">
                <a:latin typeface="MS UI Gothic"/>
                <a:cs typeface="MS UI Gothic"/>
              </a:rPr>
              <a:t>4-15</a:t>
            </a:r>
            <a:endParaRPr sz="1150" dirty="0">
              <a:latin typeface="MS UI Gothic"/>
              <a:cs typeface="MS UI Gothic"/>
            </a:endParaRPr>
          </a:p>
        </p:txBody>
      </p:sp>
      <p:sp>
        <p:nvSpPr>
          <p:cNvPr id="10" name="スライド番号プレースホルダー 4">
            <a:extLst>
              <a:ext uri="{FF2B5EF4-FFF2-40B4-BE49-F238E27FC236}">
                <a16:creationId xmlns:a16="http://schemas.microsoft.com/office/drawing/2014/main" id="{6E48EC47-FDE9-48EB-BA50-83ED49CA0B8B}"/>
              </a:ext>
            </a:extLst>
          </p:cNvPr>
          <p:cNvSpPr txBox="1">
            <a:spLocks/>
          </p:cNvSpPr>
          <p:nvPr/>
        </p:nvSpPr>
        <p:spPr>
          <a:xfrm>
            <a:off x="17658556" y="95209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25</a:t>
            </a:fld>
            <a:endParaRPr lang="en-US" altLang="ja-JP" sz="2400" spc="17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15327" y="622300"/>
            <a:ext cx="17324229" cy="1502142"/>
          </a:xfrm>
          <a:prstGeom prst="rect">
            <a:avLst/>
          </a:prstGeom>
        </p:spPr>
        <p:txBody>
          <a:bodyPr vert="horz" wrap="square" lIns="0" tIns="12700" rIns="0" bIns="0" rtlCol="0">
            <a:spAutoFit/>
          </a:bodyPr>
          <a:lstStyle/>
          <a:p>
            <a:pPr marL="12700"/>
            <a:r>
              <a:rPr sz="2400" spc="150" dirty="0">
                <a:latin typeface="メイリオ" panose="020B0604030504040204" pitchFamily="50" charset="-128"/>
                <a:ea typeface="メイリオ" panose="020B0604030504040204" pitchFamily="50" charset="-128"/>
                <a:cs typeface="Microsoft JhengHei"/>
              </a:rPr>
              <a:t>4.8.2.</a:t>
            </a:r>
            <a:r>
              <a:rPr sz="2400" spc="195" dirty="0">
                <a:latin typeface="メイリオ" panose="020B0604030504040204" pitchFamily="50" charset="-128"/>
                <a:ea typeface="メイリオ" panose="020B0604030504040204" pitchFamily="50" charset="-128"/>
                <a:cs typeface="Microsoft JhengHei"/>
              </a:rPr>
              <a:t> </a:t>
            </a:r>
            <a:r>
              <a:rPr sz="2400" dirty="0">
                <a:latin typeface="メイリオ" panose="020B0604030504040204" pitchFamily="50" charset="-128"/>
                <a:ea typeface="メイリオ" panose="020B0604030504040204" pitchFamily="50" charset="-128"/>
                <a:cs typeface="Microsoft JhengHei"/>
              </a:rPr>
              <a:t>折れ点ドラッグ</a:t>
            </a:r>
          </a:p>
          <a:p>
            <a:pPr marL="900113" marR="5080">
              <a:lnSpc>
                <a:spcPct val="159400"/>
              </a:lnSpc>
            </a:pPr>
            <a:r>
              <a:rPr sz="2400" spc="145" dirty="0">
                <a:latin typeface="メイリオ" panose="020B0604030504040204" pitchFamily="50" charset="-128"/>
                <a:ea typeface="メイリオ" panose="020B0604030504040204" pitchFamily="50" charset="-128"/>
                <a:cs typeface="MS UI Gothic"/>
              </a:rPr>
              <a:t>配線</a:t>
            </a:r>
            <a:r>
              <a:rPr sz="2400" spc="120" dirty="0">
                <a:latin typeface="メイリオ" panose="020B0604030504040204" pitchFamily="50" charset="-128"/>
                <a:ea typeface="メイリオ" panose="020B0604030504040204" pitchFamily="50" charset="-128"/>
                <a:cs typeface="MS UI Gothic"/>
              </a:rPr>
              <a:t>の</a:t>
            </a:r>
            <a:r>
              <a:rPr sz="2400" spc="145" dirty="0">
                <a:latin typeface="メイリオ" panose="020B0604030504040204" pitchFamily="50" charset="-128"/>
                <a:ea typeface="メイリオ" panose="020B0604030504040204" pitchFamily="50" charset="-128"/>
                <a:cs typeface="MS UI Gothic"/>
              </a:rPr>
              <a:t>折</a:t>
            </a:r>
            <a:r>
              <a:rPr sz="2400" spc="130" dirty="0">
                <a:latin typeface="メイリオ" panose="020B0604030504040204" pitchFamily="50" charset="-128"/>
                <a:ea typeface="メイリオ" panose="020B0604030504040204" pitchFamily="50" charset="-128"/>
                <a:cs typeface="MS UI Gothic"/>
              </a:rPr>
              <a:t>れ</a:t>
            </a:r>
            <a:r>
              <a:rPr sz="2400" spc="145" dirty="0">
                <a:latin typeface="メイリオ" panose="020B0604030504040204" pitchFamily="50" charset="-128"/>
                <a:ea typeface="メイリオ" panose="020B0604030504040204" pitchFamily="50" charset="-128"/>
                <a:cs typeface="MS UI Gothic"/>
              </a:rPr>
              <a:t>点</a:t>
            </a:r>
            <a:r>
              <a:rPr sz="2400" spc="70" dirty="0">
                <a:latin typeface="メイリオ" panose="020B0604030504040204" pitchFamily="50" charset="-128"/>
                <a:ea typeface="メイリオ" panose="020B0604030504040204" pitchFamily="50" charset="-128"/>
                <a:cs typeface="MS UI Gothic"/>
              </a:rPr>
              <a:t>（</a:t>
            </a:r>
            <a:r>
              <a:rPr sz="2400" spc="145" dirty="0">
                <a:latin typeface="メイリオ" panose="020B0604030504040204" pitchFamily="50" charset="-128"/>
                <a:ea typeface="メイリオ" panose="020B0604030504040204" pitchFamily="50" charset="-128"/>
                <a:cs typeface="MS UI Gothic"/>
              </a:rPr>
              <a:t>図</a:t>
            </a:r>
            <a:r>
              <a:rPr sz="2400" spc="70" dirty="0">
                <a:latin typeface="メイリオ" panose="020B0604030504040204" pitchFamily="50" charset="-128"/>
                <a:ea typeface="メイリオ" panose="020B0604030504040204" pitchFamily="50" charset="-128"/>
                <a:cs typeface="MS UI Gothic"/>
              </a:rPr>
              <a:t>4-16</a:t>
            </a:r>
            <a:r>
              <a:rPr sz="2400" spc="425" dirty="0">
                <a:latin typeface="メイリオ" panose="020B0604030504040204" pitchFamily="50" charset="-128"/>
                <a:ea typeface="メイリオ" panose="020B0604030504040204" pitchFamily="50" charset="-128"/>
                <a:cs typeface="MS UI Gothic"/>
              </a:rPr>
              <a:t> </a:t>
            </a:r>
            <a:r>
              <a:rPr sz="2400" spc="295" dirty="0">
                <a:latin typeface="メイリオ" panose="020B0604030504040204" pitchFamily="50" charset="-128"/>
                <a:ea typeface="メイリオ" panose="020B0604030504040204" pitchFamily="50" charset="-128"/>
                <a:cs typeface="MS UI Gothic"/>
              </a:rPr>
              <a:t>○印</a:t>
            </a:r>
            <a:r>
              <a:rPr sz="2400" spc="145" dirty="0">
                <a:latin typeface="メイリオ" panose="020B0604030504040204" pitchFamily="50" charset="-128"/>
                <a:ea typeface="メイリオ" panose="020B0604030504040204" pitchFamily="50" charset="-128"/>
                <a:cs typeface="MS UI Gothic"/>
              </a:rPr>
              <a:t>）</a:t>
            </a:r>
            <a:r>
              <a:rPr sz="2400" spc="229" dirty="0">
                <a:latin typeface="メイリオ" panose="020B0604030504040204" pitchFamily="50" charset="-128"/>
                <a:ea typeface="メイリオ" panose="020B0604030504040204" pitchFamily="50" charset="-128"/>
                <a:cs typeface="MS UI Gothic"/>
              </a:rPr>
              <a:t>に</a:t>
            </a:r>
            <a:r>
              <a:rPr sz="2400" spc="220" dirty="0">
                <a:latin typeface="メイリオ" panose="020B0604030504040204" pitchFamily="50" charset="-128"/>
                <a:ea typeface="メイリオ" panose="020B0604030504040204" pitchFamily="50" charset="-128"/>
                <a:cs typeface="MS UI Gothic"/>
              </a:rPr>
              <a:t>マ</a:t>
            </a:r>
            <a:r>
              <a:rPr sz="2400" spc="215" dirty="0">
                <a:latin typeface="メイリオ" panose="020B0604030504040204" pitchFamily="50" charset="-128"/>
                <a:ea typeface="メイリオ" panose="020B0604030504040204" pitchFamily="50" charset="-128"/>
                <a:cs typeface="MS UI Gothic"/>
              </a:rPr>
              <a:t>ウ</a:t>
            </a:r>
            <a:r>
              <a:rPr sz="2400" spc="225" dirty="0">
                <a:latin typeface="メイリオ" panose="020B0604030504040204" pitchFamily="50" charset="-128"/>
                <a:ea typeface="メイリオ" panose="020B0604030504040204" pitchFamily="50" charset="-128"/>
                <a:cs typeface="MS UI Gothic"/>
              </a:rPr>
              <a:t>ス</a:t>
            </a:r>
            <a:r>
              <a:rPr sz="2400" spc="204" dirty="0">
                <a:latin typeface="メイリオ" panose="020B0604030504040204" pitchFamily="50" charset="-128"/>
                <a:ea typeface="メイリオ" panose="020B0604030504040204" pitchFamily="50" charset="-128"/>
                <a:cs typeface="MS UI Gothic"/>
              </a:rPr>
              <a:t>ポ</a:t>
            </a:r>
            <a:r>
              <a:rPr sz="2400" spc="245" dirty="0">
                <a:latin typeface="メイリオ" panose="020B0604030504040204" pitchFamily="50" charset="-128"/>
                <a:ea typeface="メイリオ" panose="020B0604030504040204" pitchFamily="50" charset="-128"/>
                <a:cs typeface="MS UI Gothic"/>
              </a:rPr>
              <a:t>イ</a:t>
            </a:r>
            <a:r>
              <a:rPr sz="2400" spc="254" dirty="0">
                <a:latin typeface="メイリオ" panose="020B0604030504040204" pitchFamily="50" charset="-128"/>
                <a:ea typeface="メイリオ" panose="020B0604030504040204" pitchFamily="50" charset="-128"/>
                <a:cs typeface="MS UI Gothic"/>
              </a:rPr>
              <a:t>ン</a:t>
            </a:r>
            <a:r>
              <a:rPr sz="2400" spc="235" dirty="0">
                <a:latin typeface="メイリオ" panose="020B0604030504040204" pitchFamily="50" charset="-128"/>
                <a:ea typeface="メイリオ" panose="020B0604030504040204" pitchFamily="50" charset="-128"/>
                <a:cs typeface="MS UI Gothic"/>
              </a:rPr>
              <a:t>タ</a:t>
            </a:r>
            <a:r>
              <a:rPr sz="2400" spc="254" dirty="0">
                <a:latin typeface="メイリオ" panose="020B0604030504040204" pitchFamily="50" charset="-128"/>
                <a:ea typeface="メイリオ" panose="020B0604030504040204" pitchFamily="50" charset="-128"/>
                <a:cs typeface="MS UI Gothic"/>
              </a:rPr>
              <a:t>を</a:t>
            </a:r>
            <a:r>
              <a:rPr sz="2400" spc="340" dirty="0">
                <a:latin typeface="メイリオ" panose="020B0604030504040204" pitchFamily="50" charset="-128"/>
                <a:ea typeface="メイリオ" panose="020B0604030504040204" pitchFamily="50" charset="-128"/>
                <a:cs typeface="MS UI Gothic"/>
              </a:rPr>
              <a:t>合</a:t>
            </a:r>
            <a:r>
              <a:rPr sz="2400" spc="290" dirty="0">
                <a:latin typeface="メイリオ" panose="020B0604030504040204" pitchFamily="50" charset="-128"/>
                <a:ea typeface="メイリオ" panose="020B0604030504040204" pitchFamily="50" charset="-128"/>
                <a:cs typeface="MS UI Gothic"/>
              </a:rPr>
              <a:t>わせ</a:t>
            </a:r>
            <a:r>
              <a:rPr sz="2400" spc="265" dirty="0">
                <a:latin typeface="メイリオ" panose="020B0604030504040204" pitchFamily="50" charset="-128"/>
                <a:ea typeface="メイリオ" panose="020B0604030504040204" pitchFamily="50" charset="-128"/>
                <a:cs typeface="MS UI Gothic"/>
              </a:rPr>
              <a:t>て</a:t>
            </a:r>
            <a:r>
              <a:rPr sz="2400" spc="280" dirty="0">
                <a:latin typeface="メイリオ" panose="020B0604030504040204" pitchFamily="50" charset="-128"/>
                <a:ea typeface="メイリオ" panose="020B0604030504040204" pitchFamily="50" charset="-128"/>
                <a:cs typeface="MS UI Gothic"/>
              </a:rPr>
              <a:t>シ</a:t>
            </a:r>
            <a:r>
              <a:rPr sz="2400" spc="170" dirty="0">
                <a:latin typeface="メイリオ" panose="020B0604030504040204" pitchFamily="50" charset="-128"/>
                <a:ea typeface="メイリオ" panose="020B0604030504040204" pitchFamily="50" charset="-128"/>
                <a:cs typeface="MS UI Gothic"/>
              </a:rPr>
              <a:t>ョ</a:t>
            </a:r>
            <a:r>
              <a:rPr sz="2400" spc="280" dirty="0">
                <a:latin typeface="メイリオ" panose="020B0604030504040204" pitchFamily="50" charset="-128"/>
                <a:ea typeface="メイリオ" panose="020B0604030504040204" pitchFamily="50" charset="-128"/>
                <a:cs typeface="MS UI Gothic"/>
              </a:rPr>
              <a:t>ー</a:t>
            </a:r>
            <a:r>
              <a:rPr sz="2400" spc="204" dirty="0">
                <a:latin typeface="メイリオ" panose="020B0604030504040204" pitchFamily="50" charset="-128"/>
                <a:ea typeface="メイリオ" panose="020B0604030504040204" pitchFamily="50" charset="-128"/>
                <a:cs typeface="MS UI Gothic"/>
              </a:rPr>
              <a:t>ト</a:t>
            </a:r>
            <a:r>
              <a:rPr sz="2400" spc="315" dirty="0">
                <a:latin typeface="メイリオ" panose="020B0604030504040204" pitchFamily="50" charset="-128"/>
                <a:ea typeface="メイリオ" panose="020B0604030504040204" pitchFamily="50" charset="-128"/>
                <a:cs typeface="MS UI Gothic"/>
              </a:rPr>
              <a:t>カ</a:t>
            </a:r>
            <a:r>
              <a:rPr sz="2400" spc="254" dirty="0">
                <a:latin typeface="メイリオ" panose="020B0604030504040204" pitchFamily="50" charset="-128"/>
                <a:ea typeface="メイリオ" panose="020B0604030504040204" pitchFamily="50" charset="-128"/>
                <a:cs typeface="MS UI Gothic"/>
              </a:rPr>
              <a:t>ッ</a:t>
            </a:r>
            <a:r>
              <a:rPr sz="2400" spc="315" dirty="0">
                <a:latin typeface="メイリオ" panose="020B0604030504040204" pitchFamily="50" charset="-128"/>
                <a:ea typeface="メイリオ" panose="020B0604030504040204" pitchFamily="50" charset="-128"/>
                <a:cs typeface="MS UI Gothic"/>
              </a:rPr>
              <a:t>ト</a:t>
            </a:r>
            <a:r>
              <a:rPr sz="2400" spc="260" dirty="0">
                <a:latin typeface="メイリオ" panose="020B0604030504040204" pitchFamily="50" charset="-128"/>
                <a:ea typeface="メイリオ" panose="020B0604030504040204" pitchFamily="50" charset="-128"/>
                <a:cs typeface="MS UI Gothic"/>
              </a:rPr>
              <a:t>G（</a:t>
            </a:r>
            <a:r>
              <a:rPr sz="2400" spc="320" dirty="0">
                <a:latin typeface="メイリオ" panose="020B0604030504040204" pitchFamily="50" charset="-128"/>
                <a:ea typeface="メイリオ" panose="020B0604030504040204" pitchFamily="50" charset="-128"/>
                <a:cs typeface="MS UI Gothic"/>
              </a:rPr>
              <a:t>ド</a:t>
            </a:r>
            <a:r>
              <a:rPr sz="2400" spc="305" dirty="0">
                <a:latin typeface="メイリオ" panose="020B0604030504040204" pitchFamily="50" charset="-128"/>
                <a:ea typeface="メイリオ" panose="020B0604030504040204" pitchFamily="50" charset="-128"/>
                <a:cs typeface="MS UI Gothic"/>
              </a:rPr>
              <a:t>ラ</a:t>
            </a:r>
            <a:r>
              <a:rPr sz="2400" spc="254" dirty="0">
                <a:latin typeface="メイリオ" panose="020B0604030504040204" pitchFamily="50" charset="-128"/>
                <a:ea typeface="メイリオ" panose="020B0604030504040204" pitchFamily="50" charset="-128"/>
                <a:cs typeface="MS UI Gothic"/>
              </a:rPr>
              <a:t>ッ</a:t>
            </a:r>
            <a:r>
              <a:rPr sz="2400" spc="340" dirty="0">
                <a:latin typeface="メイリオ" panose="020B0604030504040204" pitchFamily="50" charset="-128"/>
                <a:ea typeface="メイリオ" panose="020B0604030504040204" pitchFamily="50" charset="-128"/>
                <a:cs typeface="MS UI Gothic"/>
              </a:rPr>
              <a:t>グ</a:t>
            </a:r>
            <a:r>
              <a:rPr sz="2400" spc="220" dirty="0">
                <a:latin typeface="メイリオ" panose="020B0604030504040204" pitchFamily="50" charset="-128"/>
                <a:ea typeface="メイリオ" panose="020B0604030504040204" pitchFamily="50" charset="-128"/>
                <a:cs typeface="MS UI Gothic"/>
              </a:rPr>
              <a:t>）</a:t>
            </a:r>
            <a:r>
              <a:rPr sz="2400" spc="335" dirty="0">
                <a:latin typeface="メイリオ" panose="020B0604030504040204" pitchFamily="50" charset="-128"/>
                <a:ea typeface="メイリオ" panose="020B0604030504040204" pitchFamily="50" charset="-128"/>
                <a:cs typeface="MS UI Gothic"/>
              </a:rPr>
              <a:t>を</a:t>
            </a:r>
            <a:r>
              <a:rPr sz="2400" spc="445" dirty="0">
                <a:latin typeface="メイリオ" panose="020B0604030504040204" pitchFamily="50" charset="-128"/>
                <a:ea typeface="メイリオ" panose="020B0604030504040204" pitchFamily="50" charset="-128"/>
                <a:cs typeface="MS UI Gothic"/>
              </a:rPr>
              <a:t>入力 </a:t>
            </a:r>
            <a:r>
              <a:rPr sz="2400" spc="170" dirty="0">
                <a:latin typeface="メイリオ" panose="020B0604030504040204" pitchFamily="50" charset="-128"/>
                <a:ea typeface="メイリオ" panose="020B0604030504040204" pitchFamily="50" charset="-128"/>
                <a:cs typeface="MS UI Gothic"/>
              </a:rPr>
              <a:t>し</a:t>
            </a:r>
            <a:r>
              <a:rPr sz="2400" spc="240" dirty="0">
                <a:latin typeface="メイリオ" panose="020B0604030504040204" pitchFamily="50" charset="-128"/>
                <a:ea typeface="メイリオ" panose="020B0604030504040204" pitchFamily="50" charset="-128"/>
                <a:cs typeface="MS UI Gothic"/>
              </a:rPr>
              <a:t>折</a:t>
            </a:r>
            <a:r>
              <a:rPr sz="2400" spc="210" dirty="0">
                <a:latin typeface="メイリオ" panose="020B0604030504040204" pitchFamily="50" charset="-128"/>
                <a:ea typeface="メイリオ" panose="020B0604030504040204" pitchFamily="50" charset="-128"/>
                <a:cs typeface="MS UI Gothic"/>
              </a:rPr>
              <a:t>れ</a:t>
            </a:r>
            <a:r>
              <a:rPr sz="2400" spc="240" dirty="0">
                <a:latin typeface="メイリオ" panose="020B0604030504040204" pitchFamily="50" charset="-128"/>
                <a:ea typeface="メイリオ" panose="020B0604030504040204" pitchFamily="50" charset="-128"/>
                <a:cs typeface="MS UI Gothic"/>
              </a:rPr>
              <a:t>点</a:t>
            </a:r>
            <a:r>
              <a:rPr sz="2400" spc="180" dirty="0">
                <a:latin typeface="メイリオ" panose="020B0604030504040204" pitchFamily="50" charset="-128"/>
                <a:ea typeface="メイリオ" panose="020B0604030504040204" pitchFamily="50" charset="-128"/>
                <a:cs typeface="MS UI Gothic"/>
              </a:rPr>
              <a:t>をマ</a:t>
            </a:r>
            <a:r>
              <a:rPr sz="2400" spc="175" dirty="0">
                <a:latin typeface="メイリオ" panose="020B0604030504040204" pitchFamily="50" charset="-128"/>
                <a:ea typeface="メイリオ" panose="020B0604030504040204" pitchFamily="50" charset="-128"/>
                <a:cs typeface="MS UI Gothic"/>
              </a:rPr>
              <a:t>ウ</a:t>
            </a:r>
            <a:r>
              <a:rPr sz="2400" spc="180" dirty="0">
                <a:latin typeface="メイリオ" panose="020B0604030504040204" pitchFamily="50" charset="-128"/>
                <a:ea typeface="メイリオ" panose="020B0604030504040204" pitchFamily="50" charset="-128"/>
                <a:cs typeface="MS UI Gothic"/>
              </a:rPr>
              <a:t>ス</a:t>
            </a:r>
            <a:r>
              <a:rPr sz="2400" spc="160" dirty="0">
                <a:latin typeface="メイリオ" panose="020B0604030504040204" pitchFamily="50" charset="-128"/>
                <a:ea typeface="メイリオ" panose="020B0604030504040204" pitchFamily="50" charset="-128"/>
                <a:cs typeface="MS UI Gothic"/>
              </a:rPr>
              <a:t>ポ</a:t>
            </a:r>
            <a:r>
              <a:rPr sz="2400" spc="195" dirty="0">
                <a:latin typeface="メイリオ" panose="020B0604030504040204" pitchFamily="50" charset="-128"/>
                <a:ea typeface="メイリオ" panose="020B0604030504040204" pitchFamily="50" charset="-128"/>
                <a:cs typeface="MS UI Gothic"/>
              </a:rPr>
              <a:t>イ</a:t>
            </a:r>
            <a:r>
              <a:rPr sz="2400" spc="200" dirty="0">
                <a:latin typeface="メイリオ" panose="020B0604030504040204" pitchFamily="50" charset="-128"/>
                <a:ea typeface="メイリオ" panose="020B0604030504040204" pitchFamily="50" charset="-128"/>
                <a:cs typeface="MS UI Gothic"/>
              </a:rPr>
              <a:t>ン</a:t>
            </a:r>
            <a:r>
              <a:rPr sz="2400" spc="185" dirty="0">
                <a:latin typeface="メイリオ" panose="020B0604030504040204" pitchFamily="50" charset="-128"/>
                <a:ea typeface="メイリオ" panose="020B0604030504040204" pitchFamily="50" charset="-128"/>
                <a:cs typeface="MS UI Gothic"/>
              </a:rPr>
              <a:t>タ</a:t>
            </a:r>
            <a:r>
              <a:rPr sz="2400" spc="210" dirty="0">
                <a:latin typeface="メイリオ" panose="020B0604030504040204" pitchFamily="50" charset="-128"/>
                <a:ea typeface="メイリオ" panose="020B0604030504040204" pitchFamily="50" charset="-128"/>
                <a:cs typeface="MS UI Gothic"/>
              </a:rPr>
              <a:t>に</a:t>
            </a:r>
            <a:r>
              <a:rPr sz="2400" spc="270" dirty="0">
                <a:latin typeface="メイリオ" panose="020B0604030504040204" pitchFamily="50" charset="-128"/>
                <a:ea typeface="メイリオ" panose="020B0604030504040204" pitchFamily="50" charset="-128"/>
                <a:cs typeface="MS UI Gothic"/>
              </a:rPr>
              <a:t>吸着</a:t>
            </a:r>
            <a:r>
              <a:rPr sz="2400" spc="100" dirty="0">
                <a:latin typeface="メイリオ" panose="020B0604030504040204" pitchFamily="50" charset="-128"/>
                <a:ea typeface="メイリオ" panose="020B0604030504040204" pitchFamily="50" charset="-128"/>
                <a:cs typeface="MS UI Gothic"/>
              </a:rPr>
              <a:t>し</a:t>
            </a:r>
            <a:r>
              <a:rPr sz="2400" spc="190" dirty="0">
                <a:latin typeface="メイリオ" panose="020B0604030504040204" pitchFamily="50" charset="-128"/>
                <a:ea typeface="メイリオ" panose="020B0604030504040204" pitchFamily="50" charset="-128"/>
                <a:cs typeface="MS UI Gothic"/>
              </a:rPr>
              <a:t>て</a:t>
            </a:r>
            <a:r>
              <a:rPr sz="2400" spc="240" dirty="0">
                <a:latin typeface="メイリオ" panose="020B0604030504040204" pitchFamily="50" charset="-128"/>
                <a:ea typeface="メイリオ" panose="020B0604030504040204" pitchFamily="50" charset="-128"/>
                <a:cs typeface="MS UI Gothic"/>
              </a:rPr>
              <a:t>目的</a:t>
            </a:r>
            <a:r>
              <a:rPr sz="2400" spc="195" dirty="0">
                <a:latin typeface="メイリオ" panose="020B0604030504040204" pitchFamily="50" charset="-128"/>
                <a:ea typeface="メイリオ" panose="020B0604030504040204" pitchFamily="50" charset="-128"/>
                <a:cs typeface="MS UI Gothic"/>
              </a:rPr>
              <a:t>の</a:t>
            </a:r>
            <a:r>
              <a:rPr sz="2400" spc="240" dirty="0">
                <a:latin typeface="メイリオ" panose="020B0604030504040204" pitchFamily="50" charset="-128"/>
                <a:ea typeface="メイリオ" panose="020B0604030504040204" pitchFamily="50" charset="-128"/>
                <a:cs typeface="MS UI Gothic"/>
              </a:rPr>
              <a:t>位置</a:t>
            </a:r>
            <a:r>
              <a:rPr sz="2400" spc="190" dirty="0">
                <a:latin typeface="メイリオ" panose="020B0604030504040204" pitchFamily="50" charset="-128"/>
                <a:ea typeface="メイリオ" panose="020B0604030504040204" pitchFamily="50" charset="-128"/>
                <a:cs typeface="MS UI Gothic"/>
              </a:rPr>
              <a:t>に</a:t>
            </a:r>
            <a:r>
              <a:rPr sz="2400" spc="240" dirty="0">
                <a:latin typeface="メイリオ" panose="020B0604030504040204" pitchFamily="50" charset="-128"/>
                <a:ea typeface="メイリオ" panose="020B0604030504040204" pitchFamily="50" charset="-128"/>
                <a:cs typeface="MS UI Gothic"/>
              </a:rPr>
              <a:t>移動</a:t>
            </a:r>
            <a:r>
              <a:rPr sz="2400" spc="175" dirty="0">
                <a:latin typeface="メイリオ" panose="020B0604030504040204" pitchFamily="50" charset="-128"/>
                <a:ea typeface="メイリオ" panose="020B0604030504040204" pitchFamily="50" charset="-128"/>
                <a:cs typeface="MS UI Gothic"/>
              </a:rPr>
              <a:t>し</a:t>
            </a:r>
            <a:r>
              <a:rPr sz="2400" spc="165" dirty="0">
                <a:latin typeface="メイリオ" panose="020B0604030504040204" pitchFamily="50" charset="-128"/>
                <a:ea typeface="メイリオ" panose="020B0604030504040204" pitchFamily="50" charset="-128"/>
                <a:cs typeface="MS UI Gothic"/>
              </a:rPr>
              <a:t>ク</a:t>
            </a:r>
            <a:r>
              <a:rPr sz="2400" spc="140" dirty="0">
                <a:latin typeface="メイリオ" panose="020B0604030504040204" pitchFamily="50" charset="-128"/>
                <a:ea typeface="メイリオ" panose="020B0604030504040204" pitchFamily="50" charset="-128"/>
                <a:cs typeface="MS UI Gothic"/>
              </a:rPr>
              <a:t>リッ</a:t>
            </a:r>
            <a:r>
              <a:rPr sz="2400" spc="165" dirty="0">
                <a:latin typeface="メイリオ" panose="020B0604030504040204" pitchFamily="50" charset="-128"/>
                <a:ea typeface="メイリオ" panose="020B0604030504040204" pitchFamily="50" charset="-128"/>
                <a:cs typeface="MS UI Gothic"/>
              </a:rPr>
              <a:t>ク</a:t>
            </a:r>
            <a:r>
              <a:rPr sz="2400" spc="80" dirty="0">
                <a:latin typeface="メイリオ" panose="020B0604030504040204" pitchFamily="50" charset="-128"/>
                <a:ea typeface="メイリオ" panose="020B0604030504040204" pitchFamily="50" charset="-128"/>
                <a:cs typeface="MS UI Gothic"/>
              </a:rPr>
              <a:t>し</a:t>
            </a:r>
            <a:r>
              <a:rPr sz="2400" spc="155" dirty="0">
                <a:latin typeface="メイリオ" panose="020B0604030504040204" pitchFamily="50" charset="-128"/>
                <a:ea typeface="メイリオ" panose="020B0604030504040204" pitchFamily="50" charset="-128"/>
                <a:cs typeface="MS UI Gothic"/>
              </a:rPr>
              <a:t>て</a:t>
            </a:r>
            <a:r>
              <a:rPr sz="2400" spc="195" dirty="0">
                <a:latin typeface="メイリオ" panose="020B0604030504040204" pitchFamily="50" charset="-128"/>
                <a:ea typeface="メイリオ" panose="020B0604030504040204" pitchFamily="50" charset="-128"/>
                <a:cs typeface="MS UI Gothic"/>
              </a:rPr>
              <a:t>固定</a:t>
            </a:r>
            <a:r>
              <a:rPr sz="2400" spc="140" dirty="0">
                <a:latin typeface="メイリオ" panose="020B0604030504040204" pitchFamily="50" charset="-128"/>
                <a:ea typeface="メイリオ" panose="020B0604030504040204" pitchFamily="50" charset="-128"/>
                <a:cs typeface="MS UI Gothic"/>
              </a:rPr>
              <a:t>し</a:t>
            </a:r>
            <a:r>
              <a:rPr sz="2400" spc="150"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p:txBody>
      </p:sp>
      <p:sp>
        <p:nvSpPr>
          <p:cNvPr id="6" name="object 6"/>
          <p:cNvSpPr/>
          <p:nvPr/>
        </p:nvSpPr>
        <p:spPr>
          <a:xfrm>
            <a:off x="1427956" y="2222499"/>
            <a:ext cx="9448800" cy="3666041"/>
          </a:xfrm>
          <a:prstGeom prst="rect">
            <a:avLst/>
          </a:prstGeom>
          <a:blipFill>
            <a:blip r:embed="rId2" cstate="print"/>
            <a:stretch>
              <a:fillRect/>
            </a:stretch>
          </a:blipFill>
        </p:spPr>
        <p:txBody>
          <a:bodyPr wrap="square" lIns="0" tIns="0" rIns="0" bIns="0" rtlCol="0"/>
          <a:lstStyle/>
          <a:p>
            <a:endParaRPr/>
          </a:p>
        </p:txBody>
      </p:sp>
      <p:sp>
        <p:nvSpPr>
          <p:cNvPr id="7" name="object 7"/>
          <p:cNvSpPr txBox="1">
            <a:spLocks noGrp="1"/>
          </p:cNvSpPr>
          <p:nvPr>
            <p:ph type="sldNum" sz="quarter" idx="7"/>
          </p:nvPr>
        </p:nvSpPr>
        <p:spPr/>
        <p:txBody>
          <a:bodyPr/>
          <a:lstStyle/>
          <a:p>
            <a:r>
              <a:rPr lang="en-US" altLang="ja-JP"/>
              <a:t>12</a:t>
            </a:r>
            <a:endParaRPr lang="en-US" altLang="ja-JP" dirty="0"/>
          </a:p>
        </p:txBody>
      </p:sp>
      <p:sp>
        <p:nvSpPr>
          <p:cNvPr id="9" name="object 3">
            <a:extLst>
              <a:ext uri="{FF2B5EF4-FFF2-40B4-BE49-F238E27FC236}">
                <a16:creationId xmlns:a16="http://schemas.microsoft.com/office/drawing/2014/main" id="{80DEBFB5-9685-43CF-90B7-8092E3FA6138}"/>
              </a:ext>
            </a:extLst>
          </p:cNvPr>
          <p:cNvSpPr txBox="1"/>
          <p:nvPr/>
        </p:nvSpPr>
        <p:spPr>
          <a:xfrm>
            <a:off x="2494756" y="5956434"/>
            <a:ext cx="6416040" cy="382156"/>
          </a:xfrm>
          <a:prstGeom prst="rect">
            <a:avLst/>
          </a:prstGeom>
        </p:spPr>
        <p:txBody>
          <a:bodyPr vert="horz" wrap="square" lIns="0" tIns="12700" rIns="0" bIns="0" rtlCol="0">
            <a:spAutoFit/>
          </a:bodyPr>
          <a:lstStyle/>
          <a:p>
            <a:pPr algn="ctr">
              <a:spcBef>
                <a:spcPts val="100"/>
              </a:spcBef>
            </a:pPr>
            <a:r>
              <a:rPr sz="2400" spc="150" dirty="0">
                <a:latin typeface="MS UI Gothic"/>
                <a:cs typeface="MS UI Gothic"/>
              </a:rPr>
              <a:t>図</a:t>
            </a:r>
            <a:r>
              <a:rPr sz="2400" spc="75" dirty="0">
                <a:latin typeface="MS UI Gothic"/>
                <a:cs typeface="MS UI Gothic"/>
              </a:rPr>
              <a:t>4-1</a:t>
            </a:r>
            <a:r>
              <a:rPr lang="en-US" altLang="ja-JP" sz="2400" spc="75" dirty="0">
                <a:latin typeface="MS UI Gothic"/>
                <a:cs typeface="MS UI Gothic"/>
              </a:rPr>
              <a:t>6</a:t>
            </a:r>
            <a:endParaRPr sz="1150" dirty="0">
              <a:latin typeface="MS UI Gothic"/>
              <a:cs typeface="MS UI Gothic"/>
            </a:endParaRPr>
          </a:p>
        </p:txBody>
      </p:sp>
      <p:sp>
        <p:nvSpPr>
          <p:cNvPr id="8" name="スライド番号プレースホルダー 4">
            <a:extLst>
              <a:ext uri="{FF2B5EF4-FFF2-40B4-BE49-F238E27FC236}">
                <a16:creationId xmlns:a16="http://schemas.microsoft.com/office/drawing/2014/main" id="{54E2AD94-AAAA-4DA2-97F2-D1663C60A651}"/>
              </a:ext>
            </a:extLst>
          </p:cNvPr>
          <p:cNvSpPr txBox="1">
            <a:spLocks/>
          </p:cNvSpPr>
          <p:nvPr/>
        </p:nvSpPr>
        <p:spPr>
          <a:xfrm>
            <a:off x="17658556" y="95209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26</a:t>
            </a:fld>
            <a:endParaRPr lang="en-US" altLang="ja-JP" sz="2400" spc="170" dirty="0"/>
          </a:p>
        </p:txBody>
      </p:sp>
    </p:spTree>
    <p:extLst>
      <p:ext uri="{BB962C8B-B14F-4D97-AF65-F5344CB8AC3E}">
        <p14:creationId xmlns:p14="http://schemas.microsoft.com/office/powerpoint/2010/main" val="32202913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9" name="グループ化 8">
            <a:extLst>
              <a:ext uri="{FF2B5EF4-FFF2-40B4-BE49-F238E27FC236}">
                <a16:creationId xmlns:a16="http://schemas.microsoft.com/office/drawing/2014/main" id="{74A870C9-070D-4502-9CE8-ED15EB172552}"/>
              </a:ext>
            </a:extLst>
          </p:cNvPr>
          <p:cNvGrpSpPr/>
          <p:nvPr/>
        </p:nvGrpSpPr>
        <p:grpSpPr>
          <a:xfrm>
            <a:off x="2342356" y="4329430"/>
            <a:ext cx="9280567" cy="4279900"/>
            <a:chOff x="6472987" y="457200"/>
            <a:chExt cx="6064336" cy="2368454"/>
          </a:xfrm>
        </p:grpSpPr>
        <p:sp>
          <p:nvSpPr>
            <p:cNvPr id="4" name="object 4"/>
            <p:cNvSpPr/>
            <p:nvPr/>
          </p:nvSpPr>
          <p:spPr>
            <a:xfrm>
              <a:off x="6472987" y="457200"/>
              <a:ext cx="6064336" cy="2368454"/>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8622202" y="1045201"/>
              <a:ext cx="3842070" cy="982266"/>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8410724" y="855605"/>
              <a:ext cx="172759" cy="172759"/>
            </a:xfrm>
            <a:prstGeom prst="rect">
              <a:avLst/>
            </a:prstGeom>
            <a:blipFill>
              <a:blip r:embed="rId4" cstate="print"/>
              <a:stretch>
                <a:fillRect/>
              </a:stretch>
            </a:blipFill>
          </p:spPr>
          <p:txBody>
            <a:bodyPr wrap="square" lIns="0" tIns="0" rIns="0" bIns="0" rtlCol="0"/>
            <a:lstStyle/>
            <a:p>
              <a:endParaRPr/>
            </a:p>
          </p:txBody>
        </p:sp>
      </p:grpSp>
      <p:sp>
        <p:nvSpPr>
          <p:cNvPr id="8" name="object 8"/>
          <p:cNvSpPr txBox="1">
            <a:spLocks noGrp="1"/>
          </p:cNvSpPr>
          <p:nvPr>
            <p:ph type="sldNum" sz="quarter" idx="7"/>
          </p:nvPr>
        </p:nvSpPr>
        <p:spPr>
          <a:xfrm>
            <a:off x="9201630" y="10033939"/>
            <a:ext cx="591077" cy="169277"/>
          </a:xfrm>
        </p:spPr>
        <p:txBody>
          <a:bodyPr/>
          <a:lstStyle/>
          <a:p>
            <a:r>
              <a:rPr lang="en-US" altLang="ja-JP"/>
              <a:t>13</a:t>
            </a:r>
            <a:endParaRPr lang="en-US" altLang="ja-JP" dirty="0"/>
          </a:p>
        </p:txBody>
      </p:sp>
      <p:sp>
        <p:nvSpPr>
          <p:cNvPr id="10" name="object 4">
            <a:extLst>
              <a:ext uri="{FF2B5EF4-FFF2-40B4-BE49-F238E27FC236}">
                <a16:creationId xmlns:a16="http://schemas.microsoft.com/office/drawing/2014/main" id="{0BE36F9D-69D0-447A-89DB-57B12DBA8888}"/>
              </a:ext>
            </a:extLst>
          </p:cNvPr>
          <p:cNvSpPr txBox="1"/>
          <p:nvPr/>
        </p:nvSpPr>
        <p:spPr>
          <a:xfrm>
            <a:off x="1381868" y="594366"/>
            <a:ext cx="16230600" cy="2972352"/>
          </a:xfrm>
          <a:prstGeom prst="rect">
            <a:avLst/>
          </a:prstGeom>
        </p:spPr>
        <p:txBody>
          <a:bodyPr vert="horz" wrap="square" lIns="0" tIns="12700" rIns="0" bIns="0" rtlCol="0">
            <a:spAutoFit/>
          </a:bodyPr>
          <a:lstStyle/>
          <a:p>
            <a:pPr>
              <a:spcBef>
                <a:spcPts val="100"/>
              </a:spcBef>
            </a:pPr>
            <a:r>
              <a:rPr lang="en-US" altLang="ja-JP" sz="2400" spc="150" dirty="0">
                <a:latin typeface="メイリオ" panose="020B0604030504040204" pitchFamily="50" charset="-128"/>
                <a:ea typeface="メイリオ" panose="020B0604030504040204" pitchFamily="50" charset="-128"/>
                <a:cs typeface="Microsoft JhengHei"/>
              </a:rPr>
              <a:t>4</a:t>
            </a:r>
            <a:r>
              <a:rPr sz="2400" spc="150" dirty="0">
                <a:latin typeface="メイリオ" panose="020B0604030504040204" pitchFamily="50" charset="-128"/>
                <a:ea typeface="メイリオ" panose="020B0604030504040204" pitchFamily="50" charset="-128"/>
                <a:cs typeface="Microsoft JhengHei"/>
              </a:rPr>
              <a:t>.8.3.</a:t>
            </a:r>
            <a:r>
              <a:rPr sz="2400" spc="195" dirty="0">
                <a:latin typeface="メイリオ" panose="020B0604030504040204" pitchFamily="50" charset="-128"/>
                <a:ea typeface="メイリオ" panose="020B0604030504040204" pitchFamily="50" charset="-128"/>
                <a:cs typeface="Microsoft JhengHei"/>
              </a:rPr>
              <a:t> </a:t>
            </a:r>
            <a:r>
              <a:rPr sz="2400" dirty="0">
                <a:latin typeface="メイリオ" panose="020B0604030504040204" pitchFamily="50" charset="-128"/>
                <a:ea typeface="メイリオ" panose="020B0604030504040204" pitchFamily="50" charset="-128"/>
                <a:cs typeface="Microsoft JhengHei"/>
              </a:rPr>
              <a:t>配線端点のドラッグ</a:t>
            </a:r>
          </a:p>
          <a:p>
            <a:pPr marL="900113" marR="5080">
              <a:lnSpc>
                <a:spcPct val="159400"/>
              </a:lnSpc>
              <a:spcBef>
                <a:spcPts val="200"/>
              </a:spcBef>
            </a:pPr>
            <a:r>
              <a:rPr sz="2400" dirty="0">
                <a:latin typeface="メイリオ" panose="020B0604030504040204" pitchFamily="50" charset="-128"/>
                <a:ea typeface="メイリオ" panose="020B0604030504040204" pitchFamily="50" charset="-128"/>
                <a:cs typeface="MS UI Gothic"/>
              </a:rPr>
              <a:t>①</a:t>
            </a:r>
            <a:r>
              <a:rPr sz="2400" spc="-114" dirty="0">
                <a:latin typeface="メイリオ" panose="020B0604030504040204" pitchFamily="50" charset="-128"/>
                <a:ea typeface="メイリオ" panose="020B0604030504040204" pitchFamily="50" charset="-128"/>
                <a:cs typeface="MS UI Gothic"/>
              </a:rPr>
              <a:t> </a:t>
            </a:r>
            <a:r>
              <a:rPr sz="2400" spc="35" dirty="0">
                <a:latin typeface="メイリオ" panose="020B0604030504040204" pitchFamily="50" charset="-128"/>
                <a:ea typeface="メイリオ" panose="020B0604030504040204" pitchFamily="50" charset="-128"/>
                <a:cs typeface="MS UI Gothic"/>
              </a:rPr>
              <a:t>端子</a:t>
            </a:r>
            <a:r>
              <a:rPr sz="2400" spc="459" dirty="0">
                <a:latin typeface="メイリオ" panose="020B0604030504040204" pitchFamily="50" charset="-128"/>
                <a:ea typeface="メイリオ" panose="020B0604030504040204" pitchFamily="50" charset="-128"/>
                <a:cs typeface="MS UI Gothic"/>
              </a:rPr>
              <a:t>と</a:t>
            </a:r>
            <a:r>
              <a:rPr sz="2400" spc="35" dirty="0">
                <a:latin typeface="メイリオ" panose="020B0604030504040204" pitchFamily="50" charset="-128"/>
                <a:ea typeface="メイリオ" panose="020B0604030504040204" pitchFamily="50" charset="-128"/>
                <a:cs typeface="MS UI Gothic"/>
              </a:rPr>
              <a:t>接続</a:t>
            </a:r>
            <a:r>
              <a:rPr sz="2400" spc="385" dirty="0">
                <a:latin typeface="メイリオ" panose="020B0604030504040204" pitchFamily="50" charset="-128"/>
                <a:ea typeface="メイリオ" panose="020B0604030504040204" pitchFamily="50" charset="-128"/>
                <a:cs typeface="MS UI Gothic"/>
              </a:rPr>
              <a:t>さ</a:t>
            </a:r>
            <a:r>
              <a:rPr sz="2400" spc="110" dirty="0">
                <a:latin typeface="メイリオ" panose="020B0604030504040204" pitchFamily="50" charset="-128"/>
                <a:ea typeface="メイリオ" panose="020B0604030504040204" pitchFamily="50" charset="-128"/>
                <a:cs typeface="MS UI Gothic"/>
              </a:rPr>
              <a:t>れ</a:t>
            </a:r>
            <a:r>
              <a:rPr sz="2400" spc="280" dirty="0">
                <a:latin typeface="メイリオ" panose="020B0604030504040204" pitchFamily="50" charset="-128"/>
                <a:ea typeface="メイリオ" panose="020B0604030504040204" pitchFamily="50" charset="-128"/>
                <a:cs typeface="MS UI Gothic"/>
              </a:rPr>
              <a:t>て</a:t>
            </a:r>
            <a:r>
              <a:rPr sz="2400" spc="245" dirty="0">
                <a:latin typeface="メイリオ" panose="020B0604030504040204" pitchFamily="50" charset="-128"/>
                <a:ea typeface="メイリオ" panose="020B0604030504040204" pitchFamily="50" charset="-128"/>
                <a:cs typeface="MS UI Gothic"/>
              </a:rPr>
              <a:t>い</a:t>
            </a:r>
            <a:r>
              <a:rPr sz="2400" spc="305" dirty="0">
                <a:latin typeface="メイリオ" panose="020B0604030504040204" pitchFamily="50" charset="-128"/>
                <a:ea typeface="メイリオ" panose="020B0604030504040204" pitchFamily="50" charset="-128"/>
                <a:cs typeface="MS UI Gothic"/>
              </a:rPr>
              <a:t>る</a:t>
            </a:r>
            <a:r>
              <a:rPr sz="2400" spc="35" dirty="0">
                <a:latin typeface="メイリオ" panose="020B0604030504040204" pitchFamily="50" charset="-128"/>
                <a:ea typeface="メイリオ" panose="020B0604030504040204" pitchFamily="50" charset="-128"/>
                <a:cs typeface="MS UI Gothic"/>
              </a:rPr>
              <a:t>配線</a:t>
            </a:r>
            <a:r>
              <a:rPr sz="2400" spc="245" dirty="0">
                <a:latin typeface="メイリオ" panose="020B0604030504040204" pitchFamily="50" charset="-128"/>
                <a:ea typeface="メイリオ" panose="020B0604030504040204" pitchFamily="50" charset="-128"/>
                <a:cs typeface="MS UI Gothic"/>
              </a:rPr>
              <a:t>の</a:t>
            </a:r>
            <a:r>
              <a:rPr sz="2400" spc="35" dirty="0">
                <a:latin typeface="メイリオ" panose="020B0604030504040204" pitchFamily="50" charset="-128"/>
                <a:ea typeface="メイリオ" panose="020B0604030504040204" pitchFamily="50" charset="-128"/>
                <a:cs typeface="MS UI Gothic"/>
              </a:rPr>
              <a:t>端点</a:t>
            </a:r>
            <a:r>
              <a:rPr sz="2400" spc="315" dirty="0">
                <a:latin typeface="メイリオ" panose="020B0604030504040204" pitchFamily="50" charset="-128"/>
                <a:ea typeface="メイリオ" panose="020B0604030504040204" pitchFamily="50" charset="-128"/>
                <a:cs typeface="MS UI Gothic"/>
              </a:rPr>
              <a:t>を</a:t>
            </a:r>
            <a:r>
              <a:rPr sz="2400" spc="610" dirty="0">
                <a:latin typeface="メイリオ" panose="020B0604030504040204" pitchFamily="50" charset="-128"/>
                <a:ea typeface="メイリオ" panose="020B0604030504040204" pitchFamily="50" charset="-128"/>
                <a:cs typeface="MS UI Gothic"/>
              </a:rPr>
              <a:t>（</a:t>
            </a:r>
            <a:r>
              <a:rPr sz="2400" spc="35" dirty="0">
                <a:latin typeface="メイリオ" panose="020B0604030504040204" pitchFamily="50" charset="-128"/>
                <a:ea typeface="メイリオ" panose="020B0604030504040204" pitchFamily="50" charset="-128"/>
                <a:cs typeface="MS UI Gothic"/>
              </a:rPr>
              <a:t>図</a:t>
            </a:r>
            <a:r>
              <a:rPr sz="2400" spc="140" dirty="0">
                <a:latin typeface="メイリオ" panose="020B0604030504040204" pitchFamily="50" charset="-128"/>
                <a:ea typeface="メイリオ" panose="020B0604030504040204" pitchFamily="50" charset="-128"/>
                <a:cs typeface="MS UI Gothic"/>
              </a:rPr>
              <a:t>4-17</a:t>
            </a:r>
            <a:r>
              <a:rPr sz="2400" spc="595" dirty="0">
                <a:latin typeface="メイリオ" panose="020B0604030504040204" pitchFamily="50" charset="-128"/>
                <a:ea typeface="メイリオ" panose="020B0604030504040204" pitchFamily="50" charset="-128"/>
                <a:cs typeface="MS UI Gothic"/>
              </a:rPr>
              <a:t> </a:t>
            </a:r>
            <a:r>
              <a:rPr sz="2400" spc="35" dirty="0">
                <a:latin typeface="メイリオ" panose="020B0604030504040204" pitchFamily="50" charset="-128"/>
                <a:ea typeface="メイリオ" panose="020B0604030504040204" pitchFamily="50" charset="-128"/>
                <a:cs typeface="MS UI Gothic"/>
              </a:rPr>
              <a:t>○印</a:t>
            </a:r>
            <a:r>
              <a:rPr sz="2400" spc="610" dirty="0">
                <a:latin typeface="メイリオ" panose="020B0604030504040204" pitchFamily="50" charset="-128"/>
                <a:ea typeface="メイリオ" panose="020B0604030504040204" pitchFamily="50" charset="-128"/>
                <a:cs typeface="MS UI Gothic"/>
              </a:rPr>
              <a:t>）</a:t>
            </a:r>
            <a:r>
              <a:rPr sz="2400" spc="280" dirty="0">
                <a:latin typeface="メイリオ" panose="020B0604030504040204" pitchFamily="50" charset="-128"/>
                <a:ea typeface="メイリオ" panose="020B0604030504040204" pitchFamily="50" charset="-128"/>
                <a:cs typeface="MS UI Gothic"/>
              </a:rPr>
              <a:t>に</a:t>
            </a:r>
            <a:r>
              <a:rPr sz="2400" spc="315" dirty="0">
                <a:latin typeface="メイリオ" panose="020B0604030504040204" pitchFamily="50" charset="-128"/>
                <a:ea typeface="メイリオ" panose="020B0604030504040204" pitchFamily="50" charset="-128"/>
                <a:cs typeface="MS UI Gothic"/>
              </a:rPr>
              <a:t>マ</a:t>
            </a:r>
            <a:r>
              <a:rPr sz="2400" spc="330" dirty="0">
                <a:latin typeface="メイリオ" panose="020B0604030504040204" pitchFamily="50" charset="-128"/>
                <a:ea typeface="メイリオ" panose="020B0604030504040204" pitchFamily="50" charset="-128"/>
                <a:cs typeface="MS UI Gothic"/>
              </a:rPr>
              <a:t>ウ</a:t>
            </a:r>
            <a:r>
              <a:rPr sz="2400" spc="300" dirty="0">
                <a:latin typeface="メイリオ" panose="020B0604030504040204" pitchFamily="50" charset="-128"/>
                <a:ea typeface="メイリオ" panose="020B0604030504040204" pitchFamily="50" charset="-128"/>
                <a:cs typeface="MS UI Gothic"/>
              </a:rPr>
              <a:t>ス</a:t>
            </a:r>
            <a:r>
              <a:rPr sz="2400" spc="215" dirty="0">
                <a:latin typeface="メイリオ" panose="020B0604030504040204" pitchFamily="50" charset="-128"/>
                <a:ea typeface="メイリオ" panose="020B0604030504040204" pitchFamily="50" charset="-128"/>
                <a:cs typeface="MS UI Gothic"/>
              </a:rPr>
              <a:t>ポ</a:t>
            </a:r>
            <a:r>
              <a:rPr sz="2400" spc="350" dirty="0">
                <a:latin typeface="メイリオ" panose="020B0604030504040204" pitchFamily="50" charset="-128"/>
                <a:ea typeface="メイリオ" panose="020B0604030504040204" pitchFamily="50" charset="-128"/>
                <a:cs typeface="MS UI Gothic"/>
              </a:rPr>
              <a:t>イ</a:t>
            </a:r>
            <a:r>
              <a:rPr sz="2400" spc="325" dirty="0">
                <a:latin typeface="メイリオ" panose="020B0604030504040204" pitchFamily="50" charset="-128"/>
                <a:ea typeface="メイリオ" panose="020B0604030504040204" pitchFamily="50" charset="-128"/>
                <a:cs typeface="MS UI Gothic"/>
              </a:rPr>
              <a:t>ン</a:t>
            </a:r>
            <a:r>
              <a:rPr sz="2400" spc="385" dirty="0">
                <a:latin typeface="メイリオ" panose="020B0604030504040204" pitchFamily="50" charset="-128"/>
                <a:ea typeface="メイリオ" panose="020B0604030504040204" pitchFamily="50" charset="-128"/>
                <a:cs typeface="MS UI Gothic"/>
              </a:rPr>
              <a:t>タ</a:t>
            </a:r>
            <a:r>
              <a:rPr sz="2400" spc="315" dirty="0">
                <a:latin typeface="メイリオ" panose="020B0604030504040204" pitchFamily="50" charset="-128"/>
                <a:ea typeface="メイリオ" panose="020B0604030504040204" pitchFamily="50" charset="-128"/>
                <a:cs typeface="MS UI Gothic"/>
              </a:rPr>
              <a:t>を</a:t>
            </a:r>
            <a:r>
              <a:rPr sz="2400" spc="35" dirty="0">
                <a:latin typeface="メイリオ" panose="020B0604030504040204" pitchFamily="50" charset="-128"/>
                <a:ea typeface="メイリオ" panose="020B0604030504040204" pitchFamily="50" charset="-128"/>
                <a:cs typeface="MS UI Gothic"/>
              </a:rPr>
              <a:t>合</a:t>
            </a:r>
            <a:r>
              <a:rPr sz="2400" spc="210" dirty="0">
                <a:latin typeface="メイリオ" panose="020B0604030504040204" pitchFamily="50" charset="-128"/>
                <a:ea typeface="メイリオ" panose="020B0604030504040204" pitchFamily="50" charset="-128"/>
                <a:cs typeface="MS UI Gothic"/>
              </a:rPr>
              <a:t>わせ</a:t>
            </a:r>
            <a:r>
              <a:rPr sz="2400" spc="280" dirty="0">
                <a:latin typeface="メイリオ" panose="020B0604030504040204" pitchFamily="50" charset="-128"/>
                <a:ea typeface="メイリオ" panose="020B0604030504040204" pitchFamily="50" charset="-128"/>
                <a:cs typeface="MS UI Gothic"/>
              </a:rPr>
              <a:t>て</a:t>
            </a:r>
            <a:r>
              <a:rPr sz="2400" spc="245" dirty="0">
                <a:latin typeface="メイリオ" panose="020B0604030504040204" pitchFamily="50" charset="-128"/>
                <a:ea typeface="メイリオ" panose="020B0604030504040204" pitchFamily="50" charset="-128"/>
                <a:cs typeface="MS UI Gothic"/>
              </a:rPr>
              <a:t>シ</a:t>
            </a:r>
            <a:r>
              <a:rPr sz="2400" spc="605" dirty="0">
                <a:latin typeface="メイリオ" panose="020B0604030504040204" pitchFamily="50" charset="-128"/>
                <a:ea typeface="メイリオ" panose="020B0604030504040204" pitchFamily="50" charset="-128"/>
                <a:cs typeface="MS UI Gothic"/>
              </a:rPr>
              <a:t>ョ</a:t>
            </a:r>
            <a:r>
              <a:rPr sz="2400" spc="245" dirty="0">
                <a:latin typeface="メイリオ" panose="020B0604030504040204" pitchFamily="50" charset="-128"/>
                <a:ea typeface="メイリオ" panose="020B0604030504040204" pitchFamily="50" charset="-128"/>
                <a:cs typeface="MS UI Gothic"/>
              </a:rPr>
              <a:t>ー</a:t>
            </a:r>
            <a:r>
              <a:rPr sz="2400" spc="335" dirty="0">
                <a:latin typeface="メイリオ" panose="020B0604030504040204" pitchFamily="50" charset="-128"/>
                <a:ea typeface="メイリオ" panose="020B0604030504040204" pitchFamily="50" charset="-128"/>
                <a:cs typeface="MS UI Gothic"/>
              </a:rPr>
              <a:t>ト </a:t>
            </a:r>
            <a:r>
              <a:rPr sz="2400" spc="315" dirty="0">
                <a:latin typeface="メイリオ" panose="020B0604030504040204" pitchFamily="50" charset="-128"/>
                <a:ea typeface="メイリオ" panose="020B0604030504040204" pitchFamily="50" charset="-128"/>
                <a:cs typeface="MS UI Gothic"/>
              </a:rPr>
              <a:t>カ</a:t>
            </a:r>
            <a:r>
              <a:rPr sz="2400" spc="254" dirty="0">
                <a:latin typeface="メイリオ" panose="020B0604030504040204" pitchFamily="50" charset="-128"/>
                <a:ea typeface="メイリオ" panose="020B0604030504040204" pitchFamily="50" charset="-128"/>
                <a:cs typeface="MS UI Gothic"/>
              </a:rPr>
              <a:t>ッ</a:t>
            </a:r>
            <a:r>
              <a:rPr sz="2400" spc="310" dirty="0">
                <a:latin typeface="メイリオ" panose="020B0604030504040204" pitchFamily="50" charset="-128"/>
                <a:ea typeface="メイリオ" panose="020B0604030504040204" pitchFamily="50" charset="-128"/>
                <a:cs typeface="MS UI Gothic"/>
              </a:rPr>
              <a:t>ト</a:t>
            </a:r>
            <a:r>
              <a:rPr sz="2400" spc="260" dirty="0">
                <a:latin typeface="メイリオ" panose="020B0604030504040204" pitchFamily="50" charset="-128"/>
                <a:ea typeface="メイリオ" panose="020B0604030504040204" pitchFamily="50" charset="-128"/>
                <a:cs typeface="MS UI Gothic"/>
              </a:rPr>
              <a:t>G（</a:t>
            </a:r>
            <a:r>
              <a:rPr sz="2400" spc="315" dirty="0">
                <a:latin typeface="メイリオ" panose="020B0604030504040204" pitchFamily="50" charset="-128"/>
                <a:ea typeface="メイリオ" panose="020B0604030504040204" pitchFamily="50" charset="-128"/>
                <a:cs typeface="MS UI Gothic"/>
              </a:rPr>
              <a:t>ド</a:t>
            </a:r>
            <a:r>
              <a:rPr sz="2400" spc="305" dirty="0">
                <a:latin typeface="メイリオ" panose="020B0604030504040204" pitchFamily="50" charset="-128"/>
                <a:ea typeface="メイリオ" panose="020B0604030504040204" pitchFamily="50" charset="-128"/>
                <a:cs typeface="MS UI Gothic"/>
              </a:rPr>
              <a:t>ラ</a:t>
            </a:r>
            <a:r>
              <a:rPr sz="2400" spc="254" dirty="0">
                <a:latin typeface="メイリオ" panose="020B0604030504040204" pitchFamily="50" charset="-128"/>
                <a:ea typeface="メイリオ" panose="020B0604030504040204" pitchFamily="50" charset="-128"/>
                <a:cs typeface="MS UI Gothic"/>
              </a:rPr>
              <a:t>ッ</a:t>
            </a:r>
            <a:r>
              <a:rPr sz="2400" spc="335" dirty="0">
                <a:latin typeface="メイリオ" panose="020B0604030504040204" pitchFamily="50" charset="-128"/>
                <a:ea typeface="メイリオ" panose="020B0604030504040204" pitchFamily="50" charset="-128"/>
                <a:cs typeface="MS UI Gothic"/>
              </a:rPr>
              <a:t>グ</a:t>
            </a:r>
            <a:r>
              <a:rPr sz="2400" spc="220" dirty="0">
                <a:latin typeface="メイリオ" panose="020B0604030504040204" pitchFamily="50" charset="-128"/>
                <a:ea typeface="メイリオ" panose="020B0604030504040204" pitchFamily="50" charset="-128"/>
                <a:cs typeface="MS UI Gothic"/>
              </a:rPr>
              <a:t>）</a:t>
            </a:r>
            <a:r>
              <a:rPr sz="2400" spc="330" dirty="0">
                <a:latin typeface="メイリオ" panose="020B0604030504040204" pitchFamily="50" charset="-128"/>
                <a:ea typeface="メイリオ" panose="020B0604030504040204" pitchFamily="50" charset="-128"/>
                <a:cs typeface="MS UI Gothic"/>
              </a:rPr>
              <a:t>を</a:t>
            </a:r>
            <a:r>
              <a:rPr sz="2400" spc="440" dirty="0">
                <a:latin typeface="メイリオ" panose="020B0604030504040204" pitchFamily="50" charset="-128"/>
                <a:ea typeface="メイリオ" panose="020B0604030504040204" pitchFamily="50" charset="-128"/>
                <a:cs typeface="MS UI Gothic"/>
              </a:rPr>
              <a:t>入力</a:t>
            </a:r>
            <a:r>
              <a:rPr sz="2400" spc="315" dirty="0">
                <a:latin typeface="メイリオ" panose="020B0604030504040204" pitchFamily="50" charset="-128"/>
                <a:ea typeface="メイリオ" panose="020B0604030504040204" pitchFamily="50" charset="-128"/>
                <a:cs typeface="MS UI Gothic"/>
              </a:rPr>
              <a:t>し</a:t>
            </a:r>
            <a:r>
              <a:rPr sz="2400" spc="330"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900113">
              <a:spcBef>
                <a:spcPts val="720"/>
              </a:spcBef>
            </a:pPr>
            <a:r>
              <a:rPr sz="2400" dirty="0">
                <a:latin typeface="メイリオ" panose="020B0604030504040204" pitchFamily="50" charset="-128"/>
                <a:ea typeface="メイリオ" panose="020B0604030504040204" pitchFamily="50" charset="-128"/>
                <a:cs typeface="MS UI Gothic"/>
              </a:rPr>
              <a:t>②</a:t>
            </a:r>
            <a:r>
              <a:rPr sz="2400" spc="-145" dirty="0">
                <a:latin typeface="メイリオ" panose="020B0604030504040204" pitchFamily="50" charset="-128"/>
                <a:ea typeface="メイリオ" panose="020B0604030504040204" pitchFamily="50" charset="-128"/>
                <a:cs typeface="MS UI Gothic"/>
              </a:rPr>
              <a:t> </a:t>
            </a:r>
            <a:r>
              <a:rPr sz="2400" spc="240" dirty="0">
                <a:latin typeface="メイリオ" panose="020B0604030504040204" pitchFamily="50" charset="-128"/>
                <a:ea typeface="メイリオ" panose="020B0604030504040204" pitchFamily="50" charset="-128"/>
                <a:cs typeface="MS UI Gothic"/>
              </a:rPr>
              <a:t>選択</a:t>
            </a:r>
            <a:r>
              <a:rPr sz="2400" spc="165" dirty="0">
                <a:latin typeface="メイリオ" panose="020B0604030504040204" pitchFamily="50" charset="-128"/>
                <a:ea typeface="メイリオ" panose="020B0604030504040204" pitchFamily="50" charset="-128"/>
                <a:cs typeface="MS UI Gothic"/>
              </a:rPr>
              <a:t>メ</a:t>
            </a:r>
            <a:r>
              <a:rPr sz="2400" spc="180" dirty="0">
                <a:latin typeface="メイリオ" panose="020B0604030504040204" pitchFamily="50" charset="-128"/>
                <a:ea typeface="メイリオ" panose="020B0604030504040204" pitchFamily="50" charset="-128"/>
                <a:cs typeface="MS UI Gothic"/>
              </a:rPr>
              <a:t>ニ</a:t>
            </a:r>
            <a:r>
              <a:rPr sz="2400" spc="155" dirty="0">
                <a:latin typeface="メイリオ" panose="020B0604030504040204" pitchFamily="50" charset="-128"/>
                <a:ea typeface="メイリオ" panose="020B0604030504040204" pitchFamily="50" charset="-128"/>
                <a:cs typeface="MS UI Gothic"/>
              </a:rPr>
              <a:t>ュ</a:t>
            </a:r>
            <a:r>
              <a:rPr sz="2400" spc="195" dirty="0">
                <a:latin typeface="メイリオ" panose="020B0604030504040204" pitchFamily="50" charset="-128"/>
                <a:ea typeface="メイリオ" panose="020B0604030504040204" pitchFamily="50" charset="-128"/>
                <a:cs typeface="MS UI Gothic"/>
              </a:rPr>
              <a:t>ー</a:t>
            </a:r>
            <a:r>
              <a:rPr sz="2400" spc="200" dirty="0">
                <a:latin typeface="メイリオ" panose="020B0604030504040204" pitchFamily="50" charset="-128"/>
                <a:ea typeface="メイリオ" panose="020B0604030504040204" pitchFamily="50" charset="-128"/>
                <a:cs typeface="MS UI Gothic"/>
              </a:rPr>
              <a:t>が</a:t>
            </a:r>
            <a:r>
              <a:rPr sz="2400" spc="240" dirty="0">
                <a:latin typeface="メイリオ" panose="020B0604030504040204" pitchFamily="50" charset="-128"/>
                <a:ea typeface="メイリオ" panose="020B0604030504040204" pitchFamily="50" charset="-128"/>
                <a:cs typeface="MS UI Gothic"/>
              </a:rPr>
              <a:t>表示</a:t>
            </a:r>
            <a:r>
              <a:rPr sz="2400" spc="165" dirty="0">
                <a:latin typeface="メイリオ" panose="020B0604030504040204" pitchFamily="50" charset="-128"/>
                <a:ea typeface="メイリオ" panose="020B0604030504040204" pitchFamily="50" charset="-128"/>
                <a:cs typeface="MS UI Gothic"/>
              </a:rPr>
              <a:t>さ</a:t>
            </a:r>
            <a:r>
              <a:rPr sz="2400" spc="210" dirty="0">
                <a:latin typeface="メイリオ" panose="020B0604030504040204" pitchFamily="50" charset="-128"/>
                <a:ea typeface="メイリオ" panose="020B0604030504040204" pitchFamily="50" charset="-128"/>
                <a:cs typeface="MS UI Gothic"/>
              </a:rPr>
              <a:t>れ</a:t>
            </a:r>
            <a:r>
              <a:rPr sz="2400" spc="180" dirty="0">
                <a:latin typeface="メイリオ" panose="020B0604030504040204" pitchFamily="50" charset="-128"/>
                <a:ea typeface="メイリオ" panose="020B0604030504040204" pitchFamily="50" charset="-128"/>
                <a:cs typeface="MS UI Gothic"/>
              </a:rPr>
              <a:t>る</a:t>
            </a:r>
            <a:r>
              <a:rPr sz="2400" spc="195" dirty="0">
                <a:latin typeface="メイリオ" panose="020B0604030504040204" pitchFamily="50" charset="-128"/>
                <a:ea typeface="メイリオ" panose="020B0604030504040204" pitchFamily="50" charset="-128"/>
                <a:cs typeface="MS UI Gothic"/>
              </a:rPr>
              <a:t>ので</a:t>
            </a:r>
            <a:r>
              <a:rPr sz="2400" spc="240" dirty="0">
                <a:latin typeface="メイリオ" panose="020B0604030504040204" pitchFamily="50" charset="-128"/>
                <a:ea typeface="メイリオ" panose="020B0604030504040204" pitchFamily="50" charset="-128"/>
                <a:cs typeface="MS UI Gothic"/>
              </a:rPr>
              <a:t>配線</a:t>
            </a:r>
            <a:r>
              <a:rPr sz="2400" spc="120" dirty="0">
                <a:latin typeface="メイリオ" panose="020B0604030504040204" pitchFamily="50" charset="-128"/>
                <a:ea typeface="メイリオ" panose="020B0604030504040204" pitchFamily="50" charset="-128"/>
                <a:cs typeface="MS UI Gothic"/>
              </a:rPr>
              <a:t>（</a:t>
            </a:r>
            <a:r>
              <a:rPr sz="2400" spc="180" dirty="0">
                <a:latin typeface="メイリオ" panose="020B0604030504040204" pitchFamily="50" charset="-128"/>
                <a:ea typeface="メイリオ" panose="020B0604030504040204" pitchFamily="50" charset="-128"/>
                <a:cs typeface="MS UI Gothic"/>
              </a:rPr>
              <a:t>ワ</a:t>
            </a:r>
            <a:r>
              <a:rPr sz="2400" spc="125" dirty="0">
                <a:latin typeface="メイリオ" panose="020B0604030504040204" pitchFamily="50" charset="-128"/>
                <a:ea typeface="メイリオ" panose="020B0604030504040204" pitchFamily="50" charset="-128"/>
                <a:cs typeface="MS UI Gothic"/>
              </a:rPr>
              <a:t>イ</a:t>
            </a:r>
            <a:r>
              <a:rPr sz="2400" spc="240" dirty="0">
                <a:latin typeface="メイリオ" panose="020B0604030504040204" pitchFamily="50" charset="-128"/>
                <a:ea typeface="メイリオ" panose="020B0604030504040204" pitchFamily="50" charset="-128"/>
                <a:cs typeface="MS UI Gothic"/>
              </a:rPr>
              <a:t>ヤー</a:t>
            </a:r>
            <a:r>
              <a:rPr sz="2400" spc="145" dirty="0">
                <a:latin typeface="メイリオ" panose="020B0604030504040204" pitchFamily="50" charset="-128"/>
                <a:ea typeface="メイリオ" panose="020B0604030504040204" pitchFamily="50" charset="-128"/>
                <a:cs typeface="MS UI Gothic"/>
              </a:rPr>
              <a:t>）</a:t>
            </a:r>
            <a:r>
              <a:rPr sz="2400" spc="220" dirty="0">
                <a:latin typeface="メイリオ" panose="020B0604030504040204" pitchFamily="50" charset="-128"/>
                <a:ea typeface="メイリオ" panose="020B0604030504040204" pitchFamily="50" charset="-128"/>
                <a:cs typeface="MS UI Gothic"/>
              </a:rPr>
              <a:t>を</a:t>
            </a:r>
            <a:r>
              <a:rPr sz="2400" spc="295" dirty="0">
                <a:latin typeface="メイリオ" panose="020B0604030504040204" pitchFamily="50" charset="-128"/>
                <a:ea typeface="メイリオ" panose="020B0604030504040204" pitchFamily="50" charset="-128"/>
                <a:cs typeface="MS UI Gothic"/>
              </a:rPr>
              <a:t>選択</a:t>
            </a:r>
            <a:r>
              <a:rPr sz="2400" spc="210" dirty="0">
                <a:latin typeface="メイリオ" panose="020B0604030504040204" pitchFamily="50" charset="-128"/>
                <a:ea typeface="メイリオ" panose="020B0604030504040204" pitchFamily="50" charset="-128"/>
                <a:cs typeface="MS UI Gothic"/>
              </a:rPr>
              <a:t>し</a:t>
            </a:r>
            <a:r>
              <a:rPr sz="2400" spc="220"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900113">
              <a:spcBef>
                <a:spcPts val="819"/>
              </a:spcBef>
            </a:pPr>
            <a:r>
              <a:rPr sz="2400" dirty="0">
                <a:latin typeface="メイリオ" panose="020B0604030504040204" pitchFamily="50" charset="-128"/>
                <a:ea typeface="メイリオ" panose="020B0604030504040204" pitchFamily="50" charset="-128"/>
                <a:cs typeface="MS UI Gothic"/>
              </a:rPr>
              <a:t>③</a:t>
            </a:r>
            <a:r>
              <a:rPr sz="2400" spc="-120" dirty="0">
                <a:latin typeface="メイリオ" panose="020B0604030504040204" pitchFamily="50" charset="-128"/>
                <a:ea typeface="メイリオ" panose="020B0604030504040204" pitchFamily="50" charset="-128"/>
                <a:cs typeface="MS UI Gothic"/>
              </a:rPr>
              <a:t> </a:t>
            </a:r>
            <a:r>
              <a:rPr sz="2400" spc="130" dirty="0">
                <a:latin typeface="メイリオ" panose="020B0604030504040204" pitchFamily="50" charset="-128"/>
                <a:ea typeface="メイリオ" panose="020B0604030504040204" pitchFamily="50" charset="-128"/>
                <a:cs typeface="MS UI Gothic"/>
              </a:rPr>
              <a:t>部品</a:t>
            </a:r>
            <a:r>
              <a:rPr sz="2400" spc="105" dirty="0">
                <a:latin typeface="メイリオ" panose="020B0604030504040204" pitchFamily="50" charset="-128"/>
                <a:ea typeface="メイリオ" panose="020B0604030504040204" pitchFamily="50" charset="-128"/>
                <a:cs typeface="MS UI Gothic"/>
              </a:rPr>
              <a:t>の</a:t>
            </a:r>
            <a:r>
              <a:rPr sz="2400" spc="130" dirty="0">
                <a:latin typeface="メイリオ" panose="020B0604030504040204" pitchFamily="50" charset="-128"/>
                <a:ea typeface="メイリオ" panose="020B0604030504040204" pitchFamily="50" charset="-128"/>
                <a:cs typeface="MS UI Gothic"/>
              </a:rPr>
              <a:t>端子</a:t>
            </a:r>
            <a:r>
              <a:rPr sz="2400" spc="105" dirty="0">
                <a:latin typeface="メイリオ" panose="020B0604030504040204" pitchFamily="50" charset="-128"/>
                <a:ea typeface="メイリオ" panose="020B0604030504040204" pitchFamily="50" charset="-128"/>
                <a:cs typeface="MS UI Gothic"/>
              </a:rPr>
              <a:t>か</a:t>
            </a:r>
            <a:r>
              <a:rPr sz="2400" spc="90" dirty="0">
                <a:latin typeface="メイリオ" panose="020B0604030504040204" pitchFamily="50" charset="-128"/>
                <a:ea typeface="メイリオ" panose="020B0604030504040204" pitchFamily="50" charset="-128"/>
                <a:cs typeface="MS UI Gothic"/>
              </a:rPr>
              <a:t>ら</a:t>
            </a:r>
            <a:r>
              <a:rPr sz="2400" spc="130" dirty="0">
                <a:latin typeface="メイリオ" panose="020B0604030504040204" pitchFamily="50" charset="-128"/>
                <a:ea typeface="メイリオ" panose="020B0604030504040204" pitchFamily="50" charset="-128"/>
                <a:cs typeface="MS UI Gothic"/>
              </a:rPr>
              <a:t>配線端点</a:t>
            </a:r>
            <a:r>
              <a:rPr sz="2400" spc="110" dirty="0">
                <a:latin typeface="メイリオ" panose="020B0604030504040204" pitchFamily="50" charset="-128"/>
                <a:ea typeface="メイリオ" panose="020B0604030504040204" pitchFamily="50" charset="-128"/>
                <a:cs typeface="MS UI Gothic"/>
              </a:rPr>
              <a:t>が</a:t>
            </a:r>
            <a:r>
              <a:rPr sz="2400" spc="130" dirty="0">
                <a:latin typeface="メイリオ" panose="020B0604030504040204" pitchFamily="50" charset="-128"/>
                <a:ea typeface="メイリオ" panose="020B0604030504040204" pitchFamily="50" charset="-128"/>
                <a:cs typeface="MS UI Gothic"/>
              </a:rPr>
              <a:t>外</a:t>
            </a:r>
            <a:r>
              <a:rPr sz="2400" spc="114" dirty="0">
                <a:latin typeface="メイリオ" panose="020B0604030504040204" pitchFamily="50" charset="-128"/>
                <a:ea typeface="メイリオ" panose="020B0604030504040204" pitchFamily="50" charset="-128"/>
                <a:cs typeface="MS UI Gothic"/>
              </a:rPr>
              <a:t>れ</a:t>
            </a:r>
            <a:r>
              <a:rPr sz="2400" spc="100" dirty="0">
                <a:latin typeface="メイリオ" panose="020B0604030504040204" pitchFamily="50" charset="-128"/>
                <a:ea typeface="メイリオ" panose="020B0604030504040204" pitchFamily="50" charset="-128"/>
                <a:cs typeface="MS UI Gothic"/>
              </a:rPr>
              <a:t>マ</a:t>
            </a:r>
            <a:r>
              <a:rPr sz="2400" spc="95" dirty="0">
                <a:latin typeface="メイリオ" panose="020B0604030504040204" pitchFamily="50" charset="-128"/>
                <a:ea typeface="メイリオ" panose="020B0604030504040204" pitchFamily="50" charset="-128"/>
                <a:cs typeface="MS UI Gothic"/>
              </a:rPr>
              <a:t>ウ</a:t>
            </a:r>
            <a:r>
              <a:rPr sz="2400" spc="100" dirty="0">
                <a:latin typeface="メイリオ" panose="020B0604030504040204" pitchFamily="50" charset="-128"/>
                <a:ea typeface="メイリオ" panose="020B0604030504040204" pitchFamily="50" charset="-128"/>
                <a:cs typeface="MS UI Gothic"/>
              </a:rPr>
              <a:t>ス</a:t>
            </a:r>
            <a:r>
              <a:rPr sz="2400" spc="70" dirty="0">
                <a:latin typeface="メイリオ" panose="020B0604030504040204" pitchFamily="50" charset="-128"/>
                <a:ea typeface="メイリオ" panose="020B0604030504040204" pitchFamily="50" charset="-128"/>
                <a:cs typeface="MS UI Gothic"/>
              </a:rPr>
              <a:t>ポ</a:t>
            </a:r>
            <a:r>
              <a:rPr sz="2400" spc="195" dirty="0">
                <a:latin typeface="メイリオ" panose="020B0604030504040204" pitchFamily="50" charset="-128"/>
                <a:ea typeface="メイリオ" panose="020B0604030504040204" pitchFamily="50" charset="-128"/>
                <a:cs typeface="MS UI Gothic"/>
              </a:rPr>
              <a:t>イ</a:t>
            </a:r>
            <a:r>
              <a:rPr sz="2400" spc="200" dirty="0">
                <a:latin typeface="メイリオ" panose="020B0604030504040204" pitchFamily="50" charset="-128"/>
                <a:ea typeface="メイリオ" panose="020B0604030504040204" pitchFamily="50" charset="-128"/>
                <a:cs typeface="MS UI Gothic"/>
              </a:rPr>
              <a:t>ン</a:t>
            </a:r>
            <a:r>
              <a:rPr sz="2400" spc="185" dirty="0">
                <a:latin typeface="メイリオ" panose="020B0604030504040204" pitchFamily="50" charset="-128"/>
                <a:ea typeface="メイリオ" panose="020B0604030504040204" pitchFamily="50" charset="-128"/>
                <a:cs typeface="MS UI Gothic"/>
              </a:rPr>
              <a:t>タ</a:t>
            </a:r>
            <a:r>
              <a:rPr sz="2400" spc="210" dirty="0">
                <a:latin typeface="メイリオ" panose="020B0604030504040204" pitchFamily="50" charset="-128"/>
                <a:ea typeface="メイリオ" panose="020B0604030504040204" pitchFamily="50" charset="-128"/>
                <a:cs typeface="MS UI Gothic"/>
              </a:rPr>
              <a:t>に</a:t>
            </a:r>
            <a:r>
              <a:rPr sz="2400" spc="270" dirty="0">
                <a:latin typeface="メイリオ" panose="020B0604030504040204" pitchFamily="50" charset="-128"/>
                <a:ea typeface="メイリオ" panose="020B0604030504040204" pitchFamily="50" charset="-128"/>
                <a:cs typeface="MS UI Gothic"/>
              </a:rPr>
              <a:t>吸着</a:t>
            </a:r>
            <a:r>
              <a:rPr sz="2400" spc="185" dirty="0">
                <a:latin typeface="メイリオ" panose="020B0604030504040204" pitchFamily="50" charset="-128"/>
                <a:ea typeface="メイリオ" panose="020B0604030504040204" pitchFamily="50" charset="-128"/>
                <a:cs typeface="MS UI Gothic"/>
              </a:rPr>
              <a:t>さ</a:t>
            </a:r>
            <a:r>
              <a:rPr sz="2400" spc="240" dirty="0">
                <a:latin typeface="メイリオ" panose="020B0604030504040204" pitchFamily="50" charset="-128"/>
                <a:ea typeface="メイリオ" panose="020B0604030504040204" pitchFamily="50" charset="-128"/>
                <a:cs typeface="MS UI Gothic"/>
              </a:rPr>
              <a:t>れ</a:t>
            </a:r>
            <a:r>
              <a:rPr sz="2400" spc="204"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900113">
              <a:spcBef>
                <a:spcPts val="720"/>
              </a:spcBef>
            </a:pPr>
            <a:r>
              <a:rPr sz="2400" dirty="0">
                <a:latin typeface="メイリオ" panose="020B0604030504040204" pitchFamily="50" charset="-128"/>
                <a:ea typeface="メイリオ" panose="020B0604030504040204" pitchFamily="50" charset="-128"/>
                <a:cs typeface="MS UI Gothic"/>
              </a:rPr>
              <a:t>④</a:t>
            </a:r>
            <a:r>
              <a:rPr sz="2400" spc="-110" dirty="0">
                <a:latin typeface="メイリオ" panose="020B0604030504040204" pitchFamily="50" charset="-128"/>
                <a:ea typeface="メイリオ" panose="020B0604030504040204" pitchFamily="50" charset="-128"/>
                <a:cs typeface="MS UI Gothic"/>
              </a:rPr>
              <a:t> </a:t>
            </a:r>
            <a:r>
              <a:rPr sz="2400" spc="235" dirty="0">
                <a:latin typeface="メイリオ" panose="020B0604030504040204" pitchFamily="50" charset="-128"/>
                <a:ea typeface="メイリオ" panose="020B0604030504040204" pitchFamily="50" charset="-128"/>
                <a:cs typeface="MS UI Gothic"/>
              </a:rPr>
              <a:t>目的</a:t>
            </a:r>
            <a:r>
              <a:rPr sz="2400" spc="190" dirty="0">
                <a:latin typeface="メイリオ" panose="020B0604030504040204" pitchFamily="50" charset="-128"/>
                <a:ea typeface="メイリオ" panose="020B0604030504040204" pitchFamily="50" charset="-128"/>
                <a:cs typeface="MS UI Gothic"/>
              </a:rPr>
              <a:t>の</a:t>
            </a:r>
            <a:r>
              <a:rPr sz="2400" spc="235" dirty="0">
                <a:latin typeface="メイリオ" panose="020B0604030504040204" pitchFamily="50" charset="-128"/>
                <a:ea typeface="メイリオ" panose="020B0604030504040204" pitchFamily="50" charset="-128"/>
                <a:cs typeface="MS UI Gothic"/>
              </a:rPr>
              <a:t>位置</a:t>
            </a:r>
            <a:r>
              <a:rPr sz="2400" spc="185" dirty="0">
                <a:latin typeface="メイリオ" panose="020B0604030504040204" pitchFamily="50" charset="-128"/>
                <a:ea typeface="メイリオ" panose="020B0604030504040204" pitchFamily="50" charset="-128"/>
                <a:cs typeface="MS UI Gothic"/>
              </a:rPr>
              <a:t>に</a:t>
            </a:r>
            <a:r>
              <a:rPr sz="2400" spc="235" dirty="0">
                <a:latin typeface="メイリオ" panose="020B0604030504040204" pitchFamily="50" charset="-128"/>
                <a:ea typeface="メイリオ" panose="020B0604030504040204" pitchFamily="50" charset="-128"/>
                <a:cs typeface="MS UI Gothic"/>
              </a:rPr>
              <a:t>移動</a:t>
            </a:r>
            <a:r>
              <a:rPr sz="2400" spc="170" dirty="0">
                <a:latin typeface="メイリオ" panose="020B0604030504040204" pitchFamily="50" charset="-128"/>
                <a:ea typeface="メイリオ" panose="020B0604030504040204" pitchFamily="50" charset="-128"/>
                <a:cs typeface="MS UI Gothic"/>
              </a:rPr>
              <a:t>し</a:t>
            </a:r>
            <a:r>
              <a:rPr sz="2400" spc="165" dirty="0">
                <a:latin typeface="メイリオ" panose="020B0604030504040204" pitchFamily="50" charset="-128"/>
                <a:ea typeface="メイリオ" panose="020B0604030504040204" pitchFamily="50" charset="-128"/>
                <a:cs typeface="MS UI Gothic"/>
              </a:rPr>
              <a:t>ク</a:t>
            </a:r>
            <a:r>
              <a:rPr sz="2400" spc="135" dirty="0">
                <a:latin typeface="メイリオ" panose="020B0604030504040204" pitchFamily="50" charset="-128"/>
                <a:ea typeface="メイリオ" panose="020B0604030504040204" pitchFamily="50" charset="-128"/>
                <a:cs typeface="MS UI Gothic"/>
              </a:rPr>
              <a:t>リッ</a:t>
            </a:r>
            <a:r>
              <a:rPr sz="2400" spc="165" dirty="0">
                <a:latin typeface="メイリオ" panose="020B0604030504040204" pitchFamily="50" charset="-128"/>
                <a:ea typeface="メイリオ" panose="020B0604030504040204" pitchFamily="50" charset="-128"/>
                <a:cs typeface="MS UI Gothic"/>
              </a:rPr>
              <a:t>ク</a:t>
            </a:r>
            <a:r>
              <a:rPr sz="2400" spc="75" dirty="0">
                <a:latin typeface="メイリオ" panose="020B0604030504040204" pitchFamily="50" charset="-128"/>
                <a:ea typeface="メイリオ" panose="020B0604030504040204" pitchFamily="50" charset="-128"/>
                <a:cs typeface="MS UI Gothic"/>
              </a:rPr>
              <a:t>し</a:t>
            </a:r>
            <a:r>
              <a:rPr sz="2400" spc="155" dirty="0">
                <a:latin typeface="メイリオ" panose="020B0604030504040204" pitchFamily="50" charset="-128"/>
                <a:ea typeface="メイリオ" panose="020B0604030504040204" pitchFamily="50" charset="-128"/>
                <a:cs typeface="MS UI Gothic"/>
              </a:rPr>
              <a:t>て</a:t>
            </a:r>
            <a:r>
              <a:rPr sz="2400" spc="195" dirty="0">
                <a:latin typeface="メイリオ" panose="020B0604030504040204" pitchFamily="50" charset="-128"/>
                <a:ea typeface="メイリオ" panose="020B0604030504040204" pitchFamily="50" charset="-128"/>
                <a:cs typeface="MS UI Gothic"/>
              </a:rPr>
              <a:t>固定</a:t>
            </a:r>
            <a:r>
              <a:rPr sz="2400" spc="140" dirty="0">
                <a:latin typeface="メイリオ" panose="020B0604030504040204" pitchFamily="50" charset="-128"/>
                <a:ea typeface="メイリオ" panose="020B0604030504040204" pitchFamily="50" charset="-128"/>
                <a:cs typeface="MS UI Gothic"/>
              </a:rPr>
              <a:t>し</a:t>
            </a:r>
            <a:r>
              <a:rPr sz="2400" spc="150"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p:txBody>
      </p:sp>
      <p:sp>
        <p:nvSpPr>
          <p:cNvPr id="11" name="object 3">
            <a:extLst>
              <a:ext uri="{FF2B5EF4-FFF2-40B4-BE49-F238E27FC236}">
                <a16:creationId xmlns:a16="http://schemas.microsoft.com/office/drawing/2014/main" id="{CBA3F27A-D8DE-4144-8F16-62DE8FD20C6C}"/>
              </a:ext>
            </a:extLst>
          </p:cNvPr>
          <p:cNvSpPr txBox="1"/>
          <p:nvPr/>
        </p:nvSpPr>
        <p:spPr>
          <a:xfrm>
            <a:off x="6076156" y="8470900"/>
            <a:ext cx="1143000" cy="474489"/>
          </a:xfrm>
          <a:prstGeom prst="rect">
            <a:avLst/>
          </a:prstGeom>
        </p:spPr>
        <p:txBody>
          <a:bodyPr vert="horz" wrap="square" lIns="0" tIns="104140" rIns="0" bIns="0" rtlCol="0">
            <a:spAutoFit/>
          </a:bodyPr>
          <a:lstStyle/>
          <a:p>
            <a:pPr>
              <a:spcBef>
                <a:spcPts val="820"/>
              </a:spcBef>
            </a:pPr>
            <a:r>
              <a:rPr sz="2400" spc="150" dirty="0">
                <a:latin typeface="MS UI Gothic"/>
                <a:cs typeface="MS UI Gothic"/>
              </a:rPr>
              <a:t>図</a:t>
            </a:r>
            <a:r>
              <a:rPr sz="2400" spc="75" dirty="0">
                <a:latin typeface="MS UI Gothic"/>
                <a:cs typeface="MS UI Gothic"/>
              </a:rPr>
              <a:t>4-1</a:t>
            </a:r>
            <a:r>
              <a:rPr lang="ja-JP" altLang="en-US" sz="2400" spc="75" dirty="0">
                <a:latin typeface="MS UI Gothic"/>
                <a:cs typeface="MS UI Gothic"/>
              </a:rPr>
              <a:t>７</a:t>
            </a:r>
            <a:endParaRPr sz="2400" dirty="0">
              <a:latin typeface="MS UI Gothic"/>
              <a:cs typeface="MS UI Gothic"/>
            </a:endParaRPr>
          </a:p>
        </p:txBody>
      </p:sp>
      <p:sp>
        <p:nvSpPr>
          <p:cNvPr id="12" name="スライド番号プレースホルダー 4">
            <a:extLst>
              <a:ext uri="{FF2B5EF4-FFF2-40B4-BE49-F238E27FC236}">
                <a16:creationId xmlns:a16="http://schemas.microsoft.com/office/drawing/2014/main" id="{AE2EFDDB-386B-462D-830B-D1C7D1DB8E15}"/>
              </a:ext>
            </a:extLst>
          </p:cNvPr>
          <p:cNvSpPr txBox="1">
            <a:spLocks/>
          </p:cNvSpPr>
          <p:nvPr/>
        </p:nvSpPr>
        <p:spPr>
          <a:xfrm>
            <a:off x="17658556" y="95209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27</a:t>
            </a:fld>
            <a:endParaRPr lang="en-US" altLang="ja-JP" sz="2400" spc="170" dirty="0"/>
          </a:p>
        </p:txBody>
      </p:sp>
    </p:spTree>
  </p:cSld>
  <p:clrMapOvr>
    <a:masterClrMapping/>
  </p:clrMapOvr>
  <mc:AlternateContent xmlns:mc="http://schemas.openxmlformats.org/markup-compatibility/2006" xmlns:p14="http://schemas.microsoft.com/office/powerpoint/2010/main">
    <mc:Choice Requires="p14">
      <p:transition spd="slow" p14:dur="2000" advTm="557"/>
    </mc:Choice>
    <mc:Fallback xmlns="">
      <p:transition spd="slow" advTm="557"/>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75556" y="622300"/>
            <a:ext cx="16687800" cy="4438844"/>
          </a:xfrm>
          <a:prstGeom prst="rect">
            <a:avLst/>
          </a:prstGeom>
        </p:spPr>
        <p:txBody>
          <a:bodyPr vert="horz" wrap="square" lIns="0" tIns="12700" rIns="0" bIns="0" rtlCol="0">
            <a:spAutoFit/>
          </a:bodyPr>
          <a:lstStyle/>
          <a:p>
            <a:pPr marL="0" lvl="2">
              <a:tabLst>
                <a:tab pos="546100" algn="l"/>
              </a:tabLst>
            </a:pPr>
            <a:r>
              <a:rPr lang="ja-JP" altLang="en-US" sz="2400" dirty="0">
                <a:latin typeface="メイリオ" panose="020B0604030504040204" pitchFamily="50" charset="-128"/>
                <a:ea typeface="メイリオ" panose="020B0604030504040204" pitchFamily="50" charset="-128"/>
                <a:cs typeface="Microsoft JhengHei"/>
              </a:rPr>
              <a:t>４．</a:t>
            </a:r>
            <a:r>
              <a:rPr sz="2400" dirty="0" err="1">
                <a:latin typeface="メイリオ" panose="020B0604030504040204" pitchFamily="50" charset="-128"/>
                <a:ea typeface="メイリオ" panose="020B0604030504040204" pitchFamily="50" charset="-128"/>
                <a:cs typeface="Microsoft JhengHei"/>
              </a:rPr>
              <a:t>線分ドラッグ</a:t>
            </a:r>
            <a:endParaRPr sz="2400" dirty="0">
              <a:latin typeface="メイリオ" panose="020B0604030504040204" pitchFamily="50" charset="-128"/>
              <a:ea typeface="メイリオ" panose="020B0604030504040204" pitchFamily="50" charset="-128"/>
              <a:cs typeface="Microsoft JhengHei"/>
            </a:endParaRPr>
          </a:p>
          <a:p>
            <a:pPr marR="5080">
              <a:lnSpc>
                <a:spcPct val="152200"/>
              </a:lnSpc>
              <a:spcBef>
                <a:spcPts val="400"/>
              </a:spcBef>
            </a:pPr>
            <a:r>
              <a:rPr sz="2400" spc="140" dirty="0">
                <a:latin typeface="メイリオ" panose="020B0604030504040204" pitchFamily="50" charset="-128"/>
                <a:ea typeface="メイリオ" panose="020B0604030504040204" pitchFamily="50" charset="-128"/>
                <a:cs typeface="MS UI Gothic"/>
              </a:rPr>
              <a:t>配線線分</a:t>
            </a:r>
            <a:r>
              <a:rPr sz="2400" spc="114" dirty="0">
                <a:latin typeface="メイリオ" panose="020B0604030504040204" pitchFamily="50" charset="-128"/>
                <a:ea typeface="メイリオ" panose="020B0604030504040204" pitchFamily="50" charset="-128"/>
                <a:cs typeface="MS UI Gothic"/>
              </a:rPr>
              <a:t>の</a:t>
            </a:r>
            <a:r>
              <a:rPr sz="2400" spc="140" dirty="0">
                <a:latin typeface="メイリオ" panose="020B0604030504040204" pitchFamily="50" charset="-128"/>
                <a:ea typeface="メイリオ" panose="020B0604030504040204" pitchFamily="50" charset="-128"/>
                <a:cs typeface="MS UI Gothic"/>
              </a:rPr>
              <a:t>中間</a:t>
            </a:r>
            <a:r>
              <a:rPr sz="2400" spc="110" dirty="0">
                <a:latin typeface="メイリオ" panose="020B0604030504040204" pitchFamily="50" charset="-128"/>
                <a:ea typeface="メイリオ" panose="020B0604030504040204" pitchFamily="50" charset="-128"/>
                <a:cs typeface="MS UI Gothic"/>
              </a:rPr>
              <a:t>に</a:t>
            </a:r>
            <a:r>
              <a:rPr sz="2400" spc="105" dirty="0">
                <a:latin typeface="メイリオ" panose="020B0604030504040204" pitchFamily="50" charset="-128"/>
                <a:ea typeface="メイリオ" panose="020B0604030504040204" pitchFamily="50" charset="-128"/>
                <a:cs typeface="MS UI Gothic"/>
              </a:rPr>
              <a:t>マウス</a:t>
            </a:r>
            <a:r>
              <a:rPr sz="2400" spc="80" dirty="0">
                <a:latin typeface="メイリオ" panose="020B0604030504040204" pitchFamily="50" charset="-128"/>
                <a:ea typeface="メイリオ" panose="020B0604030504040204" pitchFamily="50" charset="-128"/>
                <a:cs typeface="MS UI Gothic"/>
              </a:rPr>
              <a:t>ポ</a:t>
            </a:r>
            <a:r>
              <a:rPr sz="2400" spc="245" dirty="0">
                <a:latin typeface="メイリオ" panose="020B0604030504040204" pitchFamily="50" charset="-128"/>
                <a:ea typeface="メイリオ" panose="020B0604030504040204" pitchFamily="50" charset="-128"/>
                <a:cs typeface="MS UI Gothic"/>
              </a:rPr>
              <a:t>イ</a:t>
            </a:r>
            <a:r>
              <a:rPr sz="2400" spc="254" dirty="0">
                <a:latin typeface="メイリオ" panose="020B0604030504040204" pitchFamily="50" charset="-128"/>
                <a:ea typeface="メイリオ" panose="020B0604030504040204" pitchFamily="50" charset="-128"/>
                <a:cs typeface="MS UI Gothic"/>
              </a:rPr>
              <a:t>ン</a:t>
            </a:r>
            <a:r>
              <a:rPr sz="2400" spc="235" dirty="0">
                <a:latin typeface="メイリオ" panose="020B0604030504040204" pitchFamily="50" charset="-128"/>
                <a:ea typeface="メイリオ" panose="020B0604030504040204" pitchFamily="50" charset="-128"/>
                <a:cs typeface="MS UI Gothic"/>
              </a:rPr>
              <a:t>タ</a:t>
            </a:r>
            <a:r>
              <a:rPr sz="2400" spc="254" dirty="0">
                <a:latin typeface="メイリオ" panose="020B0604030504040204" pitchFamily="50" charset="-128"/>
                <a:ea typeface="メイリオ" panose="020B0604030504040204" pitchFamily="50" charset="-128"/>
                <a:cs typeface="MS UI Gothic"/>
              </a:rPr>
              <a:t>を</a:t>
            </a:r>
            <a:r>
              <a:rPr sz="2400" spc="340" dirty="0">
                <a:latin typeface="メイリオ" panose="020B0604030504040204" pitchFamily="50" charset="-128"/>
                <a:ea typeface="メイリオ" panose="020B0604030504040204" pitchFamily="50" charset="-128"/>
                <a:cs typeface="MS UI Gothic"/>
              </a:rPr>
              <a:t>合</a:t>
            </a:r>
            <a:r>
              <a:rPr sz="2400" spc="290" dirty="0">
                <a:latin typeface="メイリオ" panose="020B0604030504040204" pitchFamily="50" charset="-128"/>
                <a:ea typeface="メイリオ" panose="020B0604030504040204" pitchFamily="50" charset="-128"/>
                <a:cs typeface="MS UI Gothic"/>
              </a:rPr>
              <a:t>わせ</a:t>
            </a:r>
            <a:r>
              <a:rPr sz="2400" spc="265" dirty="0">
                <a:latin typeface="メイリオ" panose="020B0604030504040204" pitchFamily="50" charset="-128"/>
                <a:ea typeface="メイリオ" panose="020B0604030504040204" pitchFamily="50" charset="-128"/>
                <a:cs typeface="MS UI Gothic"/>
              </a:rPr>
              <a:t>て</a:t>
            </a:r>
            <a:r>
              <a:rPr sz="2400" spc="280" dirty="0">
                <a:latin typeface="メイリオ" panose="020B0604030504040204" pitchFamily="50" charset="-128"/>
                <a:ea typeface="メイリオ" panose="020B0604030504040204" pitchFamily="50" charset="-128"/>
                <a:cs typeface="MS UI Gothic"/>
              </a:rPr>
              <a:t>シ</a:t>
            </a:r>
            <a:r>
              <a:rPr sz="2400" spc="170" dirty="0">
                <a:latin typeface="メイリオ" panose="020B0604030504040204" pitchFamily="50" charset="-128"/>
                <a:ea typeface="メイリオ" panose="020B0604030504040204" pitchFamily="50" charset="-128"/>
                <a:cs typeface="MS UI Gothic"/>
              </a:rPr>
              <a:t>ョ</a:t>
            </a:r>
            <a:r>
              <a:rPr sz="2400" spc="280" dirty="0">
                <a:latin typeface="メイリオ" panose="020B0604030504040204" pitchFamily="50" charset="-128"/>
                <a:ea typeface="メイリオ" panose="020B0604030504040204" pitchFamily="50" charset="-128"/>
                <a:cs typeface="MS UI Gothic"/>
              </a:rPr>
              <a:t>ー</a:t>
            </a:r>
            <a:r>
              <a:rPr sz="2400" spc="204" dirty="0">
                <a:latin typeface="メイリオ" panose="020B0604030504040204" pitchFamily="50" charset="-128"/>
                <a:ea typeface="メイリオ" panose="020B0604030504040204" pitchFamily="50" charset="-128"/>
                <a:cs typeface="MS UI Gothic"/>
              </a:rPr>
              <a:t>ト</a:t>
            </a:r>
            <a:r>
              <a:rPr sz="2400" spc="265" dirty="0">
                <a:latin typeface="メイリオ" panose="020B0604030504040204" pitchFamily="50" charset="-128"/>
                <a:ea typeface="メイリオ" panose="020B0604030504040204" pitchFamily="50" charset="-128"/>
                <a:cs typeface="MS UI Gothic"/>
              </a:rPr>
              <a:t>カ</a:t>
            </a:r>
            <a:r>
              <a:rPr sz="2400" spc="215" dirty="0">
                <a:latin typeface="メイリオ" panose="020B0604030504040204" pitchFamily="50" charset="-128"/>
                <a:ea typeface="メイリオ" panose="020B0604030504040204" pitchFamily="50" charset="-128"/>
                <a:cs typeface="MS UI Gothic"/>
              </a:rPr>
              <a:t>ッ</a:t>
            </a:r>
            <a:r>
              <a:rPr sz="2400" spc="260" dirty="0">
                <a:latin typeface="メイリオ" panose="020B0604030504040204" pitchFamily="50" charset="-128"/>
                <a:ea typeface="メイリオ" panose="020B0604030504040204" pitchFamily="50" charset="-128"/>
                <a:cs typeface="MS UI Gothic"/>
              </a:rPr>
              <a:t>ト</a:t>
            </a:r>
            <a:r>
              <a:rPr sz="2400" spc="215" dirty="0">
                <a:latin typeface="メイリオ" panose="020B0604030504040204" pitchFamily="50" charset="-128"/>
                <a:ea typeface="メイリオ" panose="020B0604030504040204" pitchFamily="50" charset="-128"/>
                <a:cs typeface="MS UI Gothic"/>
              </a:rPr>
              <a:t>G（</a:t>
            </a:r>
            <a:r>
              <a:rPr sz="2400" spc="265" dirty="0">
                <a:latin typeface="メイリオ" panose="020B0604030504040204" pitchFamily="50" charset="-128"/>
                <a:ea typeface="メイリオ" panose="020B0604030504040204" pitchFamily="50" charset="-128"/>
                <a:cs typeface="MS UI Gothic"/>
              </a:rPr>
              <a:t>ド</a:t>
            </a:r>
            <a:r>
              <a:rPr sz="2400" spc="254" dirty="0">
                <a:latin typeface="メイリオ" panose="020B0604030504040204" pitchFamily="50" charset="-128"/>
                <a:ea typeface="メイリオ" panose="020B0604030504040204" pitchFamily="50" charset="-128"/>
                <a:cs typeface="MS UI Gothic"/>
              </a:rPr>
              <a:t>ラ</a:t>
            </a:r>
            <a:r>
              <a:rPr sz="2400" spc="215" dirty="0">
                <a:latin typeface="メイリオ" panose="020B0604030504040204" pitchFamily="50" charset="-128"/>
                <a:ea typeface="メイリオ" panose="020B0604030504040204" pitchFamily="50" charset="-128"/>
                <a:cs typeface="MS UI Gothic"/>
              </a:rPr>
              <a:t>ッ</a:t>
            </a:r>
            <a:r>
              <a:rPr sz="2400" spc="285" dirty="0">
                <a:latin typeface="メイリオ" panose="020B0604030504040204" pitchFamily="50" charset="-128"/>
                <a:ea typeface="メイリオ" panose="020B0604030504040204" pitchFamily="50" charset="-128"/>
                <a:cs typeface="MS UI Gothic"/>
              </a:rPr>
              <a:t>グ</a:t>
            </a:r>
            <a:r>
              <a:rPr sz="2400" spc="185" dirty="0">
                <a:latin typeface="メイリオ" panose="020B0604030504040204" pitchFamily="50" charset="-128"/>
                <a:ea typeface="メイリオ" panose="020B0604030504040204" pitchFamily="50" charset="-128"/>
                <a:cs typeface="MS UI Gothic"/>
              </a:rPr>
              <a:t>）</a:t>
            </a:r>
            <a:r>
              <a:rPr sz="2400" spc="280" dirty="0">
                <a:latin typeface="メイリオ" panose="020B0604030504040204" pitchFamily="50" charset="-128"/>
                <a:ea typeface="メイリオ" panose="020B0604030504040204" pitchFamily="50" charset="-128"/>
                <a:cs typeface="MS UI Gothic"/>
              </a:rPr>
              <a:t>を</a:t>
            </a:r>
            <a:r>
              <a:rPr sz="2400" spc="370" dirty="0">
                <a:latin typeface="メイリオ" panose="020B0604030504040204" pitchFamily="50" charset="-128"/>
                <a:ea typeface="メイリオ" panose="020B0604030504040204" pitchFamily="50" charset="-128"/>
                <a:cs typeface="MS UI Gothic"/>
              </a:rPr>
              <a:t>入力</a:t>
            </a:r>
            <a:r>
              <a:rPr sz="2400" spc="265" dirty="0">
                <a:latin typeface="メイリオ" panose="020B0604030504040204" pitchFamily="50" charset="-128"/>
                <a:ea typeface="メイリオ" panose="020B0604030504040204" pitchFamily="50" charset="-128"/>
                <a:cs typeface="MS UI Gothic"/>
              </a:rPr>
              <a:t>し</a:t>
            </a:r>
            <a:r>
              <a:rPr sz="2400" spc="370" dirty="0">
                <a:latin typeface="メイリオ" panose="020B0604030504040204" pitchFamily="50" charset="-128"/>
                <a:ea typeface="メイリオ" panose="020B0604030504040204" pitchFamily="50" charset="-128"/>
                <a:cs typeface="MS UI Gothic"/>
              </a:rPr>
              <a:t>線分</a:t>
            </a:r>
            <a:r>
              <a:rPr sz="2400" spc="280" dirty="0">
                <a:latin typeface="メイリオ" panose="020B0604030504040204" pitchFamily="50" charset="-128"/>
                <a:ea typeface="メイリオ" panose="020B0604030504040204" pitchFamily="50" charset="-128"/>
                <a:cs typeface="MS UI Gothic"/>
              </a:rPr>
              <a:t>をマ</a:t>
            </a:r>
            <a:r>
              <a:rPr sz="2400" spc="275" dirty="0">
                <a:latin typeface="メイリオ" panose="020B0604030504040204" pitchFamily="50" charset="-128"/>
                <a:ea typeface="メイリオ" panose="020B0604030504040204" pitchFamily="50" charset="-128"/>
                <a:cs typeface="MS UI Gothic"/>
              </a:rPr>
              <a:t>ウ</a:t>
            </a:r>
            <a:r>
              <a:rPr sz="2400" spc="280" dirty="0">
                <a:latin typeface="メイリオ" panose="020B0604030504040204" pitchFamily="50" charset="-128"/>
                <a:ea typeface="メイリオ" panose="020B0604030504040204" pitchFamily="50" charset="-128"/>
                <a:cs typeface="MS UI Gothic"/>
              </a:rPr>
              <a:t>ス </a:t>
            </a:r>
            <a:r>
              <a:rPr sz="2400" spc="175" dirty="0">
                <a:latin typeface="メイリオ" panose="020B0604030504040204" pitchFamily="50" charset="-128"/>
                <a:ea typeface="メイリオ" panose="020B0604030504040204" pitchFamily="50" charset="-128"/>
                <a:cs typeface="MS UI Gothic"/>
              </a:rPr>
              <a:t>ポ</a:t>
            </a:r>
            <a:r>
              <a:rPr sz="2400" spc="195" dirty="0">
                <a:latin typeface="メイリオ" panose="020B0604030504040204" pitchFamily="50" charset="-128"/>
                <a:ea typeface="メイリオ" panose="020B0604030504040204" pitchFamily="50" charset="-128"/>
                <a:cs typeface="MS UI Gothic"/>
              </a:rPr>
              <a:t>イ</a:t>
            </a:r>
            <a:r>
              <a:rPr sz="2400" spc="200" dirty="0">
                <a:latin typeface="メイリオ" panose="020B0604030504040204" pitchFamily="50" charset="-128"/>
                <a:ea typeface="メイリオ" panose="020B0604030504040204" pitchFamily="50" charset="-128"/>
                <a:cs typeface="MS UI Gothic"/>
              </a:rPr>
              <a:t>ン</a:t>
            </a:r>
            <a:r>
              <a:rPr sz="2400" spc="185" dirty="0">
                <a:latin typeface="メイリオ" panose="020B0604030504040204" pitchFamily="50" charset="-128"/>
                <a:ea typeface="メイリオ" panose="020B0604030504040204" pitchFamily="50" charset="-128"/>
                <a:cs typeface="MS UI Gothic"/>
              </a:rPr>
              <a:t>タ</a:t>
            </a:r>
            <a:r>
              <a:rPr sz="2400" spc="210" dirty="0">
                <a:latin typeface="メイリオ" panose="020B0604030504040204" pitchFamily="50" charset="-128"/>
                <a:ea typeface="メイリオ" panose="020B0604030504040204" pitchFamily="50" charset="-128"/>
                <a:cs typeface="MS UI Gothic"/>
              </a:rPr>
              <a:t>に</a:t>
            </a:r>
            <a:r>
              <a:rPr sz="2400" spc="270" dirty="0">
                <a:latin typeface="メイリオ" panose="020B0604030504040204" pitchFamily="50" charset="-128"/>
                <a:ea typeface="メイリオ" panose="020B0604030504040204" pitchFamily="50" charset="-128"/>
                <a:cs typeface="MS UI Gothic"/>
              </a:rPr>
              <a:t>吸着</a:t>
            </a:r>
            <a:r>
              <a:rPr sz="2400" spc="100" dirty="0">
                <a:latin typeface="メイリオ" panose="020B0604030504040204" pitchFamily="50" charset="-128"/>
                <a:ea typeface="メイリオ" panose="020B0604030504040204" pitchFamily="50" charset="-128"/>
                <a:cs typeface="MS UI Gothic"/>
              </a:rPr>
              <a:t>し</a:t>
            </a:r>
            <a:r>
              <a:rPr sz="2400" spc="190" dirty="0">
                <a:latin typeface="メイリオ" panose="020B0604030504040204" pitchFamily="50" charset="-128"/>
                <a:ea typeface="メイリオ" panose="020B0604030504040204" pitchFamily="50" charset="-128"/>
                <a:cs typeface="MS UI Gothic"/>
              </a:rPr>
              <a:t>て</a:t>
            </a:r>
            <a:r>
              <a:rPr sz="2400" spc="240" dirty="0">
                <a:latin typeface="メイリオ" panose="020B0604030504040204" pitchFamily="50" charset="-128"/>
                <a:ea typeface="メイリオ" panose="020B0604030504040204" pitchFamily="50" charset="-128"/>
                <a:cs typeface="MS UI Gothic"/>
              </a:rPr>
              <a:t>目的</a:t>
            </a:r>
            <a:r>
              <a:rPr sz="2400" spc="195" dirty="0">
                <a:latin typeface="メイリオ" panose="020B0604030504040204" pitchFamily="50" charset="-128"/>
                <a:ea typeface="メイリオ" panose="020B0604030504040204" pitchFamily="50" charset="-128"/>
                <a:cs typeface="MS UI Gothic"/>
              </a:rPr>
              <a:t>の</a:t>
            </a:r>
            <a:r>
              <a:rPr sz="2400" spc="240" dirty="0">
                <a:latin typeface="メイリオ" panose="020B0604030504040204" pitchFamily="50" charset="-128"/>
                <a:ea typeface="メイリオ" panose="020B0604030504040204" pitchFamily="50" charset="-128"/>
                <a:cs typeface="MS UI Gothic"/>
              </a:rPr>
              <a:t>位置</a:t>
            </a:r>
            <a:r>
              <a:rPr sz="2400" spc="190" dirty="0">
                <a:latin typeface="メイリオ" panose="020B0604030504040204" pitchFamily="50" charset="-128"/>
                <a:ea typeface="メイリオ" panose="020B0604030504040204" pitchFamily="50" charset="-128"/>
                <a:cs typeface="MS UI Gothic"/>
              </a:rPr>
              <a:t>に</a:t>
            </a:r>
            <a:r>
              <a:rPr sz="2400" spc="240" dirty="0">
                <a:latin typeface="メイリオ" panose="020B0604030504040204" pitchFamily="50" charset="-128"/>
                <a:ea typeface="メイリオ" panose="020B0604030504040204" pitchFamily="50" charset="-128"/>
                <a:cs typeface="MS UI Gothic"/>
              </a:rPr>
              <a:t>移動</a:t>
            </a:r>
            <a:r>
              <a:rPr sz="2400" spc="175" dirty="0">
                <a:latin typeface="メイリオ" panose="020B0604030504040204" pitchFamily="50" charset="-128"/>
                <a:ea typeface="メイリオ" panose="020B0604030504040204" pitchFamily="50" charset="-128"/>
                <a:cs typeface="MS UI Gothic"/>
              </a:rPr>
              <a:t>し</a:t>
            </a:r>
            <a:r>
              <a:rPr sz="2400" spc="165" dirty="0">
                <a:latin typeface="メイリオ" panose="020B0604030504040204" pitchFamily="50" charset="-128"/>
                <a:ea typeface="メイリオ" panose="020B0604030504040204" pitchFamily="50" charset="-128"/>
                <a:cs typeface="MS UI Gothic"/>
              </a:rPr>
              <a:t>ク</a:t>
            </a:r>
            <a:r>
              <a:rPr sz="2400" spc="140" dirty="0">
                <a:latin typeface="メイリオ" panose="020B0604030504040204" pitchFamily="50" charset="-128"/>
                <a:ea typeface="メイリオ" panose="020B0604030504040204" pitchFamily="50" charset="-128"/>
                <a:cs typeface="MS UI Gothic"/>
              </a:rPr>
              <a:t>リッ</a:t>
            </a:r>
            <a:r>
              <a:rPr sz="2400" spc="165" dirty="0">
                <a:latin typeface="メイリオ" panose="020B0604030504040204" pitchFamily="50" charset="-128"/>
                <a:ea typeface="メイリオ" panose="020B0604030504040204" pitchFamily="50" charset="-128"/>
                <a:cs typeface="MS UI Gothic"/>
              </a:rPr>
              <a:t>ク</a:t>
            </a:r>
            <a:r>
              <a:rPr sz="2400" spc="80" dirty="0">
                <a:latin typeface="メイリオ" panose="020B0604030504040204" pitchFamily="50" charset="-128"/>
                <a:ea typeface="メイリオ" panose="020B0604030504040204" pitchFamily="50" charset="-128"/>
                <a:cs typeface="MS UI Gothic"/>
              </a:rPr>
              <a:t>し</a:t>
            </a:r>
            <a:r>
              <a:rPr sz="2400" spc="155" dirty="0">
                <a:latin typeface="メイリオ" panose="020B0604030504040204" pitchFamily="50" charset="-128"/>
                <a:ea typeface="メイリオ" panose="020B0604030504040204" pitchFamily="50" charset="-128"/>
                <a:cs typeface="MS UI Gothic"/>
              </a:rPr>
              <a:t>て</a:t>
            </a:r>
            <a:r>
              <a:rPr sz="2400" spc="195" dirty="0">
                <a:latin typeface="メイリオ" panose="020B0604030504040204" pitchFamily="50" charset="-128"/>
                <a:ea typeface="メイリオ" panose="020B0604030504040204" pitchFamily="50" charset="-128"/>
                <a:cs typeface="MS UI Gothic"/>
              </a:rPr>
              <a:t>固定</a:t>
            </a:r>
            <a:r>
              <a:rPr sz="2400" spc="140" dirty="0">
                <a:latin typeface="メイリオ" panose="020B0604030504040204" pitchFamily="50" charset="-128"/>
                <a:ea typeface="メイリオ" panose="020B0604030504040204" pitchFamily="50" charset="-128"/>
                <a:cs typeface="MS UI Gothic"/>
              </a:rPr>
              <a:t>し</a:t>
            </a:r>
            <a:r>
              <a:rPr sz="2400" spc="150"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a:lnSpc>
                <a:spcPct val="100000"/>
              </a:lnSpc>
            </a:pPr>
            <a:endParaRPr sz="2400" dirty="0">
              <a:latin typeface="メイリオ" panose="020B0604030504040204" pitchFamily="50" charset="-128"/>
              <a:ea typeface="メイリオ" panose="020B0604030504040204" pitchFamily="50" charset="-128"/>
              <a:cs typeface="Times New Roman"/>
            </a:endParaRPr>
          </a:p>
          <a:p>
            <a:pPr marL="0" lvl="2">
              <a:spcBef>
                <a:spcPts val="1250"/>
              </a:spcBef>
              <a:tabLst>
                <a:tab pos="546100" algn="l"/>
              </a:tabLst>
            </a:pPr>
            <a:r>
              <a:rPr lang="ja-JP" altLang="en-US" sz="2400" dirty="0">
                <a:latin typeface="メイリオ" panose="020B0604030504040204" pitchFamily="50" charset="-128"/>
                <a:ea typeface="メイリオ" panose="020B0604030504040204" pitchFamily="50" charset="-128"/>
                <a:cs typeface="Microsoft JhengHei"/>
              </a:rPr>
              <a:t>５．</a:t>
            </a:r>
            <a:r>
              <a:rPr sz="2400" dirty="0" err="1">
                <a:latin typeface="メイリオ" panose="020B0604030504040204" pitchFamily="50" charset="-128"/>
                <a:ea typeface="メイリオ" panose="020B0604030504040204" pitchFamily="50" charset="-128"/>
                <a:cs typeface="Microsoft JhengHei"/>
              </a:rPr>
              <a:t>線分の削除</a:t>
            </a:r>
            <a:endParaRPr sz="2400" dirty="0">
              <a:latin typeface="メイリオ" panose="020B0604030504040204" pitchFamily="50" charset="-128"/>
              <a:ea typeface="メイリオ" panose="020B0604030504040204" pitchFamily="50" charset="-128"/>
              <a:cs typeface="Microsoft JhengHei"/>
            </a:endParaRPr>
          </a:p>
          <a:p>
            <a:pPr>
              <a:spcBef>
                <a:spcPts val="1019"/>
              </a:spcBef>
            </a:pPr>
            <a:r>
              <a:rPr sz="2400" spc="170" dirty="0">
                <a:latin typeface="メイリオ" panose="020B0604030504040204" pitchFamily="50" charset="-128"/>
                <a:ea typeface="メイリオ" panose="020B0604030504040204" pitchFamily="50" charset="-128"/>
                <a:cs typeface="MS UI Gothic"/>
              </a:rPr>
              <a:t>線分</a:t>
            </a:r>
            <a:r>
              <a:rPr sz="2400" spc="140" dirty="0">
                <a:latin typeface="メイリオ" panose="020B0604030504040204" pitchFamily="50" charset="-128"/>
                <a:ea typeface="メイリオ" panose="020B0604030504040204" pitchFamily="50" charset="-128"/>
                <a:cs typeface="MS UI Gothic"/>
              </a:rPr>
              <a:t>の</a:t>
            </a:r>
            <a:r>
              <a:rPr sz="2400" spc="170" dirty="0">
                <a:latin typeface="メイリオ" panose="020B0604030504040204" pitchFamily="50" charset="-128"/>
                <a:ea typeface="メイリオ" panose="020B0604030504040204" pitchFamily="50" charset="-128"/>
                <a:cs typeface="MS UI Gothic"/>
              </a:rPr>
              <a:t>中間</a:t>
            </a:r>
            <a:r>
              <a:rPr sz="2400" spc="135" dirty="0">
                <a:latin typeface="メイリオ" panose="020B0604030504040204" pitchFamily="50" charset="-128"/>
                <a:ea typeface="メイリオ" panose="020B0604030504040204" pitchFamily="50" charset="-128"/>
                <a:cs typeface="MS UI Gothic"/>
              </a:rPr>
              <a:t>に</a:t>
            </a:r>
            <a:r>
              <a:rPr sz="2400" spc="130" dirty="0">
                <a:latin typeface="メイリオ" panose="020B0604030504040204" pitchFamily="50" charset="-128"/>
                <a:ea typeface="メイリオ" panose="020B0604030504040204" pitchFamily="50" charset="-128"/>
                <a:cs typeface="MS UI Gothic"/>
              </a:rPr>
              <a:t>マ</a:t>
            </a:r>
            <a:r>
              <a:rPr sz="2400" spc="125" dirty="0">
                <a:latin typeface="メイリオ" panose="020B0604030504040204" pitchFamily="50" charset="-128"/>
                <a:ea typeface="メイリオ" panose="020B0604030504040204" pitchFamily="50" charset="-128"/>
                <a:cs typeface="MS UI Gothic"/>
              </a:rPr>
              <a:t>ウ</a:t>
            </a:r>
            <a:r>
              <a:rPr sz="2400" spc="130" dirty="0">
                <a:latin typeface="メイリオ" panose="020B0604030504040204" pitchFamily="50" charset="-128"/>
                <a:ea typeface="メイリオ" panose="020B0604030504040204" pitchFamily="50" charset="-128"/>
                <a:cs typeface="MS UI Gothic"/>
              </a:rPr>
              <a:t>ス</a:t>
            </a:r>
            <a:r>
              <a:rPr sz="2400" spc="105" dirty="0">
                <a:latin typeface="メイリオ" panose="020B0604030504040204" pitchFamily="50" charset="-128"/>
                <a:ea typeface="メイリオ" panose="020B0604030504040204" pitchFamily="50" charset="-128"/>
                <a:cs typeface="MS UI Gothic"/>
              </a:rPr>
              <a:t>ポ</a:t>
            </a:r>
            <a:r>
              <a:rPr sz="2400" spc="245" dirty="0">
                <a:latin typeface="メイリオ" panose="020B0604030504040204" pitchFamily="50" charset="-128"/>
                <a:ea typeface="メイリオ" panose="020B0604030504040204" pitchFamily="50" charset="-128"/>
                <a:cs typeface="MS UI Gothic"/>
              </a:rPr>
              <a:t>イ</a:t>
            </a:r>
            <a:r>
              <a:rPr sz="2400" spc="254" dirty="0">
                <a:latin typeface="メイリオ" panose="020B0604030504040204" pitchFamily="50" charset="-128"/>
                <a:ea typeface="メイリオ" panose="020B0604030504040204" pitchFamily="50" charset="-128"/>
                <a:cs typeface="MS UI Gothic"/>
              </a:rPr>
              <a:t>ン</a:t>
            </a:r>
            <a:r>
              <a:rPr sz="2400" spc="235" dirty="0">
                <a:latin typeface="メイリオ" panose="020B0604030504040204" pitchFamily="50" charset="-128"/>
                <a:ea typeface="メイリオ" panose="020B0604030504040204" pitchFamily="50" charset="-128"/>
                <a:cs typeface="MS UI Gothic"/>
              </a:rPr>
              <a:t>タ</a:t>
            </a:r>
            <a:r>
              <a:rPr sz="2400" spc="254" dirty="0">
                <a:latin typeface="メイリオ" panose="020B0604030504040204" pitchFamily="50" charset="-128"/>
                <a:ea typeface="メイリオ" panose="020B0604030504040204" pitchFamily="50" charset="-128"/>
                <a:cs typeface="MS UI Gothic"/>
              </a:rPr>
              <a:t>を</a:t>
            </a:r>
            <a:r>
              <a:rPr sz="2400" spc="340" dirty="0">
                <a:latin typeface="メイリオ" panose="020B0604030504040204" pitchFamily="50" charset="-128"/>
                <a:ea typeface="メイリオ" panose="020B0604030504040204" pitchFamily="50" charset="-128"/>
                <a:cs typeface="MS UI Gothic"/>
              </a:rPr>
              <a:t>合</a:t>
            </a:r>
            <a:r>
              <a:rPr sz="2400" spc="290" dirty="0">
                <a:latin typeface="メイリオ" panose="020B0604030504040204" pitchFamily="50" charset="-128"/>
                <a:ea typeface="メイリオ" panose="020B0604030504040204" pitchFamily="50" charset="-128"/>
                <a:cs typeface="MS UI Gothic"/>
              </a:rPr>
              <a:t>わせ</a:t>
            </a:r>
            <a:r>
              <a:rPr sz="2400" spc="265" dirty="0">
                <a:latin typeface="メイリオ" panose="020B0604030504040204" pitchFamily="50" charset="-128"/>
                <a:ea typeface="メイリオ" panose="020B0604030504040204" pitchFamily="50" charset="-128"/>
                <a:cs typeface="MS UI Gothic"/>
              </a:rPr>
              <a:t>て</a:t>
            </a:r>
            <a:r>
              <a:rPr sz="2400" spc="280" dirty="0">
                <a:latin typeface="メイリオ" panose="020B0604030504040204" pitchFamily="50" charset="-128"/>
                <a:ea typeface="メイリオ" panose="020B0604030504040204" pitchFamily="50" charset="-128"/>
                <a:cs typeface="MS UI Gothic"/>
              </a:rPr>
              <a:t>シ</a:t>
            </a:r>
            <a:r>
              <a:rPr sz="2400" spc="170" dirty="0">
                <a:latin typeface="メイリオ" panose="020B0604030504040204" pitchFamily="50" charset="-128"/>
                <a:ea typeface="メイリオ" panose="020B0604030504040204" pitchFamily="50" charset="-128"/>
                <a:cs typeface="MS UI Gothic"/>
              </a:rPr>
              <a:t>ョ</a:t>
            </a:r>
            <a:r>
              <a:rPr sz="2400" spc="280" dirty="0">
                <a:latin typeface="メイリオ" panose="020B0604030504040204" pitchFamily="50" charset="-128"/>
                <a:ea typeface="メイリオ" panose="020B0604030504040204" pitchFamily="50" charset="-128"/>
                <a:cs typeface="MS UI Gothic"/>
              </a:rPr>
              <a:t>ー</a:t>
            </a:r>
            <a:r>
              <a:rPr sz="2400" spc="204" dirty="0">
                <a:latin typeface="メイリオ" panose="020B0604030504040204" pitchFamily="50" charset="-128"/>
                <a:ea typeface="メイリオ" panose="020B0604030504040204" pitchFamily="50" charset="-128"/>
                <a:cs typeface="MS UI Gothic"/>
              </a:rPr>
              <a:t>ト</a:t>
            </a:r>
            <a:r>
              <a:rPr sz="2400" spc="280" dirty="0">
                <a:latin typeface="メイリオ" panose="020B0604030504040204" pitchFamily="50" charset="-128"/>
                <a:ea typeface="メイリオ" panose="020B0604030504040204" pitchFamily="50" charset="-128"/>
                <a:cs typeface="MS UI Gothic"/>
              </a:rPr>
              <a:t>カ</a:t>
            </a:r>
            <a:r>
              <a:rPr sz="2400" spc="225" dirty="0">
                <a:latin typeface="メイリオ" panose="020B0604030504040204" pitchFamily="50" charset="-128"/>
                <a:ea typeface="メイリオ" panose="020B0604030504040204" pitchFamily="50" charset="-128"/>
                <a:cs typeface="MS UI Gothic"/>
              </a:rPr>
              <a:t>ッ</a:t>
            </a:r>
            <a:r>
              <a:rPr sz="2400" spc="275" dirty="0">
                <a:latin typeface="メイリオ" panose="020B0604030504040204" pitchFamily="50" charset="-128"/>
                <a:ea typeface="メイリオ" panose="020B0604030504040204" pitchFamily="50" charset="-128"/>
                <a:cs typeface="MS UI Gothic"/>
              </a:rPr>
              <a:t>ト</a:t>
            </a:r>
            <a:r>
              <a:rPr sz="2400" spc="185" dirty="0">
                <a:latin typeface="メイリオ" panose="020B0604030504040204" pitchFamily="50" charset="-128"/>
                <a:ea typeface="メイリオ" panose="020B0604030504040204" pitchFamily="50" charset="-128"/>
                <a:cs typeface="MS UI Gothic"/>
              </a:rPr>
              <a:t>［Del］（</a:t>
            </a:r>
            <a:r>
              <a:rPr sz="2400" spc="395" dirty="0">
                <a:latin typeface="メイリオ" panose="020B0604030504040204" pitchFamily="50" charset="-128"/>
                <a:ea typeface="メイリオ" panose="020B0604030504040204" pitchFamily="50" charset="-128"/>
                <a:cs typeface="MS UI Gothic"/>
              </a:rPr>
              <a:t>削除</a:t>
            </a:r>
            <a:r>
              <a:rPr sz="2400" spc="195" dirty="0">
                <a:latin typeface="メイリオ" panose="020B0604030504040204" pitchFamily="50" charset="-128"/>
                <a:ea typeface="メイリオ" panose="020B0604030504040204" pitchFamily="50" charset="-128"/>
                <a:cs typeface="MS UI Gothic"/>
              </a:rPr>
              <a:t>）</a:t>
            </a:r>
            <a:r>
              <a:rPr sz="2400" spc="295" dirty="0">
                <a:latin typeface="メイリオ" panose="020B0604030504040204" pitchFamily="50" charset="-128"/>
                <a:ea typeface="メイリオ" panose="020B0604030504040204" pitchFamily="50" charset="-128"/>
                <a:cs typeface="MS UI Gothic"/>
              </a:rPr>
              <a:t>を</a:t>
            </a:r>
            <a:r>
              <a:rPr sz="2400" spc="395" dirty="0">
                <a:latin typeface="メイリオ" panose="020B0604030504040204" pitchFamily="50" charset="-128"/>
                <a:ea typeface="メイリオ" panose="020B0604030504040204" pitchFamily="50" charset="-128"/>
                <a:cs typeface="MS UI Gothic"/>
              </a:rPr>
              <a:t>入力</a:t>
            </a:r>
            <a:r>
              <a:rPr sz="2400" spc="285" dirty="0">
                <a:latin typeface="メイリオ" panose="020B0604030504040204" pitchFamily="50" charset="-128"/>
                <a:ea typeface="メイリオ" panose="020B0604030504040204" pitchFamily="50" charset="-128"/>
                <a:cs typeface="MS UI Gothic"/>
              </a:rPr>
              <a:t>し</a:t>
            </a:r>
            <a:r>
              <a:rPr sz="2400" spc="295"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a:lnSpc>
                <a:spcPct val="100000"/>
              </a:lnSpc>
            </a:pPr>
            <a:endParaRPr sz="2400" dirty="0">
              <a:latin typeface="メイリオ" panose="020B0604030504040204" pitchFamily="50" charset="-128"/>
              <a:ea typeface="メイリオ" panose="020B0604030504040204" pitchFamily="50" charset="-128"/>
              <a:cs typeface="Times New Roman"/>
            </a:endParaRPr>
          </a:p>
          <a:p>
            <a:pPr marL="0" lvl="2">
              <a:spcBef>
                <a:spcPts val="1250"/>
              </a:spcBef>
              <a:tabLst>
                <a:tab pos="546100" algn="l"/>
              </a:tabLst>
            </a:pPr>
            <a:r>
              <a:rPr lang="ja-JP" altLang="en-US" sz="2400" dirty="0">
                <a:latin typeface="メイリオ" panose="020B0604030504040204" pitchFamily="50" charset="-128"/>
                <a:ea typeface="メイリオ" panose="020B0604030504040204" pitchFamily="50" charset="-128"/>
                <a:cs typeface="Microsoft JhengHei"/>
              </a:rPr>
              <a:t>７．</a:t>
            </a:r>
            <a:r>
              <a:rPr sz="2400" dirty="0" err="1">
                <a:latin typeface="メイリオ" panose="020B0604030504040204" pitchFamily="50" charset="-128"/>
                <a:ea typeface="メイリオ" panose="020B0604030504040204" pitchFamily="50" charset="-128"/>
                <a:cs typeface="Microsoft JhengHei"/>
              </a:rPr>
              <a:t>配線を始点～終点まで一気に削除</a:t>
            </a:r>
            <a:endParaRPr sz="2400" dirty="0">
              <a:latin typeface="メイリオ" panose="020B0604030504040204" pitchFamily="50" charset="-128"/>
              <a:ea typeface="メイリオ" panose="020B0604030504040204" pitchFamily="50" charset="-128"/>
              <a:cs typeface="Microsoft JhengHei"/>
            </a:endParaRPr>
          </a:p>
          <a:p>
            <a:pPr marR="5080">
              <a:lnSpc>
                <a:spcPct val="173900"/>
              </a:lnSpc>
            </a:pPr>
            <a:r>
              <a:rPr sz="2400" dirty="0">
                <a:latin typeface="メイリオ" panose="020B0604030504040204" pitchFamily="50" charset="-128"/>
                <a:ea typeface="メイリオ" panose="020B0604030504040204" pitchFamily="50" charset="-128"/>
                <a:cs typeface="MS UI Gothic"/>
              </a:rPr>
              <a:t>①</a:t>
            </a:r>
            <a:r>
              <a:rPr sz="2400" spc="265" dirty="0">
                <a:latin typeface="メイリオ" panose="020B0604030504040204" pitchFamily="50" charset="-128"/>
                <a:ea typeface="メイリオ" panose="020B0604030504040204" pitchFamily="50" charset="-128"/>
                <a:cs typeface="MS UI Gothic"/>
              </a:rPr>
              <a:t> </a:t>
            </a:r>
            <a:r>
              <a:rPr sz="2400" spc="170" dirty="0" err="1">
                <a:latin typeface="メイリオ" panose="020B0604030504040204" pitchFamily="50" charset="-128"/>
                <a:ea typeface="メイリオ" panose="020B0604030504040204" pitchFamily="50" charset="-128"/>
                <a:cs typeface="MS UI Gothic"/>
              </a:rPr>
              <a:t>線分</a:t>
            </a:r>
            <a:r>
              <a:rPr sz="2400" spc="140" dirty="0" err="1">
                <a:latin typeface="メイリオ" panose="020B0604030504040204" pitchFamily="50" charset="-128"/>
                <a:ea typeface="メイリオ" panose="020B0604030504040204" pitchFamily="50" charset="-128"/>
                <a:cs typeface="MS UI Gothic"/>
              </a:rPr>
              <a:t>の</a:t>
            </a:r>
            <a:r>
              <a:rPr sz="2400" spc="170" dirty="0" err="1">
                <a:latin typeface="メイリオ" panose="020B0604030504040204" pitchFamily="50" charset="-128"/>
                <a:ea typeface="メイリオ" panose="020B0604030504040204" pitchFamily="50" charset="-128"/>
                <a:cs typeface="MS UI Gothic"/>
              </a:rPr>
              <a:t>中間</a:t>
            </a:r>
            <a:r>
              <a:rPr sz="2400" spc="135" dirty="0" err="1">
                <a:latin typeface="メイリオ" panose="020B0604030504040204" pitchFamily="50" charset="-128"/>
                <a:ea typeface="メイリオ" panose="020B0604030504040204" pitchFamily="50" charset="-128"/>
                <a:cs typeface="MS UI Gothic"/>
              </a:rPr>
              <a:t>に</a:t>
            </a:r>
            <a:r>
              <a:rPr sz="2400" spc="130" dirty="0" err="1">
                <a:latin typeface="メイリオ" panose="020B0604030504040204" pitchFamily="50" charset="-128"/>
                <a:ea typeface="メイリオ" panose="020B0604030504040204" pitchFamily="50" charset="-128"/>
                <a:cs typeface="MS UI Gothic"/>
              </a:rPr>
              <a:t>マ</a:t>
            </a:r>
            <a:r>
              <a:rPr sz="2400" spc="125" dirty="0" err="1">
                <a:latin typeface="メイリオ" panose="020B0604030504040204" pitchFamily="50" charset="-128"/>
                <a:ea typeface="メイリオ" panose="020B0604030504040204" pitchFamily="50" charset="-128"/>
                <a:cs typeface="MS UI Gothic"/>
              </a:rPr>
              <a:t>ウ</a:t>
            </a:r>
            <a:r>
              <a:rPr sz="2400" spc="130" dirty="0" err="1">
                <a:latin typeface="メイリオ" panose="020B0604030504040204" pitchFamily="50" charset="-128"/>
                <a:ea typeface="メイリオ" panose="020B0604030504040204" pitchFamily="50" charset="-128"/>
                <a:cs typeface="MS UI Gothic"/>
              </a:rPr>
              <a:t>ス</a:t>
            </a:r>
            <a:r>
              <a:rPr sz="2400" spc="105" dirty="0" err="1">
                <a:latin typeface="メイリオ" panose="020B0604030504040204" pitchFamily="50" charset="-128"/>
                <a:ea typeface="メイリオ" panose="020B0604030504040204" pitchFamily="50" charset="-128"/>
                <a:cs typeface="MS UI Gothic"/>
              </a:rPr>
              <a:t>ポ</a:t>
            </a:r>
            <a:r>
              <a:rPr sz="2400" spc="260" dirty="0" err="1">
                <a:latin typeface="メイリオ" panose="020B0604030504040204" pitchFamily="50" charset="-128"/>
                <a:ea typeface="メイリオ" panose="020B0604030504040204" pitchFamily="50" charset="-128"/>
                <a:cs typeface="MS UI Gothic"/>
              </a:rPr>
              <a:t>イ</a:t>
            </a:r>
            <a:r>
              <a:rPr sz="2400" spc="270" dirty="0" err="1">
                <a:latin typeface="メイリオ" panose="020B0604030504040204" pitchFamily="50" charset="-128"/>
                <a:ea typeface="メイリオ" panose="020B0604030504040204" pitchFamily="50" charset="-128"/>
                <a:cs typeface="MS UI Gothic"/>
              </a:rPr>
              <a:t>ン</a:t>
            </a:r>
            <a:r>
              <a:rPr sz="2400" spc="250" dirty="0" err="1">
                <a:latin typeface="メイリオ" panose="020B0604030504040204" pitchFamily="50" charset="-128"/>
                <a:ea typeface="メイリオ" panose="020B0604030504040204" pitchFamily="50" charset="-128"/>
                <a:cs typeface="MS UI Gothic"/>
              </a:rPr>
              <a:t>タ</a:t>
            </a:r>
            <a:r>
              <a:rPr sz="2400" spc="270" dirty="0" err="1">
                <a:latin typeface="メイリオ" panose="020B0604030504040204" pitchFamily="50" charset="-128"/>
                <a:ea typeface="メイリオ" panose="020B0604030504040204" pitchFamily="50" charset="-128"/>
                <a:cs typeface="MS UI Gothic"/>
              </a:rPr>
              <a:t>を</a:t>
            </a:r>
            <a:r>
              <a:rPr sz="2400" spc="360" dirty="0" err="1">
                <a:latin typeface="メイリオ" panose="020B0604030504040204" pitchFamily="50" charset="-128"/>
                <a:ea typeface="メイリオ" panose="020B0604030504040204" pitchFamily="50" charset="-128"/>
                <a:cs typeface="MS UI Gothic"/>
              </a:rPr>
              <a:t>合</a:t>
            </a:r>
            <a:r>
              <a:rPr sz="2400" spc="305" dirty="0" err="1">
                <a:latin typeface="メイリオ" panose="020B0604030504040204" pitchFamily="50" charset="-128"/>
                <a:ea typeface="メイリオ" panose="020B0604030504040204" pitchFamily="50" charset="-128"/>
                <a:cs typeface="MS UI Gothic"/>
              </a:rPr>
              <a:t>わせ</a:t>
            </a:r>
            <a:r>
              <a:rPr sz="2400" spc="360" dirty="0" err="1">
                <a:latin typeface="メイリオ" panose="020B0604030504040204" pitchFamily="50" charset="-128"/>
                <a:ea typeface="メイリオ" panose="020B0604030504040204" pitchFamily="50" charset="-128"/>
                <a:cs typeface="MS UI Gothic"/>
              </a:rPr>
              <a:t>右</a:t>
            </a:r>
            <a:r>
              <a:rPr sz="2400" spc="250" dirty="0" err="1">
                <a:latin typeface="メイリオ" panose="020B0604030504040204" pitchFamily="50" charset="-128"/>
                <a:ea typeface="メイリオ" panose="020B0604030504040204" pitchFamily="50" charset="-128"/>
                <a:cs typeface="MS UI Gothic"/>
              </a:rPr>
              <a:t>ク</a:t>
            </a:r>
            <a:r>
              <a:rPr sz="2400" spc="210" dirty="0" err="1">
                <a:latin typeface="メイリオ" panose="020B0604030504040204" pitchFamily="50" charset="-128"/>
                <a:ea typeface="メイリオ" panose="020B0604030504040204" pitchFamily="50" charset="-128"/>
                <a:cs typeface="MS UI Gothic"/>
              </a:rPr>
              <a:t>リッ</a:t>
            </a:r>
            <a:r>
              <a:rPr sz="2400" spc="250" dirty="0" err="1">
                <a:latin typeface="メイリオ" panose="020B0604030504040204" pitchFamily="50" charset="-128"/>
                <a:ea typeface="メイリオ" panose="020B0604030504040204" pitchFamily="50" charset="-128"/>
                <a:cs typeface="MS UI Gothic"/>
              </a:rPr>
              <a:t>ク</a:t>
            </a:r>
            <a:r>
              <a:rPr sz="2400" spc="170" dirty="0" err="1">
                <a:latin typeface="メイリオ" panose="020B0604030504040204" pitchFamily="50" charset="-128"/>
                <a:ea typeface="メイリオ" panose="020B0604030504040204" pitchFamily="50" charset="-128"/>
                <a:cs typeface="MS UI Gothic"/>
              </a:rPr>
              <a:t>し</a:t>
            </a:r>
            <a:r>
              <a:rPr sz="2400" spc="270" dirty="0" err="1">
                <a:latin typeface="メイリオ" panose="020B0604030504040204" pitchFamily="50" charset="-128"/>
                <a:ea typeface="メイリオ" panose="020B0604030504040204" pitchFamily="50" charset="-128"/>
                <a:cs typeface="MS UI Gothic"/>
              </a:rPr>
              <a:t>て</a:t>
            </a:r>
            <a:r>
              <a:rPr sz="2400" spc="170" dirty="0" err="1">
                <a:latin typeface="メイリオ" panose="020B0604030504040204" pitchFamily="50" charset="-128"/>
                <a:ea typeface="メイリオ" panose="020B0604030504040204" pitchFamily="50" charset="-128"/>
                <a:cs typeface="MS UI Gothic"/>
              </a:rPr>
              <a:t>「</a:t>
            </a:r>
            <a:r>
              <a:rPr sz="2400" spc="240" dirty="0" err="1">
                <a:latin typeface="メイリオ" panose="020B0604030504040204" pitchFamily="50" charset="-128"/>
                <a:ea typeface="メイリオ" panose="020B0604030504040204" pitchFamily="50" charset="-128"/>
                <a:cs typeface="MS UI Gothic"/>
              </a:rPr>
              <a:t>コ</a:t>
            </a:r>
            <a:r>
              <a:rPr sz="2400" spc="285" dirty="0" err="1">
                <a:latin typeface="メイリオ" panose="020B0604030504040204" pitchFamily="50" charset="-128"/>
                <a:ea typeface="メイリオ" panose="020B0604030504040204" pitchFamily="50" charset="-128"/>
                <a:cs typeface="MS UI Gothic"/>
              </a:rPr>
              <a:t>ネ</a:t>
            </a:r>
            <a:r>
              <a:rPr sz="2400" spc="240" dirty="0" err="1">
                <a:latin typeface="メイリオ" panose="020B0604030504040204" pitchFamily="50" charset="-128"/>
                <a:ea typeface="メイリオ" panose="020B0604030504040204" pitchFamily="50" charset="-128"/>
                <a:cs typeface="MS UI Gothic"/>
              </a:rPr>
              <a:t>ク</a:t>
            </a:r>
            <a:r>
              <a:rPr sz="2400" spc="285" dirty="0" err="1">
                <a:latin typeface="メイリオ" panose="020B0604030504040204" pitchFamily="50" charset="-128"/>
                <a:ea typeface="メイリオ" panose="020B0604030504040204" pitchFamily="50" charset="-128"/>
                <a:cs typeface="MS UI Gothic"/>
              </a:rPr>
              <a:t>シ</a:t>
            </a:r>
            <a:r>
              <a:rPr sz="2400" spc="175" dirty="0" err="1">
                <a:latin typeface="メイリオ" panose="020B0604030504040204" pitchFamily="50" charset="-128"/>
                <a:ea typeface="メイリオ" panose="020B0604030504040204" pitchFamily="50" charset="-128"/>
                <a:cs typeface="MS UI Gothic"/>
              </a:rPr>
              <a:t>ョ</a:t>
            </a:r>
            <a:r>
              <a:rPr sz="2400" spc="260" dirty="0" err="1">
                <a:latin typeface="メイリオ" panose="020B0604030504040204" pitchFamily="50" charset="-128"/>
                <a:ea typeface="メイリオ" panose="020B0604030504040204" pitchFamily="50" charset="-128"/>
                <a:cs typeface="MS UI Gothic"/>
              </a:rPr>
              <a:t>ンを</a:t>
            </a:r>
            <a:r>
              <a:rPr sz="2400" spc="345" dirty="0" err="1">
                <a:latin typeface="メイリオ" panose="020B0604030504040204" pitchFamily="50" charset="-128"/>
                <a:ea typeface="メイリオ" panose="020B0604030504040204" pitchFamily="50" charset="-128"/>
                <a:cs typeface="MS UI Gothic"/>
              </a:rPr>
              <a:t>削除</a:t>
            </a:r>
            <a:r>
              <a:rPr sz="2400" spc="170" dirty="0" err="1">
                <a:latin typeface="メイリオ" panose="020B0604030504040204" pitchFamily="50" charset="-128"/>
                <a:ea typeface="メイリオ" panose="020B0604030504040204" pitchFamily="50" charset="-128"/>
                <a:cs typeface="MS UI Gothic"/>
              </a:rPr>
              <a:t>」</a:t>
            </a:r>
            <a:r>
              <a:rPr sz="2400" spc="260" dirty="0" err="1">
                <a:latin typeface="メイリオ" panose="020B0604030504040204" pitchFamily="50" charset="-128"/>
                <a:ea typeface="メイリオ" panose="020B0604030504040204" pitchFamily="50" charset="-128"/>
                <a:cs typeface="MS UI Gothic"/>
              </a:rPr>
              <a:t>を</a:t>
            </a:r>
            <a:r>
              <a:rPr sz="2400" spc="345" dirty="0" err="1">
                <a:latin typeface="メイリオ" panose="020B0604030504040204" pitchFamily="50" charset="-128"/>
                <a:ea typeface="メイリオ" panose="020B0604030504040204" pitchFamily="50" charset="-128"/>
                <a:cs typeface="MS UI Gothic"/>
              </a:rPr>
              <a:t>選択</a:t>
            </a:r>
            <a:r>
              <a:rPr sz="2400" spc="250" dirty="0" err="1">
                <a:latin typeface="メイリオ" panose="020B0604030504040204" pitchFamily="50" charset="-128"/>
                <a:ea typeface="メイリオ" panose="020B0604030504040204" pitchFamily="50" charset="-128"/>
                <a:cs typeface="MS UI Gothic"/>
              </a:rPr>
              <a:t>し</a:t>
            </a:r>
            <a:r>
              <a:rPr sz="2400" spc="260" dirty="0" err="1">
                <a:latin typeface="メイリオ" panose="020B0604030504040204" pitchFamily="50" charset="-128"/>
                <a:ea typeface="メイリオ" panose="020B0604030504040204" pitchFamily="50" charset="-128"/>
                <a:cs typeface="MS UI Gothic"/>
              </a:rPr>
              <a:t>ま</a:t>
            </a:r>
            <a:r>
              <a:rPr sz="2400" spc="75" dirty="0" err="1">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p:txBody>
      </p:sp>
      <p:sp>
        <p:nvSpPr>
          <p:cNvPr id="7" name="object 7"/>
          <p:cNvSpPr/>
          <p:nvPr/>
        </p:nvSpPr>
        <p:spPr>
          <a:xfrm>
            <a:off x="1961356" y="5194301"/>
            <a:ext cx="5562600" cy="4093260"/>
          </a:xfrm>
          <a:prstGeom prst="rect">
            <a:avLst/>
          </a:prstGeom>
          <a:blipFill>
            <a:blip r:embed="rId2" cstate="print"/>
            <a:stretch>
              <a:fillRect/>
            </a:stretch>
          </a:blipFill>
        </p:spPr>
        <p:txBody>
          <a:bodyPr wrap="square" lIns="0" tIns="0" rIns="0" bIns="0" rtlCol="0"/>
          <a:lstStyle/>
          <a:p>
            <a:endParaRPr/>
          </a:p>
        </p:txBody>
      </p:sp>
      <p:sp>
        <p:nvSpPr>
          <p:cNvPr id="8" name="object 8"/>
          <p:cNvSpPr txBox="1">
            <a:spLocks noGrp="1"/>
          </p:cNvSpPr>
          <p:nvPr>
            <p:ph type="sldNum" sz="quarter" idx="7"/>
          </p:nvPr>
        </p:nvSpPr>
        <p:spPr>
          <a:xfrm>
            <a:off x="9201630" y="10033939"/>
            <a:ext cx="591077" cy="169277"/>
          </a:xfrm>
        </p:spPr>
        <p:txBody>
          <a:bodyPr/>
          <a:lstStyle/>
          <a:p>
            <a:r>
              <a:rPr lang="en-US" altLang="ja-JP"/>
              <a:t>13</a:t>
            </a:r>
            <a:endParaRPr lang="en-US" altLang="ja-JP" dirty="0"/>
          </a:p>
        </p:txBody>
      </p:sp>
      <p:sp>
        <p:nvSpPr>
          <p:cNvPr id="11" name="正方形/長方形 10">
            <a:extLst>
              <a:ext uri="{FF2B5EF4-FFF2-40B4-BE49-F238E27FC236}">
                <a16:creationId xmlns:a16="http://schemas.microsoft.com/office/drawing/2014/main" id="{AA5B8C17-EB6D-4B10-96EC-78DB64E0A2A2}"/>
              </a:ext>
            </a:extLst>
          </p:cNvPr>
          <p:cNvSpPr/>
          <p:nvPr/>
        </p:nvSpPr>
        <p:spPr>
          <a:xfrm>
            <a:off x="921933" y="251380"/>
            <a:ext cx="707245" cy="369332"/>
          </a:xfrm>
          <a:prstGeom prst="rect">
            <a:avLst/>
          </a:prstGeom>
        </p:spPr>
        <p:txBody>
          <a:bodyPr wrap="none">
            <a:spAutoFit/>
          </a:bodyPr>
          <a:lstStyle/>
          <a:p>
            <a:r>
              <a:rPr lang="en-US" altLang="ja-JP" spc="150" dirty="0">
                <a:latin typeface="メイリオ" panose="020B0604030504040204" pitchFamily="50" charset="-128"/>
                <a:ea typeface="メイリオ" panose="020B0604030504040204" pitchFamily="50" charset="-128"/>
                <a:cs typeface="Microsoft JhengHei"/>
              </a:rPr>
              <a:t>4.8.</a:t>
            </a:r>
            <a:endParaRPr lang="ja-JP" altLang="en-US" dirty="0"/>
          </a:p>
        </p:txBody>
      </p:sp>
      <p:sp>
        <p:nvSpPr>
          <p:cNvPr id="12" name="object 3">
            <a:extLst>
              <a:ext uri="{FF2B5EF4-FFF2-40B4-BE49-F238E27FC236}">
                <a16:creationId xmlns:a16="http://schemas.microsoft.com/office/drawing/2014/main" id="{AA369CEC-0ECE-46A6-A633-0E4EC051DD94}"/>
              </a:ext>
            </a:extLst>
          </p:cNvPr>
          <p:cNvSpPr txBox="1"/>
          <p:nvPr/>
        </p:nvSpPr>
        <p:spPr>
          <a:xfrm>
            <a:off x="4552156" y="9420718"/>
            <a:ext cx="1143000" cy="474489"/>
          </a:xfrm>
          <a:prstGeom prst="rect">
            <a:avLst/>
          </a:prstGeom>
        </p:spPr>
        <p:txBody>
          <a:bodyPr vert="horz" wrap="square" lIns="0" tIns="104140" rIns="0" bIns="0" rtlCol="0">
            <a:spAutoFit/>
          </a:bodyPr>
          <a:lstStyle/>
          <a:p>
            <a:pPr>
              <a:spcBef>
                <a:spcPts val="820"/>
              </a:spcBef>
            </a:pPr>
            <a:r>
              <a:rPr sz="2400" spc="150" dirty="0">
                <a:latin typeface="MS UI Gothic"/>
                <a:cs typeface="MS UI Gothic"/>
              </a:rPr>
              <a:t>図</a:t>
            </a:r>
            <a:r>
              <a:rPr sz="2400" spc="75" dirty="0">
                <a:latin typeface="MS UI Gothic"/>
                <a:cs typeface="MS UI Gothic"/>
              </a:rPr>
              <a:t>4-1</a:t>
            </a:r>
            <a:r>
              <a:rPr lang="en-US" altLang="ja-JP" sz="2400" spc="75" dirty="0">
                <a:latin typeface="MS UI Gothic"/>
                <a:cs typeface="MS UI Gothic"/>
              </a:rPr>
              <a:t>8</a:t>
            </a:r>
            <a:endParaRPr sz="2400" dirty="0">
              <a:latin typeface="MS UI Gothic"/>
              <a:cs typeface="MS UI Gothic"/>
            </a:endParaRPr>
          </a:p>
        </p:txBody>
      </p:sp>
      <p:sp>
        <p:nvSpPr>
          <p:cNvPr id="9" name="スライド番号プレースホルダー 4">
            <a:extLst>
              <a:ext uri="{FF2B5EF4-FFF2-40B4-BE49-F238E27FC236}">
                <a16:creationId xmlns:a16="http://schemas.microsoft.com/office/drawing/2014/main" id="{B9E56774-1E28-4CFF-8194-5B059EAEBF35}"/>
              </a:ext>
            </a:extLst>
          </p:cNvPr>
          <p:cNvSpPr txBox="1">
            <a:spLocks/>
          </p:cNvSpPr>
          <p:nvPr/>
        </p:nvSpPr>
        <p:spPr>
          <a:xfrm>
            <a:off x="17658556" y="95209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28</a:t>
            </a:fld>
            <a:endParaRPr lang="en-US" altLang="ja-JP" sz="2400" spc="170" dirty="0"/>
          </a:p>
        </p:txBody>
      </p:sp>
    </p:spTree>
    <p:extLst>
      <p:ext uri="{BB962C8B-B14F-4D97-AF65-F5344CB8AC3E}">
        <p14:creationId xmlns:p14="http://schemas.microsoft.com/office/powerpoint/2010/main" val="20084578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351756" y="546100"/>
            <a:ext cx="17297400" cy="1421864"/>
          </a:xfrm>
          <a:prstGeom prst="rect">
            <a:avLst/>
          </a:prstGeom>
        </p:spPr>
        <p:txBody>
          <a:bodyPr vert="horz" wrap="square" lIns="0" tIns="12700" rIns="0" bIns="0" rtlCol="0">
            <a:spAutoFit/>
          </a:bodyPr>
          <a:lstStyle/>
          <a:p>
            <a:pPr marL="12700">
              <a:spcBef>
                <a:spcPts val="100"/>
              </a:spcBef>
            </a:pPr>
            <a:r>
              <a:rPr sz="2400" spc="150" dirty="0">
                <a:latin typeface="メイリオ" panose="020B0604030504040204" pitchFamily="50" charset="-128"/>
                <a:ea typeface="メイリオ" panose="020B0604030504040204" pitchFamily="50" charset="-128"/>
                <a:cs typeface="Microsoft JhengHei"/>
              </a:rPr>
              <a:t>4.8.7.</a:t>
            </a:r>
            <a:r>
              <a:rPr sz="2400" spc="195" dirty="0">
                <a:latin typeface="メイリオ" panose="020B0604030504040204" pitchFamily="50" charset="-128"/>
                <a:ea typeface="メイリオ" panose="020B0604030504040204" pitchFamily="50" charset="-128"/>
                <a:cs typeface="Microsoft JhengHei"/>
              </a:rPr>
              <a:t> </a:t>
            </a:r>
            <a:r>
              <a:rPr sz="2400" dirty="0">
                <a:latin typeface="メイリオ" panose="020B0604030504040204" pitchFamily="50" charset="-128"/>
                <a:ea typeface="メイリオ" panose="020B0604030504040204" pitchFamily="50" charset="-128"/>
                <a:cs typeface="Microsoft JhengHei"/>
              </a:rPr>
              <a:t>ブロック操作</a:t>
            </a:r>
          </a:p>
          <a:p>
            <a:pPr marL="800100" indent="-266700">
              <a:spcBef>
                <a:spcPts val="919"/>
              </a:spcBef>
            </a:pPr>
            <a:r>
              <a:rPr sz="2400" dirty="0">
                <a:latin typeface="メイリオ" panose="020B0604030504040204" pitchFamily="50" charset="-128"/>
                <a:ea typeface="メイリオ" panose="020B0604030504040204" pitchFamily="50" charset="-128"/>
                <a:cs typeface="MS UI Gothic"/>
              </a:rPr>
              <a:t>①</a:t>
            </a:r>
            <a:r>
              <a:rPr sz="2400" spc="240" dirty="0">
                <a:latin typeface="メイリオ" panose="020B0604030504040204" pitchFamily="50" charset="-128"/>
                <a:ea typeface="メイリオ" panose="020B0604030504040204" pitchFamily="50" charset="-128"/>
                <a:cs typeface="MS UI Gothic"/>
              </a:rPr>
              <a:t> </a:t>
            </a:r>
            <a:r>
              <a:rPr sz="2400" spc="254" dirty="0">
                <a:latin typeface="メイリオ" panose="020B0604030504040204" pitchFamily="50" charset="-128"/>
                <a:ea typeface="メイリオ" panose="020B0604030504040204" pitchFamily="50" charset="-128"/>
                <a:cs typeface="MS UI Gothic"/>
              </a:rPr>
              <a:t>マウ</a:t>
            </a:r>
            <a:r>
              <a:rPr sz="2400" spc="260" dirty="0">
                <a:latin typeface="メイリオ" panose="020B0604030504040204" pitchFamily="50" charset="-128"/>
                <a:ea typeface="メイリオ" panose="020B0604030504040204" pitchFamily="50" charset="-128"/>
                <a:cs typeface="MS UI Gothic"/>
              </a:rPr>
              <a:t>ス</a:t>
            </a:r>
            <a:r>
              <a:rPr sz="2400" spc="245" dirty="0">
                <a:latin typeface="メイリオ" panose="020B0604030504040204" pitchFamily="50" charset="-128"/>
                <a:ea typeface="メイリオ" panose="020B0604030504040204" pitchFamily="50" charset="-128"/>
                <a:cs typeface="MS UI Gothic"/>
              </a:rPr>
              <a:t>ポ</a:t>
            </a:r>
            <a:r>
              <a:rPr sz="2400" spc="335" dirty="0">
                <a:latin typeface="メイリオ" panose="020B0604030504040204" pitchFamily="50" charset="-128"/>
                <a:ea typeface="メイリオ" panose="020B0604030504040204" pitchFamily="50" charset="-128"/>
                <a:cs typeface="MS UI Gothic"/>
              </a:rPr>
              <a:t>イ</a:t>
            </a:r>
            <a:r>
              <a:rPr sz="2400" spc="345" dirty="0">
                <a:latin typeface="メイリオ" panose="020B0604030504040204" pitchFamily="50" charset="-128"/>
                <a:ea typeface="メイリオ" panose="020B0604030504040204" pitchFamily="50" charset="-128"/>
                <a:cs typeface="MS UI Gothic"/>
              </a:rPr>
              <a:t>ン</a:t>
            </a:r>
            <a:r>
              <a:rPr sz="2400" spc="320" dirty="0">
                <a:latin typeface="メイリオ" panose="020B0604030504040204" pitchFamily="50" charset="-128"/>
                <a:ea typeface="メイリオ" panose="020B0604030504040204" pitchFamily="50" charset="-128"/>
                <a:cs typeface="MS UI Gothic"/>
              </a:rPr>
              <a:t>タ</a:t>
            </a:r>
            <a:r>
              <a:rPr sz="2400" spc="350" dirty="0">
                <a:latin typeface="メイリオ" panose="020B0604030504040204" pitchFamily="50" charset="-128"/>
                <a:ea typeface="メイリオ" panose="020B0604030504040204" pitchFamily="50" charset="-128"/>
                <a:cs typeface="MS UI Gothic"/>
              </a:rPr>
              <a:t>を</a:t>
            </a:r>
            <a:r>
              <a:rPr sz="2400" spc="335" dirty="0">
                <a:latin typeface="メイリオ" panose="020B0604030504040204" pitchFamily="50" charset="-128"/>
                <a:ea typeface="メイリオ" panose="020B0604030504040204" pitchFamily="50" charset="-128"/>
                <a:cs typeface="MS UI Gothic"/>
              </a:rPr>
              <a:t>ド</a:t>
            </a:r>
            <a:r>
              <a:rPr sz="2400" spc="320" dirty="0">
                <a:latin typeface="メイリオ" panose="020B0604030504040204" pitchFamily="50" charset="-128"/>
                <a:ea typeface="メイリオ" panose="020B0604030504040204" pitchFamily="50" charset="-128"/>
                <a:cs typeface="MS UI Gothic"/>
              </a:rPr>
              <a:t>ラ</a:t>
            </a:r>
            <a:r>
              <a:rPr sz="2400" spc="270" dirty="0">
                <a:latin typeface="メイリオ" panose="020B0604030504040204" pitchFamily="50" charset="-128"/>
                <a:ea typeface="メイリオ" panose="020B0604030504040204" pitchFamily="50" charset="-128"/>
                <a:cs typeface="MS UI Gothic"/>
              </a:rPr>
              <a:t>ッ</a:t>
            </a:r>
            <a:r>
              <a:rPr sz="2400" spc="355" dirty="0">
                <a:latin typeface="メイリオ" panose="020B0604030504040204" pitchFamily="50" charset="-128"/>
                <a:ea typeface="メイリオ" panose="020B0604030504040204" pitchFamily="50" charset="-128"/>
                <a:cs typeface="MS UI Gothic"/>
              </a:rPr>
              <a:t>グ</a:t>
            </a:r>
            <a:r>
              <a:rPr sz="2400" spc="240" dirty="0">
                <a:latin typeface="メイリオ" panose="020B0604030504040204" pitchFamily="50" charset="-128"/>
                <a:ea typeface="メイリオ" panose="020B0604030504040204" pitchFamily="50" charset="-128"/>
                <a:cs typeface="MS UI Gothic"/>
              </a:rPr>
              <a:t>し</a:t>
            </a:r>
            <a:r>
              <a:rPr sz="2400" spc="105" dirty="0">
                <a:latin typeface="メイリオ" panose="020B0604030504040204" pitchFamily="50" charset="-128"/>
                <a:ea typeface="メイリオ" panose="020B0604030504040204" pitchFamily="50" charset="-128"/>
                <a:cs typeface="MS UI Gothic"/>
              </a:rPr>
              <a:t>て</a:t>
            </a:r>
            <a:r>
              <a:rPr sz="2400" spc="135" dirty="0">
                <a:latin typeface="メイリオ" panose="020B0604030504040204" pitchFamily="50" charset="-128"/>
                <a:ea typeface="メイリオ" panose="020B0604030504040204" pitchFamily="50" charset="-128"/>
                <a:cs typeface="MS UI Gothic"/>
              </a:rPr>
              <a:t>範囲選択</a:t>
            </a:r>
            <a:r>
              <a:rPr sz="2400" spc="95" dirty="0">
                <a:latin typeface="メイリオ" panose="020B0604030504040204" pitchFamily="50" charset="-128"/>
                <a:ea typeface="メイリオ" panose="020B0604030504040204" pitchFamily="50" charset="-128"/>
                <a:cs typeface="MS UI Gothic"/>
              </a:rPr>
              <a:t>し</a:t>
            </a:r>
            <a:r>
              <a:rPr sz="2400" spc="100"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150" dirty="0">
                <a:latin typeface="メイリオ" panose="020B0604030504040204" pitchFamily="50" charset="-128"/>
                <a:ea typeface="メイリオ" panose="020B0604030504040204" pitchFamily="50" charset="-128"/>
                <a:cs typeface="MS UI Gothic"/>
              </a:rPr>
              <a:t>。</a:t>
            </a:r>
            <a:r>
              <a:rPr sz="2400" spc="229" dirty="0">
                <a:latin typeface="メイリオ" panose="020B0604030504040204" pitchFamily="50" charset="-128"/>
                <a:ea typeface="メイリオ" panose="020B0604030504040204" pitchFamily="50" charset="-128"/>
                <a:cs typeface="MS UI Gothic"/>
              </a:rPr>
              <a:t>図</a:t>
            </a:r>
            <a:r>
              <a:rPr sz="2400" spc="114" dirty="0">
                <a:latin typeface="メイリオ" panose="020B0604030504040204" pitchFamily="50" charset="-128"/>
                <a:ea typeface="メイリオ" panose="020B0604030504040204" pitchFamily="50" charset="-128"/>
                <a:cs typeface="MS UI Gothic"/>
              </a:rPr>
              <a:t>4-19</a:t>
            </a:r>
            <a:endParaRPr sz="2400" dirty="0">
              <a:latin typeface="メイリオ" panose="020B0604030504040204" pitchFamily="50" charset="-128"/>
              <a:ea typeface="メイリオ" panose="020B0604030504040204" pitchFamily="50" charset="-128"/>
              <a:cs typeface="MS UI Gothic"/>
            </a:endParaRPr>
          </a:p>
          <a:p>
            <a:pPr marL="800100" marR="5080" indent="-266700">
              <a:lnSpc>
                <a:spcPct val="166700"/>
              </a:lnSpc>
            </a:pPr>
            <a:r>
              <a:rPr sz="2400" dirty="0">
                <a:latin typeface="メイリオ" panose="020B0604030504040204" pitchFamily="50" charset="-128"/>
                <a:ea typeface="メイリオ" panose="020B0604030504040204" pitchFamily="50" charset="-128"/>
                <a:cs typeface="MS UI Gothic"/>
              </a:rPr>
              <a:t>②</a:t>
            </a:r>
            <a:r>
              <a:rPr sz="2400" spc="254" dirty="0">
                <a:latin typeface="メイリオ" panose="020B0604030504040204" pitchFamily="50" charset="-128"/>
                <a:ea typeface="メイリオ" panose="020B0604030504040204" pitchFamily="50" charset="-128"/>
                <a:cs typeface="MS UI Gothic"/>
              </a:rPr>
              <a:t> </a:t>
            </a:r>
            <a:r>
              <a:rPr sz="2400" spc="245" dirty="0">
                <a:latin typeface="メイリオ" panose="020B0604030504040204" pitchFamily="50" charset="-128"/>
                <a:ea typeface="メイリオ" panose="020B0604030504040204" pitchFamily="50" charset="-128"/>
                <a:cs typeface="MS UI Gothic"/>
              </a:rPr>
              <a:t>マ</a:t>
            </a:r>
            <a:r>
              <a:rPr sz="2400" spc="240" dirty="0">
                <a:latin typeface="メイリオ" panose="020B0604030504040204" pitchFamily="50" charset="-128"/>
                <a:ea typeface="メイリオ" panose="020B0604030504040204" pitchFamily="50" charset="-128"/>
                <a:cs typeface="MS UI Gothic"/>
              </a:rPr>
              <a:t>ウ</a:t>
            </a:r>
            <a:r>
              <a:rPr sz="2400" spc="250" dirty="0">
                <a:latin typeface="メイリオ" panose="020B0604030504040204" pitchFamily="50" charset="-128"/>
                <a:ea typeface="メイリオ" panose="020B0604030504040204" pitchFamily="50" charset="-128"/>
                <a:cs typeface="MS UI Gothic"/>
              </a:rPr>
              <a:t>ス</a:t>
            </a:r>
            <a:r>
              <a:rPr sz="2400" spc="265" dirty="0">
                <a:latin typeface="メイリオ" panose="020B0604030504040204" pitchFamily="50" charset="-128"/>
                <a:ea typeface="メイリオ" panose="020B0604030504040204" pitchFamily="50" charset="-128"/>
                <a:cs typeface="MS UI Gothic"/>
              </a:rPr>
              <a:t>の</a:t>
            </a:r>
            <a:r>
              <a:rPr sz="2400" spc="235" dirty="0">
                <a:latin typeface="メイリオ" panose="020B0604030504040204" pitchFamily="50" charset="-128"/>
                <a:ea typeface="メイリオ" panose="020B0604030504040204" pitchFamily="50" charset="-128"/>
                <a:cs typeface="MS UI Gothic"/>
              </a:rPr>
              <a:t>ボ</a:t>
            </a:r>
            <a:r>
              <a:rPr sz="2400" spc="210" dirty="0">
                <a:latin typeface="メイリオ" panose="020B0604030504040204" pitchFamily="50" charset="-128"/>
                <a:ea typeface="メイリオ" panose="020B0604030504040204" pitchFamily="50" charset="-128"/>
                <a:cs typeface="MS UI Gothic"/>
              </a:rPr>
              <a:t>タ</a:t>
            </a:r>
            <a:r>
              <a:rPr sz="2400" spc="229" dirty="0">
                <a:latin typeface="メイリオ" panose="020B0604030504040204" pitchFamily="50" charset="-128"/>
                <a:ea typeface="メイリオ" panose="020B0604030504040204" pitchFamily="50" charset="-128"/>
                <a:cs typeface="MS UI Gothic"/>
              </a:rPr>
              <a:t>ンを</a:t>
            </a:r>
            <a:r>
              <a:rPr sz="2400" spc="260" dirty="0">
                <a:latin typeface="メイリオ" panose="020B0604030504040204" pitchFamily="50" charset="-128"/>
                <a:ea typeface="メイリオ" panose="020B0604030504040204" pitchFamily="50" charset="-128"/>
                <a:cs typeface="MS UI Gothic"/>
              </a:rPr>
              <a:t>はな</a:t>
            </a:r>
            <a:r>
              <a:rPr sz="2400" spc="215" dirty="0">
                <a:latin typeface="メイリオ" panose="020B0604030504040204" pitchFamily="50" charset="-128"/>
                <a:ea typeface="メイリオ" panose="020B0604030504040204" pitchFamily="50" charset="-128"/>
                <a:cs typeface="MS UI Gothic"/>
              </a:rPr>
              <a:t>す</a:t>
            </a:r>
            <a:r>
              <a:rPr sz="2400" spc="220" dirty="0">
                <a:latin typeface="メイリオ" panose="020B0604030504040204" pitchFamily="50" charset="-128"/>
                <a:ea typeface="メイリオ" panose="020B0604030504040204" pitchFamily="50" charset="-128"/>
                <a:cs typeface="MS UI Gothic"/>
              </a:rPr>
              <a:t>と</a:t>
            </a:r>
            <a:r>
              <a:rPr sz="2400" spc="265" dirty="0">
                <a:latin typeface="メイリオ" panose="020B0604030504040204" pitchFamily="50" charset="-128"/>
                <a:ea typeface="メイリオ" panose="020B0604030504040204" pitchFamily="50" charset="-128"/>
                <a:cs typeface="MS UI Gothic"/>
              </a:rPr>
              <a:t>ブ</a:t>
            </a:r>
            <a:r>
              <a:rPr sz="2400" spc="254" dirty="0">
                <a:latin typeface="メイリオ" panose="020B0604030504040204" pitchFamily="50" charset="-128"/>
                <a:ea typeface="メイリオ" panose="020B0604030504040204" pitchFamily="50" charset="-128"/>
                <a:cs typeface="MS UI Gothic"/>
              </a:rPr>
              <a:t>ロ</a:t>
            </a:r>
            <a:r>
              <a:rPr sz="2400" spc="204" dirty="0">
                <a:latin typeface="メイリオ" panose="020B0604030504040204" pitchFamily="50" charset="-128"/>
                <a:ea typeface="メイリオ" panose="020B0604030504040204" pitchFamily="50" charset="-128"/>
                <a:cs typeface="MS UI Gothic"/>
              </a:rPr>
              <a:t>ッ</a:t>
            </a:r>
            <a:r>
              <a:rPr sz="2400" spc="245" dirty="0">
                <a:latin typeface="メイリオ" panose="020B0604030504040204" pitchFamily="50" charset="-128"/>
                <a:ea typeface="メイリオ" panose="020B0604030504040204" pitchFamily="50" charset="-128"/>
                <a:cs typeface="MS UI Gothic"/>
              </a:rPr>
              <a:t>ク</a:t>
            </a:r>
            <a:r>
              <a:rPr sz="2400" spc="175" dirty="0">
                <a:latin typeface="メイリオ" panose="020B0604030504040204" pitchFamily="50" charset="-128"/>
                <a:ea typeface="メイリオ" panose="020B0604030504040204" pitchFamily="50" charset="-128"/>
                <a:cs typeface="MS UI Gothic"/>
              </a:rPr>
              <a:t>（</a:t>
            </a:r>
            <a:r>
              <a:rPr sz="2400" spc="350" dirty="0">
                <a:latin typeface="メイリオ" panose="020B0604030504040204" pitchFamily="50" charset="-128"/>
                <a:ea typeface="メイリオ" panose="020B0604030504040204" pitchFamily="50" charset="-128"/>
                <a:cs typeface="MS UI Gothic"/>
              </a:rPr>
              <a:t>選択範囲</a:t>
            </a:r>
            <a:r>
              <a:rPr sz="2400" spc="175" dirty="0">
                <a:latin typeface="メイリオ" panose="020B0604030504040204" pitchFamily="50" charset="-128"/>
                <a:ea typeface="メイリオ" panose="020B0604030504040204" pitchFamily="50" charset="-128"/>
                <a:cs typeface="MS UI Gothic"/>
              </a:rPr>
              <a:t>）</a:t>
            </a:r>
            <a:r>
              <a:rPr sz="2400" spc="290" dirty="0">
                <a:latin typeface="メイリオ" panose="020B0604030504040204" pitchFamily="50" charset="-128"/>
                <a:ea typeface="メイリオ" panose="020B0604030504040204" pitchFamily="50" charset="-128"/>
                <a:cs typeface="MS UI Gothic"/>
              </a:rPr>
              <a:t>が</a:t>
            </a:r>
            <a:r>
              <a:rPr sz="2400" spc="265" dirty="0">
                <a:latin typeface="メイリオ" panose="020B0604030504040204" pitchFamily="50" charset="-128"/>
                <a:ea typeface="メイリオ" panose="020B0604030504040204" pitchFamily="50" charset="-128"/>
                <a:cs typeface="MS UI Gothic"/>
              </a:rPr>
              <a:t>マ</a:t>
            </a:r>
            <a:r>
              <a:rPr sz="2400" spc="260" dirty="0">
                <a:latin typeface="メイリオ" panose="020B0604030504040204" pitchFamily="50" charset="-128"/>
                <a:ea typeface="メイリオ" panose="020B0604030504040204" pitchFamily="50" charset="-128"/>
                <a:cs typeface="MS UI Gothic"/>
              </a:rPr>
              <a:t>ウ</a:t>
            </a:r>
            <a:r>
              <a:rPr sz="2400" spc="270" dirty="0">
                <a:latin typeface="メイリオ" panose="020B0604030504040204" pitchFamily="50" charset="-128"/>
                <a:ea typeface="メイリオ" panose="020B0604030504040204" pitchFamily="50" charset="-128"/>
                <a:cs typeface="MS UI Gothic"/>
              </a:rPr>
              <a:t>ス</a:t>
            </a:r>
            <a:r>
              <a:rPr sz="2400" spc="250" dirty="0">
                <a:latin typeface="メイリオ" panose="020B0604030504040204" pitchFamily="50" charset="-128"/>
                <a:ea typeface="メイリオ" panose="020B0604030504040204" pitchFamily="50" charset="-128"/>
                <a:cs typeface="MS UI Gothic"/>
              </a:rPr>
              <a:t>ポ</a:t>
            </a:r>
            <a:r>
              <a:rPr sz="2400" spc="190" dirty="0">
                <a:latin typeface="メイリオ" panose="020B0604030504040204" pitchFamily="50" charset="-128"/>
                <a:ea typeface="メイリオ" panose="020B0604030504040204" pitchFamily="50" charset="-128"/>
                <a:cs typeface="MS UI Gothic"/>
              </a:rPr>
              <a:t>イ</a:t>
            </a:r>
            <a:r>
              <a:rPr sz="2400" spc="195" dirty="0">
                <a:latin typeface="メイリオ" panose="020B0604030504040204" pitchFamily="50" charset="-128"/>
                <a:ea typeface="メイリオ" panose="020B0604030504040204" pitchFamily="50" charset="-128"/>
                <a:cs typeface="MS UI Gothic"/>
              </a:rPr>
              <a:t>ン</a:t>
            </a:r>
            <a:r>
              <a:rPr sz="2400" spc="180" dirty="0">
                <a:latin typeface="メイリオ" panose="020B0604030504040204" pitchFamily="50" charset="-128"/>
                <a:ea typeface="メイリオ" panose="020B0604030504040204" pitchFamily="50" charset="-128"/>
                <a:cs typeface="MS UI Gothic"/>
              </a:rPr>
              <a:t>タ</a:t>
            </a:r>
            <a:r>
              <a:rPr sz="2400" spc="204" dirty="0">
                <a:latin typeface="メイリオ" panose="020B0604030504040204" pitchFamily="50" charset="-128"/>
                <a:ea typeface="メイリオ" panose="020B0604030504040204" pitchFamily="50" charset="-128"/>
                <a:cs typeface="MS UI Gothic"/>
              </a:rPr>
              <a:t>に</a:t>
            </a:r>
            <a:r>
              <a:rPr sz="2400" spc="265" dirty="0">
                <a:latin typeface="メイリオ" panose="020B0604030504040204" pitchFamily="50" charset="-128"/>
                <a:ea typeface="メイリオ" panose="020B0604030504040204" pitchFamily="50" charset="-128"/>
                <a:cs typeface="MS UI Gothic"/>
              </a:rPr>
              <a:t>吸着</a:t>
            </a:r>
            <a:r>
              <a:rPr sz="2400" spc="180" dirty="0">
                <a:latin typeface="メイリオ" panose="020B0604030504040204" pitchFamily="50" charset="-128"/>
                <a:ea typeface="メイリオ" panose="020B0604030504040204" pitchFamily="50" charset="-128"/>
                <a:cs typeface="MS UI Gothic"/>
              </a:rPr>
              <a:t>さ</a:t>
            </a:r>
            <a:r>
              <a:rPr sz="2400" spc="235" dirty="0">
                <a:latin typeface="メイリオ" panose="020B0604030504040204" pitchFamily="50" charset="-128"/>
                <a:ea typeface="メイリオ" panose="020B0604030504040204" pitchFamily="50" charset="-128"/>
                <a:cs typeface="MS UI Gothic"/>
              </a:rPr>
              <a:t>れ</a:t>
            </a:r>
            <a:r>
              <a:rPr sz="2400" spc="215" dirty="0">
                <a:latin typeface="メイリオ" panose="020B0604030504040204" pitchFamily="50" charset="-128"/>
                <a:ea typeface="メイリオ" panose="020B0604030504040204" pitchFamily="50" charset="-128"/>
                <a:cs typeface="MS UI Gothic"/>
              </a:rPr>
              <a:t>ム</a:t>
            </a:r>
            <a:r>
              <a:rPr sz="2400" spc="-5" dirty="0">
                <a:latin typeface="メイリオ" panose="020B0604030504040204" pitchFamily="50" charset="-128"/>
                <a:ea typeface="メイリオ" panose="020B0604030504040204" pitchFamily="50" charset="-128"/>
                <a:cs typeface="MS UI Gothic"/>
              </a:rPr>
              <a:t>ー</a:t>
            </a:r>
            <a:r>
              <a:rPr sz="2400" spc="310" dirty="0">
                <a:latin typeface="メイリオ" panose="020B0604030504040204" pitchFamily="50" charset="-128"/>
                <a:ea typeface="メイリオ" panose="020B0604030504040204" pitchFamily="50" charset="-128"/>
                <a:cs typeface="MS UI Gothic"/>
              </a:rPr>
              <a:t>ブ</a:t>
            </a:r>
            <a:r>
              <a:rPr sz="2400" spc="350" dirty="0">
                <a:latin typeface="メイリオ" panose="020B0604030504040204" pitchFamily="50" charset="-128"/>
                <a:ea typeface="メイリオ" panose="020B0604030504040204" pitchFamily="50" charset="-128"/>
                <a:cs typeface="MS UI Gothic"/>
              </a:rPr>
              <a:t>す</a:t>
            </a:r>
            <a:r>
              <a:rPr sz="2400" spc="315" dirty="0">
                <a:latin typeface="メイリオ" panose="020B0604030504040204" pitchFamily="50" charset="-128"/>
                <a:ea typeface="メイリオ" panose="020B0604030504040204" pitchFamily="50" charset="-128"/>
                <a:cs typeface="MS UI Gothic"/>
              </a:rPr>
              <a:t>る</a:t>
            </a:r>
            <a:r>
              <a:rPr sz="2400" spc="285" dirty="0">
                <a:latin typeface="メイリオ" panose="020B0604030504040204" pitchFamily="50" charset="-128"/>
                <a:ea typeface="メイリオ" panose="020B0604030504040204" pitchFamily="50" charset="-128"/>
                <a:cs typeface="MS UI Gothic"/>
              </a:rPr>
              <a:t>こ</a:t>
            </a:r>
            <a:r>
              <a:rPr sz="2400" spc="260" dirty="0">
                <a:latin typeface="メイリオ" panose="020B0604030504040204" pitchFamily="50" charset="-128"/>
                <a:ea typeface="メイリオ" panose="020B0604030504040204" pitchFamily="50" charset="-128"/>
                <a:cs typeface="MS UI Gothic"/>
              </a:rPr>
              <a:t>と </a:t>
            </a:r>
            <a:r>
              <a:rPr sz="2400" spc="254" dirty="0">
                <a:latin typeface="メイリオ" panose="020B0604030504040204" pitchFamily="50" charset="-128"/>
                <a:ea typeface="メイリオ" panose="020B0604030504040204" pitchFamily="50" charset="-128"/>
                <a:cs typeface="MS UI Gothic"/>
              </a:rPr>
              <a:t>が</a:t>
            </a:r>
            <a:r>
              <a:rPr sz="2400" spc="250" dirty="0">
                <a:latin typeface="メイリオ" panose="020B0604030504040204" pitchFamily="50" charset="-128"/>
                <a:ea typeface="メイリオ" panose="020B0604030504040204" pitchFamily="50" charset="-128"/>
                <a:cs typeface="MS UI Gothic"/>
              </a:rPr>
              <a:t>で</a:t>
            </a:r>
            <a:r>
              <a:rPr sz="2400" spc="229" dirty="0">
                <a:latin typeface="メイリオ" panose="020B0604030504040204" pitchFamily="50" charset="-128"/>
                <a:ea typeface="メイリオ" panose="020B0604030504040204" pitchFamily="50" charset="-128"/>
                <a:cs typeface="MS UI Gothic"/>
              </a:rPr>
              <a:t>きま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p:txBody>
      </p:sp>
      <p:sp>
        <p:nvSpPr>
          <p:cNvPr id="3" name="object 3"/>
          <p:cNvSpPr txBox="1"/>
          <p:nvPr/>
        </p:nvSpPr>
        <p:spPr>
          <a:xfrm>
            <a:off x="1885156" y="5939424"/>
            <a:ext cx="9906000" cy="1133644"/>
          </a:xfrm>
          <a:prstGeom prst="rect">
            <a:avLst/>
          </a:prstGeom>
        </p:spPr>
        <p:txBody>
          <a:bodyPr vert="horz" wrap="square" lIns="0" tIns="12700" rIns="0" bIns="0" rtlCol="0">
            <a:spAutoFit/>
          </a:bodyPr>
          <a:lstStyle/>
          <a:p>
            <a:pPr marL="442913" indent="-442913">
              <a:spcBef>
                <a:spcPts val="100"/>
              </a:spcBef>
            </a:pPr>
            <a:endParaRPr lang="en-US" altLang="ja-JP" sz="2400" dirty="0">
              <a:latin typeface="メイリオ" panose="020B0604030504040204" pitchFamily="50" charset="-128"/>
              <a:ea typeface="メイリオ" panose="020B0604030504040204" pitchFamily="50" charset="-128"/>
              <a:cs typeface="MS UI Gothic"/>
            </a:endParaRPr>
          </a:p>
          <a:p>
            <a:pPr marL="442913" indent="-442913">
              <a:spcBef>
                <a:spcPts val="100"/>
              </a:spcBef>
            </a:pPr>
            <a:r>
              <a:rPr sz="2400" dirty="0">
                <a:latin typeface="メイリオ" panose="020B0604030504040204" pitchFamily="50" charset="-128"/>
                <a:ea typeface="メイリオ" panose="020B0604030504040204" pitchFamily="50" charset="-128"/>
                <a:cs typeface="MS UI Gothic"/>
              </a:rPr>
              <a:t>③</a:t>
            </a:r>
            <a:r>
              <a:rPr sz="2400" spc="245" dirty="0">
                <a:latin typeface="メイリオ" panose="020B0604030504040204" pitchFamily="50" charset="-128"/>
                <a:ea typeface="メイリオ" panose="020B0604030504040204" pitchFamily="50" charset="-128"/>
                <a:cs typeface="MS UI Gothic"/>
              </a:rPr>
              <a:t> </a:t>
            </a:r>
            <a:r>
              <a:rPr sz="2400" spc="254" dirty="0" err="1">
                <a:latin typeface="メイリオ" panose="020B0604030504040204" pitchFamily="50" charset="-128"/>
                <a:ea typeface="メイリオ" panose="020B0604030504040204" pitchFamily="50" charset="-128"/>
                <a:cs typeface="MS UI Gothic"/>
              </a:rPr>
              <a:t>マウ</a:t>
            </a:r>
            <a:r>
              <a:rPr sz="2400" spc="260" dirty="0" err="1">
                <a:latin typeface="メイリオ" panose="020B0604030504040204" pitchFamily="50" charset="-128"/>
                <a:ea typeface="メイリオ" panose="020B0604030504040204" pitchFamily="50" charset="-128"/>
                <a:cs typeface="MS UI Gothic"/>
              </a:rPr>
              <a:t>ス</a:t>
            </a:r>
            <a:r>
              <a:rPr sz="2400" spc="245" dirty="0" err="1">
                <a:latin typeface="メイリオ" panose="020B0604030504040204" pitchFamily="50" charset="-128"/>
                <a:ea typeface="メイリオ" panose="020B0604030504040204" pitchFamily="50" charset="-128"/>
                <a:cs typeface="MS UI Gothic"/>
              </a:rPr>
              <a:t>ポ</a:t>
            </a:r>
            <a:r>
              <a:rPr sz="2400" spc="229" dirty="0" err="1">
                <a:latin typeface="メイリオ" panose="020B0604030504040204" pitchFamily="50" charset="-128"/>
                <a:ea typeface="メイリオ" panose="020B0604030504040204" pitchFamily="50" charset="-128"/>
                <a:cs typeface="MS UI Gothic"/>
              </a:rPr>
              <a:t>イ</a:t>
            </a:r>
            <a:r>
              <a:rPr sz="2400" spc="240" dirty="0" err="1">
                <a:latin typeface="メイリオ" panose="020B0604030504040204" pitchFamily="50" charset="-128"/>
                <a:ea typeface="メイリオ" panose="020B0604030504040204" pitchFamily="50" charset="-128"/>
                <a:cs typeface="MS UI Gothic"/>
              </a:rPr>
              <a:t>ン</a:t>
            </a:r>
            <a:r>
              <a:rPr sz="2400" spc="220" dirty="0" err="1">
                <a:latin typeface="メイリオ" panose="020B0604030504040204" pitchFamily="50" charset="-128"/>
                <a:ea typeface="メイリオ" panose="020B0604030504040204" pitchFamily="50" charset="-128"/>
                <a:cs typeface="MS UI Gothic"/>
              </a:rPr>
              <a:t>タ</a:t>
            </a:r>
            <a:r>
              <a:rPr sz="2400" spc="250" dirty="0" err="1">
                <a:latin typeface="メイリオ" panose="020B0604030504040204" pitchFamily="50" charset="-128"/>
                <a:ea typeface="メイリオ" panose="020B0604030504040204" pitchFamily="50" charset="-128"/>
                <a:cs typeface="MS UI Gothic"/>
              </a:rPr>
              <a:t>に</a:t>
            </a:r>
            <a:r>
              <a:rPr sz="2400" spc="240" dirty="0" err="1">
                <a:latin typeface="メイリオ" panose="020B0604030504040204" pitchFamily="50" charset="-128"/>
                <a:ea typeface="メイリオ" panose="020B0604030504040204" pitchFamily="50" charset="-128"/>
                <a:cs typeface="MS UI Gothic"/>
              </a:rPr>
              <a:t>ブ</a:t>
            </a:r>
            <a:r>
              <a:rPr sz="2400" spc="229" dirty="0" err="1">
                <a:latin typeface="メイリオ" panose="020B0604030504040204" pitchFamily="50" charset="-128"/>
                <a:ea typeface="メイリオ" panose="020B0604030504040204" pitchFamily="50" charset="-128"/>
                <a:cs typeface="MS UI Gothic"/>
              </a:rPr>
              <a:t>ロ</a:t>
            </a:r>
            <a:r>
              <a:rPr sz="2400" spc="185" dirty="0" err="1">
                <a:latin typeface="メイリオ" panose="020B0604030504040204" pitchFamily="50" charset="-128"/>
                <a:ea typeface="メイリオ" panose="020B0604030504040204" pitchFamily="50" charset="-128"/>
                <a:cs typeface="MS UI Gothic"/>
              </a:rPr>
              <a:t>ッ</a:t>
            </a:r>
            <a:r>
              <a:rPr sz="2400" spc="220" dirty="0" err="1">
                <a:latin typeface="メイリオ" panose="020B0604030504040204" pitchFamily="50" charset="-128"/>
                <a:ea typeface="メイリオ" panose="020B0604030504040204" pitchFamily="50" charset="-128"/>
                <a:cs typeface="MS UI Gothic"/>
              </a:rPr>
              <a:t>ク</a:t>
            </a:r>
            <a:r>
              <a:rPr sz="2400" spc="265" dirty="0" err="1">
                <a:latin typeface="メイリオ" panose="020B0604030504040204" pitchFamily="50" charset="-128"/>
                <a:ea typeface="メイリオ" panose="020B0604030504040204" pitchFamily="50" charset="-128"/>
                <a:cs typeface="MS UI Gothic"/>
              </a:rPr>
              <a:t>が</a:t>
            </a:r>
            <a:r>
              <a:rPr sz="2400" spc="320" dirty="0" err="1">
                <a:latin typeface="メイリオ" panose="020B0604030504040204" pitchFamily="50" charset="-128"/>
                <a:ea typeface="メイリオ" panose="020B0604030504040204" pitchFamily="50" charset="-128"/>
                <a:cs typeface="MS UI Gothic"/>
              </a:rPr>
              <a:t>吸着</a:t>
            </a:r>
            <a:r>
              <a:rPr sz="2400" spc="220" dirty="0" err="1">
                <a:latin typeface="メイリオ" panose="020B0604030504040204" pitchFamily="50" charset="-128"/>
                <a:ea typeface="メイリオ" panose="020B0604030504040204" pitchFamily="50" charset="-128"/>
                <a:cs typeface="MS UI Gothic"/>
              </a:rPr>
              <a:t>さ</a:t>
            </a:r>
            <a:r>
              <a:rPr sz="2400" spc="285" dirty="0" err="1">
                <a:latin typeface="メイリオ" panose="020B0604030504040204" pitchFamily="50" charset="-128"/>
                <a:ea typeface="メイリオ" panose="020B0604030504040204" pitchFamily="50" charset="-128"/>
                <a:cs typeface="MS UI Gothic"/>
              </a:rPr>
              <a:t>れ</a:t>
            </a:r>
            <a:r>
              <a:rPr sz="2400" spc="250" dirty="0" err="1">
                <a:latin typeface="メイリオ" panose="020B0604030504040204" pitchFamily="50" charset="-128"/>
                <a:ea typeface="メイリオ" panose="020B0604030504040204" pitchFamily="50" charset="-128"/>
                <a:cs typeface="MS UI Gothic"/>
              </a:rPr>
              <a:t>た</a:t>
            </a:r>
            <a:r>
              <a:rPr sz="2400" spc="320" dirty="0" err="1">
                <a:latin typeface="メイリオ" panose="020B0604030504040204" pitchFamily="50" charset="-128"/>
                <a:ea typeface="メイリオ" panose="020B0604030504040204" pitchFamily="50" charset="-128"/>
                <a:cs typeface="MS UI Gothic"/>
              </a:rPr>
              <a:t>状態</a:t>
            </a:r>
            <a:r>
              <a:rPr sz="2400" spc="260" dirty="0" err="1">
                <a:latin typeface="メイリオ" panose="020B0604030504040204" pitchFamily="50" charset="-128"/>
                <a:ea typeface="メイリオ" panose="020B0604030504040204" pitchFamily="50" charset="-128"/>
                <a:cs typeface="MS UI Gothic"/>
              </a:rPr>
              <a:t>で</a:t>
            </a:r>
            <a:r>
              <a:rPr sz="2400" spc="320" dirty="0" err="1">
                <a:latin typeface="メイリオ" panose="020B0604030504040204" pitchFamily="50" charset="-128"/>
                <a:ea typeface="メイリオ" panose="020B0604030504040204" pitchFamily="50" charset="-128"/>
                <a:cs typeface="MS UI Gothic"/>
              </a:rPr>
              <a:t>右</a:t>
            </a:r>
            <a:r>
              <a:rPr sz="2400" spc="220" dirty="0" err="1">
                <a:latin typeface="メイリオ" panose="020B0604030504040204" pitchFamily="50" charset="-128"/>
                <a:ea typeface="メイリオ" panose="020B0604030504040204" pitchFamily="50" charset="-128"/>
                <a:cs typeface="MS UI Gothic"/>
              </a:rPr>
              <a:t>ク</a:t>
            </a:r>
            <a:r>
              <a:rPr sz="2400" spc="185" dirty="0" err="1">
                <a:latin typeface="メイリオ" panose="020B0604030504040204" pitchFamily="50" charset="-128"/>
                <a:ea typeface="メイリオ" panose="020B0604030504040204" pitchFamily="50" charset="-128"/>
                <a:cs typeface="MS UI Gothic"/>
              </a:rPr>
              <a:t>リッ</a:t>
            </a:r>
            <a:r>
              <a:rPr sz="2400" spc="220" dirty="0" err="1">
                <a:latin typeface="メイリオ" panose="020B0604030504040204" pitchFamily="50" charset="-128"/>
                <a:ea typeface="メイリオ" panose="020B0604030504040204" pitchFamily="50" charset="-128"/>
                <a:cs typeface="MS UI Gothic"/>
              </a:rPr>
              <a:t>ク</a:t>
            </a:r>
            <a:r>
              <a:rPr sz="2400" spc="140" dirty="0" err="1">
                <a:latin typeface="メイリオ" panose="020B0604030504040204" pitchFamily="50" charset="-128"/>
                <a:ea typeface="メイリオ" panose="020B0604030504040204" pitchFamily="50" charset="-128"/>
                <a:cs typeface="MS UI Gothic"/>
              </a:rPr>
              <a:t>し</a:t>
            </a:r>
            <a:r>
              <a:rPr sz="2400" spc="225" dirty="0" err="1">
                <a:latin typeface="メイリオ" panose="020B0604030504040204" pitchFamily="50" charset="-128"/>
                <a:ea typeface="メイリオ" panose="020B0604030504040204" pitchFamily="50" charset="-128"/>
                <a:cs typeface="MS UI Gothic"/>
              </a:rPr>
              <a:t>て</a:t>
            </a:r>
            <a:r>
              <a:rPr sz="2400" spc="204" dirty="0" err="1">
                <a:latin typeface="メイリオ" panose="020B0604030504040204" pitchFamily="50" charset="-128"/>
                <a:ea typeface="メイリオ" panose="020B0604030504040204" pitchFamily="50" charset="-128"/>
                <a:cs typeface="MS UI Gothic"/>
              </a:rPr>
              <a:t>ド</a:t>
            </a:r>
            <a:r>
              <a:rPr sz="2400" spc="200" dirty="0" err="1">
                <a:latin typeface="メイリオ" panose="020B0604030504040204" pitchFamily="50" charset="-128"/>
                <a:ea typeface="メイリオ" panose="020B0604030504040204" pitchFamily="50" charset="-128"/>
                <a:cs typeface="MS UI Gothic"/>
              </a:rPr>
              <a:t>ラ</a:t>
            </a:r>
            <a:r>
              <a:rPr sz="2400" spc="165" dirty="0" err="1">
                <a:latin typeface="メイリオ" panose="020B0604030504040204" pitchFamily="50" charset="-128"/>
                <a:ea typeface="メイリオ" panose="020B0604030504040204" pitchFamily="50" charset="-128"/>
                <a:cs typeface="MS UI Gothic"/>
              </a:rPr>
              <a:t>ッ</a:t>
            </a:r>
            <a:r>
              <a:rPr sz="2400" spc="220" dirty="0" err="1">
                <a:latin typeface="メイリオ" panose="020B0604030504040204" pitchFamily="50" charset="-128"/>
                <a:ea typeface="メイリオ" panose="020B0604030504040204" pitchFamily="50" charset="-128"/>
                <a:cs typeface="MS UI Gothic"/>
              </a:rPr>
              <a:t>グ</a:t>
            </a:r>
            <a:r>
              <a:rPr sz="2400" spc="245" dirty="0" err="1">
                <a:latin typeface="メイリオ" panose="020B0604030504040204" pitchFamily="50" charset="-128"/>
                <a:ea typeface="メイリオ" panose="020B0604030504040204" pitchFamily="50" charset="-128"/>
                <a:cs typeface="MS UI Gothic"/>
              </a:rPr>
              <a:t>や</a:t>
            </a:r>
            <a:r>
              <a:rPr sz="2400" spc="285" dirty="0" err="1">
                <a:latin typeface="メイリオ" panose="020B0604030504040204" pitchFamily="50" charset="-128"/>
                <a:ea typeface="メイリオ" panose="020B0604030504040204" pitchFamily="50" charset="-128"/>
                <a:cs typeface="MS UI Gothic"/>
              </a:rPr>
              <a:t>削除</a:t>
            </a:r>
            <a:r>
              <a:rPr sz="2400" spc="245" dirty="0" err="1">
                <a:latin typeface="メイリオ" panose="020B0604030504040204" pitchFamily="50" charset="-128"/>
                <a:ea typeface="メイリオ" panose="020B0604030504040204" pitchFamily="50" charset="-128"/>
                <a:cs typeface="MS UI Gothic"/>
              </a:rPr>
              <a:t>な</a:t>
            </a:r>
            <a:r>
              <a:rPr sz="2400" spc="165" dirty="0" err="1">
                <a:latin typeface="メイリオ" panose="020B0604030504040204" pitchFamily="50" charset="-128"/>
                <a:ea typeface="メイリオ" panose="020B0604030504040204" pitchFamily="50" charset="-128"/>
                <a:cs typeface="MS UI Gothic"/>
              </a:rPr>
              <a:t>ど</a:t>
            </a:r>
            <a:r>
              <a:rPr sz="2400" spc="35" dirty="0" err="1">
                <a:latin typeface="メイリオ" panose="020B0604030504040204" pitchFamily="50" charset="-128"/>
                <a:ea typeface="メイリオ" panose="020B0604030504040204" pitchFamily="50" charset="-128"/>
                <a:cs typeface="MS UI Gothic"/>
              </a:rPr>
              <a:t>の</a:t>
            </a:r>
            <a:r>
              <a:rPr sz="2400" spc="40" dirty="0" err="1">
                <a:latin typeface="メイリオ" panose="020B0604030504040204" pitchFamily="50" charset="-128"/>
                <a:ea typeface="メイリオ" panose="020B0604030504040204" pitchFamily="50" charset="-128"/>
                <a:cs typeface="MS UI Gothic"/>
              </a:rPr>
              <a:t>編集操作</a:t>
            </a:r>
            <a:r>
              <a:rPr sz="2400" spc="40" dirty="0">
                <a:latin typeface="メイリオ" panose="020B0604030504040204" pitchFamily="50" charset="-128"/>
                <a:ea typeface="メイリオ" panose="020B0604030504040204" pitchFamily="50" charset="-128"/>
                <a:cs typeface="MS UI Gothic"/>
              </a:rPr>
              <a:t> </a:t>
            </a:r>
            <a:r>
              <a:rPr sz="2400" spc="275" dirty="0" err="1">
                <a:latin typeface="メイリオ" panose="020B0604030504040204" pitchFamily="50" charset="-128"/>
                <a:ea typeface="メイリオ" panose="020B0604030504040204" pitchFamily="50" charset="-128"/>
                <a:cs typeface="MS UI Gothic"/>
              </a:rPr>
              <a:t>を</a:t>
            </a:r>
            <a:r>
              <a:rPr sz="2400" spc="365" dirty="0" err="1">
                <a:latin typeface="メイリオ" panose="020B0604030504040204" pitchFamily="50" charset="-128"/>
                <a:ea typeface="メイリオ" panose="020B0604030504040204" pitchFamily="50" charset="-128"/>
                <a:cs typeface="MS UI Gothic"/>
              </a:rPr>
              <a:t>行</a:t>
            </a:r>
            <a:r>
              <a:rPr sz="2400" spc="215" dirty="0" err="1">
                <a:latin typeface="メイリオ" panose="020B0604030504040204" pitchFamily="50" charset="-128"/>
                <a:ea typeface="メイリオ" panose="020B0604030504040204" pitchFamily="50" charset="-128"/>
                <a:cs typeface="MS UI Gothic"/>
              </a:rPr>
              <a:t>う</a:t>
            </a:r>
            <a:r>
              <a:rPr sz="2400" spc="250" dirty="0" err="1">
                <a:latin typeface="メイリオ" panose="020B0604030504040204" pitchFamily="50" charset="-128"/>
                <a:ea typeface="メイリオ" panose="020B0604030504040204" pitchFamily="50" charset="-128"/>
                <a:cs typeface="MS UI Gothic"/>
              </a:rPr>
              <a:t>こ</a:t>
            </a:r>
            <a:r>
              <a:rPr sz="2400" spc="229" dirty="0" err="1">
                <a:latin typeface="メイリオ" panose="020B0604030504040204" pitchFamily="50" charset="-128"/>
                <a:ea typeface="メイリオ" panose="020B0604030504040204" pitchFamily="50" charset="-128"/>
                <a:cs typeface="MS UI Gothic"/>
              </a:rPr>
              <a:t>と</a:t>
            </a:r>
            <a:r>
              <a:rPr sz="2400" spc="300" dirty="0" err="1">
                <a:latin typeface="メイリオ" panose="020B0604030504040204" pitchFamily="50" charset="-128"/>
                <a:ea typeface="メイリオ" panose="020B0604030504040204" pitchFamily="50" charset="-128"/>
                <a:cs typeface="MS UI Gothic"/>
              </a:rPr>
              <a:t>が</a:t>
            </a:r>
            <a:r>
              <a:rPr sz="2400" spc="295" dirty="0" err="1">
                <a:latin typeface="メイリオ" panose="020B0604030504040204" pitchFamily="50" charset="-128"/>
                <a:ea typeface="メイリオ" panose="020B0604030504040204" pitchFamily="50" charset="-128"/>
                <a:cs typeface="MS UI Gothic"/>
              </a:rPr>
              <a:t>で</a:t>
            </a:r>
            <a:r>
              <a:rPr sz="2400" spc="275" dirty="0" err="1">
                <a:latin typeface="メイリオ" panose="020B0604030504040204" pitchFamily="50" charset="-128"/>
                <a:ea typeface="メイリオ" panose="020B0604030504040204" pitchFamily="50" charset="-128"/>
                <a:cs typeface="MS UI Gothic"/>
              </a:rPr>
              <a:t>きま</a:t>
            </a:r>
            <a:r>
              <a:rPr sz="2400" spc="70" dirty="0" err="1">
                <a:latin typeface="メイリオ" panose="020B0604030504040204" pitchFamily="50" charset="-128"/>
                <a:ea typeface="メイリオ" panose="020B0604030504040204" pitchFamily="50" charset="-128"/>
                <a:cs typeface="MS UI Gothic"/>
              </a:rPr>
              <a:t>す</a:t>
            </a:r>
            <a:r>
              <a:rPr lang="ja-JP" altLang="en-US" sz="2400" spc="150" dirty="0" err="1">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p:txBody>
      </p:sp>
      <p:sp>
        <p:nvSpPr>
          <p:cNvPr id="5" name="object 5"/>
          <p:cNvSpPr txBox="1"/>
          <p:nvPr/>
        </p:nvSpPr>
        <p:spPr>
          <a:xfrm>
            <a:off x="2185353" y="7423959"/>
            <a:ext cx="2432685" cy="659155"/>
          </a:xfrm>
          <a:prstGeom prst="rect">
            <a:avLst/>
          </a:prstGeom>
        </p:spPr>
        <p:txBody>
          <a:bodyPr vert="horz" wrap="square" lIns="0" tIns="12700" rIns="0" bIns="0" rtlCol="0">
            <a:spAutoFit/>
          </a:bodyPr>
          <a:lstStyle/>
          <a:p>
            <a:pPr marL="12700">
              <a:spcBef>
                <a:spcPts val="100"/>
              </a:spcBef>
              <a:tabLst>
                <a:tab pos="545465" algn="l"/>
                <a:tab pos="1275715" algn="l"/>
              </a:tabLst>
            </a:pPr>
            <a:r>
              <a:rPr sz="1150" spc="150" dirty="0">
                <a:latin typeface="Microsoft JhengHei"/>
                <a:cs typeface="Microsoft JhengHei"/>
              </a:rPr>
              <a:t>4.9.	値の入力	ショー</a:t>
            </a:r>
            <a:r>
              <a:rPr sz="1150" spc="-35" dirty="0">
                <a:latin typeface="Microsoft JhengHei"/>
                <a:cs typeface="Microsoft JhengHei"/>
              </a:rPr>
              <a:t>ト</a:t>
            </a:r>
            <a:r>
              <a:rPr sz="1150" spc="50" dirty="0">
                <a:latin typeface="Microsoft JhengHei"/>
                <a:cs typeface="Microsoft JhengHei"/>
              </a:rPr>
              <a:t>カットV</a:t>
            </a:r>
            <a:endParaRPr sz="1150" dirty="0">
              <a:latin typeface="Microsoft JhengHei"/>
              <a:cs typeface="Microsoft JhengHei"/>
            </a:endParaRPr>
          </a:p>
          <a:p>
            <a:pPr marL="12700">
              <a:spcBef>
                <a:spcPts val="920"/>
              </a:spcBef>
            </a:pPr>
            <a:r>
              <a:rPr sz="1150" dirty="0">
                <a:latin typeface="MS UI Gothic"/>
                <a:cs typeface="MS UI Gothic"/>
              </a:rPr>
              <a:t>①</a:t>
            </a:r>
          </a:p>
        </p:txBody>
      </p:sp>
      <p:sp>
        <p:nvSpPr>
          <p:cNvPr id="6" name="object 6"/>
          <p:cNvSpPr txBox="1"/>
          <p:nvPr/>
        </p:nvSpPr>
        <p:spPr>
          <a:xfrm>
            <a:off x="2365375" y="7753537"/>
            <a:ext cx="6415405" cy="913070"/>
          </a:xfrm>
          <a:prstGeom prst="rect">
            <a:avLst/>
          </a:prstGeom>
        </p:spPr>
        <p:txBody>
          <a:bodyPr vert="horz" wrap="square" lIns="0" tIns="12700" rIns="0" bIns="0" rtlCol="0">
            <a:spAutoFit/>
          </a:bodyPr>
          <a:lstStyle/>
          <a:p>
            <a:pPr marL="330200">
              <a:spcBef>
                <a:spcPts val="100"/>
              </a:spcBef>
            </a:pPr>
            <a:r>
              <a:rPr sz="1150" spc="130" dirty="0">
                <a:latin typeface="MS UI Gothic"/>
                <a:cs typeface="MS UI Gothic"/>
              </a:rPr>
              <a:t>抵抗</a:t>
            </a:r>
            <a:r>
              <a:rPr sz="1150" spc="110" dirty="0">
                <a:latin typeface="MS UI Gothic"/>
                <a:cs typeface="MS UI Gothic"/>
              </a:rPr>
              <a:t>な</a:t>
            </a:r>
            <a:r>
              <a:rPr sz="1150" spc="50" dirty="0">
                <a:latin typeface="MS UI Gothic"/>
                <a:cs typeface="MS UI Gothic"/>
              </a:rPr>
              <a:t>ど</a:t>
            </a:r>
            <a:r>
              <a:rPr sz="1150" spc="180" dirty="0">
                <a:latin typeface="MS UI Gothic"/>
                <a:cs typeface="MS UI Gothic"/>
              </a:rPr>
              <a:t>の</a:t>
            </a:r>
            <a:r>
              <a:rPr sz="1150" spc="225" dirty="0">
                <a:latin typeface="MS UI Gothic"/>
                <a:cs typeface="MS UI Gothic"/>
              </a:rPr>
              <a:t>値</a:t>
            </a:r>
            <a:r>
              <a:rPr sz="1150" spc="190" dirty="0">
                <a:latin typeface="MS UI Gothic"/>
                <a:cs typeface="MS UI Gothic"/>
              </a:rPr>
              <a:t>は</a:t>
            </a:r>
            <a:r>
              <a:rPr sz="1150" spc="145" dirty="0">
                <a:latin typeface="MS UI Gothic"/>
                <a:cs typeface="MS UI Gothic"/>
              </a:rPr>
              <a:t>，</a:t>
            </a:r>
            <a:r>
              <a:rPr sz="1150" spc="225" dirty="0">
                <a:latin typeface="MS UI Gothic"/>
                <a:cs typeface="MS UI Gothic"/>
              </a:rPr>
              <a:t>部品</a:t>
            </a:r>
            <a:r>
              <a:rPr sz="1150" spc="175" dirty="0">
                <a:latin typeface="MS UI Gothic"/>
                <a:cs typeface="MS UI Gothic"/>
              </a:rPr>
              <a:t>に</a:t>
            </a:r>
            <a:r>
              <a:rPr sz="1150" spc="165" dirty="0">
                <a:latin typeface="MS UI Gothic"/>
                <a:cs typeface="MS UI Gothic"/>
              </a:rPr>
              <a:t>マウ</a:t>
            </a:r>
            <a:r>
              <a:rPr sz="1150" spc="170" dirty="0">
                <a:latin typeface="MS UI Gothic"/>
                <a:cs typeface="MS UI Gothic"/>
              </a:rPr>
              <a:t>ス</a:t>
            </a:r>
            <a:r>
              <a:rPr sz="1150" spc="145" dirty="0">
                <a:latin typeface="MS UI Gothic"/>
                <a:cs typeface="MS UI Gothic"/>
              </a:rPr>
              <a:t>ポ</a:t>
            </a:r>
            <a:r>
              <a:rPr sz="1150" spc="250" dirty="0">
                <a:latin typeface="MS UI Gothic"/>
                <a:cs typeface="MS UI Gothic"/>
              </a:rPr>
              <a:t>イ</a:t>
            </a:r>
            <a:r>
              <a:rPr sz="1150" spc="254" dirty="0">
                <a:latin typeface="MS UI Gothic"/>
                <a:cs typeface="MS UI Gothic"/>
              </a:rPr>
              <a:t>ン</a:t>
            </a:r>
            <a:r>
              <a:rPr sz="1150" spc="235" dirty="0">
                <a:latin typeface="MS UI Gothic"/>
                <a:cs typeface="MS UI Gothic"/>
              </a:rPr>
              <a:t>タ</a:t>
            </a:r>
            <a:r>
              <a:rPr sz="1150" spc="260" dirty="0">
                <a:latin typeface="MS UI Gothic"/>
                <a:cs typeface="MS UI Gothic"/>
              </a:rPr>
              <a:t>を</a:t>
            </a:r>
            <a:r>
              <a:rPr sz="1150" spc="345" dirty="0">
                <a:latin typeface="MS UI Gothic"/>
                <a:cs typeface="MS UI Gothic"/>
              </a:rPr>
              <a:t>合</a:t>
            </a:r>
            <a:r>
              <a:rPr sz="1150" spc="290" dirty="0">
                <a:latin typeface="MS UI Gothic"/>
                <a:cs typeface="MS UI Gothic"/>
              </a:rPr>
              <a:t>わせ</a:t>
            </a:r>
            <a:r>
              <a:rPr sz="1150" spc="280" dirty="0">
                <a:latin typeface="MS UI Gothic"/>
                <a:cs typeface="MS UI Gothic"/>
              </a:rPr>
              <a:t>シ</a:t>
            </a:r>
            <a:r>
              <a:rPr sz="1150" spc="170" dirty="0">
                <a:latin typeface="MS UI Gothic"/>
                <a:cs typeface="MS UI Gothic"/>
              </a:rPr>
              <a:t>ョ</a:t>
            </a:r>
            <a:r>
              <a:rPr sz="1150" spc="280" dirty="0">
                <a:latin typeface="MS UI Gothic"/>
                <a:cs typeface="MS UI Gothic"/>
              </a:rPr>
              <a:t>ー</a:t>
            </a:r>
            <a:r>
              <a:rPr sz="1150" spc="210" dirty="0">
                <a:latin typeface="MS UI Gothic"/>
                <a:cs typeface="MS UI Gothic"/>
              </a:rPr>
              <a:t>ト</a:t>
            </a:r>
            <a:r>
              <a:rPr sz="1150" spc="220" dirty="0">
                <a:latin typeface="MS UI Gothic"/>
                <a:cs typeface="MS UI Gothic"/>
              </a:rPr>
              <a:t>カ</a:t>
            </a:r>
            <a:r>
              <a:rPr sz="1150" spc="180" dirty="0">
                <a:latin typeface="MS UI Gothic"/>
                <a:cs typeface="MS UI Gothic"/>
              </a:rPr>
              <a:t>ッ</a:t>
            </a:r>
            <a:r>
              <a:rPr sz="1150" spc="220" dirty="0">
                <a:latin typeface="MS UI Gothic"/>
                <a:cs typeface="MS UI Gothic"/>
              </a:rPr>
              <a:t>ト</a:t>
            </a:r>
            <a:r>
              <a:rPr sz="1150" spc="195" dirty="0">
                <a:latin typeface="MS UI Gothic"/>
                <a:cs typeface="MS UI Gothic"/>
              </a:rPr>
              <a:t>V</a:t>
            </a:r>
            <a:r>
              <a:rPr sz="1150" spc="235" dirty="0">
                <a:latin typeface="MS UI Gothic"/>
                <a:cs typeface="MS UI Gothic"/>
              </a:rPr>
              <a:t>を</a:t>
            </a:r>
            <a:r>
              <a:rPr sz="1150" spc="310" dirty="0">
                <a:latin typeface="MS UI Gothic"/>
                <a:cs typeface="MS UI Gothic"/>
              </a:rPr>
              <a:t>入力</a:t>
            </a:r>
            <a:r>
              <a:rPr sz="1150" spc="225" dirty="0">
                <a:latin typeface="MS UI Gothic"/>
                <a:cs typeface="MS UI Gothic"/>
              </a:rPr>
              <a:t>し</a:t>
            </a:r>
            <a:r>
              <a:rPr sz="1150" spc="235" dirty="0">
                <a:latin typeface="MS UI Gothic"/>
                <a:cs typeface="MS UI Gothic"/>
              </a:rPr>
              <a:t>ま</a:t>
            </a:r>
            <a:r>
              <a:rPr sz="1150" spc="75" dirty="0">
                <a:latin typeface="MS UI Gothic"/>
                <a:cs typeface="MS UI Gothic"/>
              </a:rPr>
              <a:t>す</a:t>
            </a:r>
            <a:r>
              <a:rPr sz="1150" spc="480" dirty="0">
                <a:latin typeface="MS UI Gothic"/>
                <a:cs typeface="MS UI Gothic"/>
              </a:rPr>
              <a:t>。</a:t>
            </a:r>
            <a:r>
              <a:rPr sz="1150" spc="360" dirty="0">
                <a:latin typeface="MS UI Gothic"/>
                <a:cs typeface="MS UI Gothic"/>
              </a:rPr>
              <a:t>「</a:t>
            </a:r>
            <a:r>
              <a:rPr sz="1150" spc="445" dirty="0">
                <a:latin typeface="MS UI Gothic"/>
                <a:cs typeface="MS UI Gothic"/>
              </a:rPr>
              <a:t>フ</a:t>
            </a:r>
            <a:r>
              <a:rPr sz="1150" spc="459" dirty="0">
                <a:latin typeface="MS UI Gothic"/>
                <a:cs typeface="MS UI Gothic"/>
              </a:rPr>
              <a:t>ィ</a:t>
            </a:r>
            <a:r>
              <a:rPr sz="1150" spc="175" dirty="0">
                <a:latin typeface="MS UI Gothic"/>
                <a:cs typeface="MS UI Gothic"/>
              </a:rPr>
              <a:t>ー</a:t>
            </a:r>
            <a:r>
              <a:rPr sz="1150" spc="210" dirty="0">
                <a:latin typeface="MS UI Gothic"/>
                <a:cs typeface="MS UI Gothic"/>
              </a:rPr>
              <a:t>ル</a:t>
            </a:r>
            <a:endParaRPr sz="1150" dirty="0">
              <a:latin typeface="MS UI Gothic"/>
              <a:cs typeface="MS UI Gothic"/>
            </a:endParaRPr>
          </a:p>
          <a:p>
            <a:pPr marL="330200">
              <a:spcBef>
                <a:spcPts val="819"/>
              </a:spcBef>
            </a:pPr>
            <a:r>
              <a:rPr sz="1150" spc="150" dirty="0">
                <a:latin typeface="MS UI Gothic"/>
                <a:cs typeface="MS UI Gothic"/>
              </a:rPr>
              <a:t>ド</a:t>
            </a:r>
            <a:r>
              <a:rPr sz="1150" spc="210" dirty="0">
                <a:latin typeface="MS UI Gothic"/>
                <a:cs typeface="MS UI Gothic"/>
              </a:rPr>
              <a:t>定数</a:t>
            </a:r>
            <a:r>
              <a:rPr sz="1150" spc="170" dirty="0">
                <a:latin typeface="MS UI Gothic"/>
                <a:cs typeface="MS UI Gothic"/>
              </a:rPr>
              <a:t>の</a:t>
            </a:r>
            <a:r>
              <a:rPr sz="1150" spc="210" dirty="0">
                <a:latin typeface="MS UI Gothic"/>
                <a:cs typeface="MS UI Gothic"/>
              </a:rPr>
              <a:t>編集</a:t>
            </a:r>
            <a:r>
              <a:rPr sz="1150" spc="105" dirty="0">
                <a:latin typeface="MS UI Gothic"/>
                <a:cs typeface="MS UI Gothic"/>
              </a:rPr>
              <a:t>」</a:t>
            </a:r>
            <a:r>
              <a:rPr sz="1150" spc="65" dirty="0">
                <a:latin typeface="MS UI Gothic"/>
                <a:cs typeface="MS UI Gothic"/>
              </a:rPr>
              <a:t>ダ</a:t>
            </a:r>
            <a:r>
              <a:rPr sz="1150" spc="220" dirty="0">
                <a:latin typeface="MS UI Gothic"/>
                <a:cs typeface="MS UI Gothic"/>
              </a:rPr>
              <a:t>イ</a:t>
            </a:r>
            <a:r>
              <a:rPr sz="1150" spc="229" dirty="0">
                <a:latin typeface="MS UI Gothic"/>
                <a:cs typeface="MS UI Gothic"/>
              </a:rPr>
              <a:t>ア</a:t>
            </a:r>
            <a:r>
              <a:rPr sz="1150" spc="220" dirty="0">
                <a:latin typeface="MS UI Gothic"/>
                <a:cs typeface="MS UI Gothic"/>
              </a:rPr>
              <a:t>ロ</a:t>
            </a:r>
            <a:r>
              <a:rPr sz="1150" spc="235" dirty="0">
                <a:latin typeface="MS UI Gothic"/>
                <a:cs typeface="MS UI Gothic"/>
              </a:rPr>
              <a:t>グ</a:t>
            </a:r>
            <a:r>
              <a:rPr sz="1150" spc="254" dirty="0">
                <a:latin typeface="MS UI Gothic"/>
                <a:cs typeface="MS UI Gothic"/>
              </a:rPr>
              <a:t>が</a:t>
            </a:r>
            <a:r>
              <a:rPr sz="1150" spc="305" dirty="0">
                <a:latin typeface="MS UI Gothic"/>
                <a:cs typeface="MS UI Gothic"/>
              </a:rPr>
              <a:t>開</a:t>
            </a:r>
            <a:r>
              <a:rPr sz="1150" spc="229" dirty="0">
                <a:latin typeface="MS UI Gothic"/>
                <a:cs typeface="MS UI Gothic"/>
              </a:rPr>
              <a:t>きま</a:t>
            </a:r>
            <a:r>
              <a:rPr sz="1150" spc="70" dirty="0">
                <a:latin typeface="MS UI Gothic"/>
                <a:cs typeface="MS UI Gothic"/>
              </a:rPr>
              <a:t>す</a:t>
            </a:r>
            <a:r>
              <a:rPr sz="1150" spc="150" dirty="0">
                <a:latin typeface="MS UI Gothic"/>
                <a:cs typeface="MS UI Gothic"/>
              </a:rPr>
              <a:t>。</a:t>
            </a:r>
            <a:r>
              <a:rPr sz="1150" spc="229" dirty="0">
                <a:latin typeface="MS UI Gothic"/>
                <a:cs typeface="MS UI Gothic"/>
              </a:rPr>
              <a:t>図</a:t>
            </a:r>
            <a:r>
              <a:rPr sz="1150" spc="114" dirty="0">
                <a:latin typeface="MS UI Gothic"/>
                <a:cs typeface="MS UI Gothic"/>
              </a:rPr>
              <a:t>4-21</a:t>
            </a:r>
            <a:endParaRPr sz="1150" dirty="0">
              <a:latin typeface="MS UI Gothic"/>
              <a:cs typeface="MS UI Gothic"/>
            </a:endParaRPr>
          </a:p>
          <a:p>
            <a:pPr marL="12700">
              <a:spcBef>
                <a:spcPts val="720"/>
              </a:spcBef>
              <a:tabLst>
                <a:tab pos="329565" algn="l"/>
              </a:tabLst>
            </a:pPr>
            <a:r>
              <a:rPr sz="1150" dirty="0">
                <a:latin typeface="MS UI Gothic"/>
                <a:cs typeface="MS UI Gothic"/>
              </a:rPr>
              <a:t>②	</a:t>
            </a:r>
            <a:r>
              <a:rPr sz="1150" spc="229" dirty="0">
                <a:latin typeface="MS UI Gothic"/>
                <a:cs typeface="MS UI Gothic"/>
              </a:rPr>
              <a:t>テ</a:t>
            </a:r>
            <a:r>
              <a:rPr sz="1150" spc="210" dirty="0">
                <a:latin typeface="MS UI Gothic"/>
                <a:cs typeface="MS UI Gothic"/>
              </a:rPr>
              <a:t>キ</a:t>
            </a:r>
            <a:r>
              <a:rPr sz="1150" spc="155" dirty="0">
                <a:latin typeface="MS UI Gothic"/>
                <a:cs typeface="MS UI Gothic"/>
              </a:rPr>
              <a:t>ス</a:t>
            </a:r>
            <a:r>
              <a:rPr sz="1150" spc="140" dirty="0">
                <a:latin typeface="MS UI Gothic"/>
                <a:cs typeface="MS UI Gothic"/>
              </a:rPr>
              <a:t>ト</a:t>
            </a:r>
            <a:r>
              <a:rPr sz="1150" spc="200" dirty="0">
                <a:latin typeface="MS UI Gothic"/>
                <a:cs typeface="MS UI Gothic"/>
              </a:rPr>
              <a:t>欄</a:t>
            </a:r>
            <a:r>
              <a:rPr sz="1150" spc="160" dirty="0">
                <a:latin typeface="MS UI Gothic"/>
                <a:cs typeface="MS UI Gothic"/>
              </a:rPr>
              <a:t>に</a:t>
            </a:r>
            <a:r>
              <a:rPr sz="1150" spc="200" dirty="0">
                <a:latin typeface="MS UI Gothic"/>
                <a:cs typeface="MS UI Gothic"/>
              </a:rPr>
              <a:t>値</a:t>
            </a:r>
            <a:r>
              <a:rPr sz="1150" spc="150" dirty="0">
                <a:latin typeface="MS UI Gothic"/>
                <a:cs typeface="MS UI Gothic"/>
              </a:rPr>
              <a:t>を</a:t>
            </a:r>
            <a:r>
              <a:rPr sz="1150" spc="200" dirty="0">
                <a:latin typeface="MS UI Gothic"/>
                <a:cs typeface="MS UI Gothic"/>
              </a:rPr>
              <a:t>入力</a:t>
            </a:r>
            <a:r>
              <a:rPr sz="1150" spc="145" dirty="0">
                <a:latin typeface="MS UI Gothic"/>
                <a:cs typeface="MS UI Gothic"/>
              </a:rPr>
              <a:t>し</a:t>
            </a:r>
            <a:r>
              <a:rPr sz="1150" spc="150" dirty="0">
                <a:latin typeface="MS UI Gothic"/>
                <a:cs typeface="MS UI Gothic"/>
              </a:rPr>
              <a:t>ま</a:t>
            </a:r>
            <a:r>
              <a:rPr sz="1150" spc="70" dirty="0">
                <a:latin typeface="MS UI Gothic"/>
                <a:cs typeface="MS UI Gothic"/>
              </a:rPr>
              <a:t>す</a:t>
            </a:r>
            <a:r>
              <a:rPr sz="1150" spc="385" dirty="0">
                <a:latin typeface="MS UI Gothic"/>
                <a:cs typeface="MS UI Gothic"/>
              </a:rPr>
              <a:t>。</a:t>
            </a:r>
            <a:endParaRPr sz="1150" dirty="0">
              <a:latin typeface="MS UI Gothic"/>
              <a:cs typeface="MS UI Gothic"/>
            </a:endParaRPr>
          </a:p>
        </p:txBody>
      </p:sp>
      <p:sp>
        <p:nvSpPr>
          <p:cNvPr id="7" name="object 7"/>
          <p:cNvSpPr/>
          <p:nvPr/>
        </p:nvSpPr>
        <p:spPr>
          <a:xfrm>
            <a:off x="2066924" y="2445774"/>
            <a:ext cx="7819232" cy="3281926"/>
          </a:xfrm>
          <a:prstGeom prst="rect">
            <a:avLst/>
          </a:prstGeom>
          <a:blipFill>
            <a:blip r:embed="rId2" cstate="print"/>
            <a:stretch>
              <a:fillRect/>
            </a:stretch>
          </a:blipFill>
        </p:spPr>
        <p:txBody>
          <a:bodyPr wrap="square" lIns="0" tIns="0" rIns="0" bIns="0" rtlCol="0"/>
          <a:lstStyle/>
          <a:p>
            <a:endParaRPr/>
          </a:p>
        </p:txBody>
      </p:sp>
      <p:grpSp>
        <p:nvGrpSpPr>
          <p:cNvPr id="11" name="グループ化 10">
            <a:extLst>
              <a:ext uri="{FF2B5EF4-FFF2-40B4-BE49-F238E27FC236}">
                <a16:creationId xmlns:a16="http://schemas.microsoft.com/office/drawing/2014/main" id="{81861934-9143-405A-87B6-7C965E76C9F8}"/>
              </a:ext>
            </a:extLst>
          </p:cNvPr>
          <p:cNvGrpSpPr/>
          <p:nvPr/>
        </p:nvGrpSpPr>
        <p:grpSpPr>
          <a:xfrm>
            <a:off x="13238956" y="4203700"/>
            <a:ext cx="4421186" cy="5345630"/>
            <a:chOff x="13389770" y="3706308"/>
            <a:chExt cx="4421186" cy="5345630"/>
          </a:xfrm>
        </p:grpSpPr>
        <p:sp>
          <p:nvSpPr>
            <p:cNvPr id="4" name="object 4"/>
            <p:cNvSpPr txBox="1"/>
            <p:nvPr/>
          </p:nvSpPr>
          <p:spPr>
            <a:xfrm>
              <a:off x="14993303" y="8669782"/>
              <a:ext cx="1214120" cy="382156"/>
            </a:xfrm>
            <a:prstGeom prst="rect">
              <a:avLst/>
            </a:prstGeom>
          </p:spPr>
          <p:txBody>
            <a:bodyPr vert="horz" wrap="square" lIns="0" tIns="12700" rIns="0" bIns="0" rtlCol="0">
              <a:spAutoFit/>
            </a:bodyPr>
            <a:lstStyle/>
            <a:p>
              <a:pPr marL="12700">
                <a:spcBef>
                  <a:spcPts val="100"/>
                </a:spcBef>
              </a:pPr>
              <a:r>
                <a:rPr sz="2400" spc="90" dirty="0">
                  <a:latin typeface="メイリオ" panose="020B0604030504040204" pitchFamily="50" charset="-128"/>
                  <a:ea typeface="メイリオ" panose="020B0604030504040204" pitchFamily="50" charset="-128"/>
                  <a:cs typeface="MS UI Gothic"/>
                </a:rPr>
                <a:t>図4-20</a:t>
              </a:r>
              <a:endParaRPr sz="2400" dirty="0">
                <a:latin typeface="メイリオ" panose="020B0604030504040204" pitchFamily="50" charset="-128"/>
                <a:ea typeface="メイリオ" panose="020B0604030504040204" pitchFamily="50" charset="-128"/>
                <a:cs typeface="MS UI Gothic"/>
              </a:endParaRPr>
            </a:p>
          </p:txBody>
        </p:sp>
        <p:sp>
          <p:nvSpPr>
            <p:cNvPr id="8" name="object 8"/>
            <p:cNvSpPr/>
            <p:nvPr/>
          </p:nvSpPr>
          <p:spPr>
            <a:xfrm>
              <a:off x="13389770" y="3706308"/>
              <a:ext cx="4421186" cy="4840792"/>
            </a:xfrm>
            <a:prstGeom prst="rect">
              <a:avLst/>
            </a:prstGeom>
            <a:blipFill>
              <a:blip r:embed="rId3" cstate="print"/>
              <a:stretch>
                <a:fillRect/>
              </a:stretch>
            </a:blipFill>
          </p:spPr>
          <p:txBody>
            <a:bodyPr wrap="square" lIns="0" tIns="0" rIns="0" bIns="0" rtlCol="0"/>
            <a:lstStyle/>
            <a:p>
              <a:endParaRPr/>
            </a:p>
          </p:txBody>
        </p:sp>
      </p:grpSp>
      <p:sp>
        <p:nvSpPr>
          <p:cNvPr id="9" name="object 9"/>
          <p:cNvSpPr txBox="1">
            <a:spLocks noGrp="1"/>
          </p:cNvSpPr>
          <p:nvPr>
            <p:ph type="sldNum" sz="quarter" idx="7"/>
          </p:nvPr>
        </p:nvSpPr>
        <p:spPr/>
        <p:txBody>
          <a:bodyPr/>
          <a:lstStyle/>
          <a:p>
            <a:r>
              <a:rPr lang="en-US" altLang="ja-JP"/>
              <a:t>14</a:t>
            </a:r>
            <a:endParaRPr lang="en-US" altLang="ja-JP" dirty="0"/>
          </a:p>
        </p:txBody>
      </p:sp>
      <p:sp>
        <p:nvSpPr>
          <p:cNvPr id="10" name="object 3">
            <a:extLst>
              <a:ext uri="{FF2B5EF4-FFF2-40B4-BE49-F238E27FC236}">
                <a16:creationId xmlns:a16="http://schemas.microsoft.com/office/drawing/2014/main" id="{2CBC2A76-4E7C-4DBC-98CB-BB0A4542E18C}"/>
              </a:ext>
            </a:extLst>
          </p:cNvPr>
          <p:cNvSpPr txBox="1"/>
          <p:nvPr/>
        </p:nvSpPr>
        <p:spPr>
          <a:xfrm>
            <a:off x="4618038" y="5295421"/>
            <a:ext cx="1143000" cy="474489"/>
          </a:xfrm>
          <a:prstGeom prst="rect">
            <a:avLst/>
          </a:prstGeom>
        </p:spPr>
        <p:txBody>
          <a:bodyPr vert="horz" wrap="square" lIns="0" tIns="104140" rIns="0" bIns="0" rtlCol="0">
            <a:spAutoFit/>
          </a:bodyPr>
          <a:lstStyle/>
          <a:p>
            <a:pPr>
              <a:spcBef>
                <a:spcPts val="820"/>
              </a:spcBef>
            </a:pPr>
            <a:r>
              <a:rPr sz="2400" spc="150" dirty="0">
                <a:latin typeface="MS UI Gothic"/>
                <a:cs typeface="MS UI Gothic"/>
              </a:rPr>
              <a:t>図</a:t>
            </a:r>
            <a:r>
              <a:rPr sz="2400" spc="75" dirty="0">
                <a:latin typeface="MS UI Gothic"/>
                <a:cs typeface="MS UI Gothic"/>
              </a:rPr>
              <a:t>4-1</a:t>
            </a:r>
            <a:r>
              <a:rPr lang="en-US" altLang="ja-JP" sz="2400" spc="75" dirty="0">
                <a:latin typeface="MS UI Gothic"/>
                <a:cs typeface="MS UI Gothic"/>
              </a:rPr>
              <a:t>9</a:t>
            </a:r>
            <a:endParaRPr sz="2400" dirty="0">
              <a:latin typeface="MS UI Gothic"/>
              <a:cs typeface="MS UI Gothic"/>
            </a:endParaRPr>
          </a:p>
        </p:txBody>
      </p:sp>
      <p:sp>
        <p:nvSpPr>
          <p:cNvPr id="12" name="スライド番号プレースホルダー 4">
            <a:extLst>
              <a:ext uri="{FF2B5EF4-FFF2-40B4-BE49-F238E27FC236}">
                <a16:creationId xmlns:a16="http://schemas.microsoft.com/office/drawing/2014/main" id="{EBC9CCAD-DEF6-4D03-ADB0-7D71DA46A6A8}"/>
              </a:ext>
            </a:extLst>
          </p:cNvPr>
          <p:cNvSpPr txBox="1">
            <a:spLocks/>
          </p:cNvSpPr>
          <p:nvPr/>
        </p:nvSpPr>
        <p:spPr>
          <a:xfrm>
            <a:off x="17658556" y="95209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29</a:t>
            </a:fld>
            <a:endParaRPr lang="en-US" altLang="ja-JP" sz="2400" spc="17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9DCDEA5-4539-42DA-B6E5-6F15611B0B86}"/>
              </a:ext>
            </a:extLst>
          </p:cNvPr>
          <p:cNvSpPr>
            <a:spLocks noGrp="1"/>
          </p:cNvSpPr>
          <p:nvPr>
            <p:ph type="ctrTitle"/>
          </p:nvPr>
        </p:nvSpPr>
        <p:spPr>
          <a:xfrm>
            <a:off x="742156" y="904026"/>
            <a:ext cx="5410200" cy="1107996"/>
          </a:xfrm>
        </p:spPr>
        <p:txBody>
          <a:bodyPr/>
          <a:lstStyle/>
          <a:p>
            <a:r>
              <a:rPr kumimoji="1" lang="en-US" altLang="ja-JP" dirty="0" err="1">
                <a:solidFill>
                  <a:schemeClr val="tx1"/>
                </a:solidFill>
              </a:rPr>
              <a:t>KiCad</a:t>
            </a:r>
            <a:r>
              <a:rPr kumimoji="1" lang="en-US" altLang="ja-JP" dirty="0">
                <a:solidFill>
                  <a:schemeClr val="tx1"/>
                </a:solidFill>
              </a:rPr>
              <a:t> EDA</a:t>
            </a:r>
            <a:r>
              <a:rPr kumimoji="1" lang="ja-JP" altLang="en-US" dirty="0">
                <a:solidFill>
                  <a:schemeClr val="tx1"/>
                </a:solidFill>
              </a:rPr>
              <a:t>　</a:t>
            </a:r>
          </a:p>
        </p:txBody>
      </p:sp>
      <p:sp>
        <p:nvSpPr>
          <p:cNvPr id="2" name="スライド番号プレースホルダー 1">
            <a:extLst>
              <a:ext uri="{FF2B5EF4-FFF2-40B4-BE49-F238E27FC236}">
                <a16:creationId xmlns:a16="http://schemas.microsoft.com/office/drawing/2014/main" id="{D0F69063-1F30-4FC5-BE09-D103C102F3B1}"/>
              </a:ext>
            </a:extLst>
          </p:cNvPr>
          <p:cNvSpPr>
            <a:spLocks noGrp="1"/>
          </p:cNvSpPr>
          <p:nvPr>
            <p:ph type="sldNum" sz="quarter" idx="7"/>
          </p:nvPr>
        </p:nvSpPr>
        <p:spPr/>
        <p:txBody>
          <a:bodyPr/>
          <a:lstStyle/>
          <a:p>
            <a:pPr marL="25400">
              <a:spcBef>
                <a:spcPts val="390"/>
              </a:spcBef>
            </a:pPr>
            <a:fld id="{81D60167-4931-47E6-BA6A-407CBD079E47}" type="slidenum">
              <a:rPr lang="en-US" altLang="ja-JP" spc="170" smtClean="0"/>
              <a:pPr marL="25400">
                <a:spcBef>
                  <a:spcPts val="390"/>
                </a:spcBef>
              </a:pPr>
              <a:t>3</a:t>
            </a:fld>
            <a:endParaRPr lang="en-US" altLang="ja-JP" spc="170" dirty="0"/>
          </a:p>
        </p:txBody>
      </p:sp>
      <p:sp>
        <p:nvSpPr>
          <p:cNvPr id="3" name="正方形/長方形 2">
            <a:extLst>
              <a:ext uri="{FF2B5EF4-FFF2-40B4-BE49-F238E27FC236}">
                <a16:creationId xmlns:a16="http://schemas.microsoft.com/office/drawing/2014/main" id="{AAD9D4F1-EDEB-4316-BBE7-3A3B25102E1B}"/>
              </a:ext>
            </a:extLst>
          </p:cNvPr>
          <p:cNvSpPr/>
          <p:nvPr/>
        </p:nvSpPr>
        <p:spPr>
          <a:xfrm>
            <a:off x="2037556" y="2161342"/>
            <a:ext cx="16417131" cy="923330"/>
          </a:xfrm>
          <a:prstGeom prst="rect">
            <a:avLst/>
          </a:prstGeom>
        </p:spPr>
        <p:txBody>
          <a:bodyPr wrap="square">
            <a:spAutoFit/>
          </a:bodyPr>
          <a:lstStyle/>
          <a:p>
            <a:r>
              <a:rPr lang="en-US" altLang="ja-JP" sz="5400" dirty="0"/>
              <a:t>E D A  =  Electronic Design Automation</a:t>
            </a:r>
          </a:p>
        </p:txBody>
      </p:sp>
      <p:sp>
        <p:nvSpPr>
          <p:cNvPr id="7" name="正方形/長方形 6">
            <a:extLst>
              <a:ext uri="{FF2B5EF4-FFF2-40B4-BE49-F238E27FC236}">
                <a16:creationId xmlns:a16="http://schemas.microsoft.com/office/drawing/2014/main" id="{B1CA90FC-E593-4A0F-B312-078DC95D6184}"/>
              </a:ext>
            </a:extLst>
          </p:cNvPr>
          <p:cNvSpPr/>
          <p:nvPr/>
        </p:nvSpPr>
        <p:spPr>
          <a:xfrm rot="21148003">
            <a:off x="11589921" y="2409853"/>
            <a:ext cx="7683912" cy="923330"/>
          </a:xfrm>
          <a:prstGeom prst="rect">
            <a:avLst/>
          </a:prstGeom>
        </p:spPr>
        <p:txBody>
          <a:bodyPr wrap="square">
            <a:spAutoFit/>
          </a:bodyPr>
          <a:lstStyle/>
          <a:p>
            <a:r>
              <a:rPr lang="ja-JP" altLang="en-US" sz="5400" dirty="0"/>
              <a:t>自動電子回路設計　！？</a:t>
            </a:r>
            <a:endParaRPr lang="en-US" altLang="ja-JP" sz="5400" dirty="0"/>
          </a:p>
        </p:txBody>
      </p:sp>
      <p:sp>
        <p:nvSpPr>
          <p:cNvPr id="8" name="正方形/長方形 7">
            <a:extLst>
              <a:ext uri="{FF2B5EF4-FFF2-40B4-BE49-F238E27FC236}">
                <a16:creationId xmlns:a16="http://schemas.microsoft.com/office/drawing/2014/main" id="{6E657FC7-F429-4A27-917C-9DA65B2BF038}"/>
              </a:ext>
            </a:extLst>
          </p:cNvPr>
          <p:cNvSpPr/>
          <p:nvPr/>
        </p:nvSpPr>
        <p:spPr>
          <a:xfrm>
            <a:off x="993064" y="3288527"/>
            <a:ext cx="16417132" cy="6494085"/>
          </a:xfrm>
          <a:prstGeom prst="rect">
            <a:avLst/>
          </a:prstGeom>
        </p:spPr>
        <p:txBody>
          <a:bodyPr wrap="square">
            <a:spAutoFit/>
          </a:bodyPr>
          <a:lstStyle/>
          <a:p>
            <a:r>
              <a:rPr lang="ja-JP" altLang="en-US" sz="4000" dirty="0"/>
              <a:t>従来、電子回路設計は、</a:t>
            </a:r>
            <a:endParaRPr lang="en-US" altLang="ja-JP" sz="4000" dirty="0"/>
          </a:p>
          <a:p>
            <a:r>
              <a:rPr lang="en-US" altLang="ja-JP" sz="4000" dirty="0"/>
              <a:t>	</a:t>
            </a:r>
            <a:r>
              <a:rPr lang="ja-JP" altLang="en-US" sz="4000" dirty="0"/>
              <a:t>配線図（　回路設計・機能設計　） 　　　　</a:t>
            </a:r>
            <a:r>
              <a:rPr lang="en-US" altLang="ja-JP" sz="4000" dirty="0"/>
              <a:t>	</a:t>
            </a:r>
            <a:r>
              <a:rPr lang="ja-JP" altLang="en-US" sz="4000" dirty="0"/>
              <a:t>→</a:t>
            </a:r>
            <a:r>
              <a:rPr lang="ja-JP" altLang="en-US" sz="4000" b="1" dirty="0"/>
              <a:t>電子回路</a:t>
            </a:r>
            <a:r>
              <a:rPr lang="en-US" altLang="ja-JP" sz="4000" b="1" dirty="0"/>
              <a:t>CAD</a:t>
            </a:r>
          </a:p>
          <a:p>
            <a:r>
              <a:rPr lang="en-US" altLang="ja-JP" sz="4000" dirty="0"/>
              <a:t>	PCB</a:t>
            </a:r>
            <a:r>
              <a:rPr lang="ja-JP" altLang="en-US" sz="4000" dirty="0"/>
              <a:t>パターン（　アートワーク設計　）　　　</a:t>
            </a:r>
            <a:r>
              <a:rPr lang="en-US" altLang="ja-JP" sz="4000" dirty="0"/>
              <a:t>	</a:t>
            </a:r>
            <a:r>
              <a:rPr lang="ja-JP" altLang="en-US" sz="4000" dirty="0"/>
              <a:t>→</a:t>
            </a:r>
            <a:r>
              <a:rPr lang="ja-JP" altLang="en-US" sz="4000" b="1" dirty="0"/>
              <a:t>アートワークエディタ</a:t>
            </a:r>
            <a:endParaRPr lang="en-US" altLang="ja-JP" sz="4000" b="1" dirty="0"/>
          </a:p>
          <a:p>
            <a:r>
              <a:rPr lang="en-US" altLang="ja-JP" sz="4000" dirty="0"/>
              <a:t>	</a:t>
            </a:r>
            <a:r>
              <a:rPr lang="ja-JP" altLang="en-US" sz="4000" dirty="0"/>
              <a:t>ケース（　筐体設計　）</a:t>
            </a:r>
            <a:r>
              <a:rPr lang="en-US" altLang="ja-JP" sz="4000" dirty="0"/>
              <a:t>			</a:t>
            </a:r>
            <a:r>
              <a:rPr lang="ja-JP" altLang="en-US" sz="4000" dirty="0"/>
              <a:t>　　　</a:t>
            </a:r>
            <a:r>
              <a:rPr lang="en-US" altLang="ja-JP" sz="4000" dirty="0"/>
              <a:t>	</a:t>
            </a:r>
          </a:p>
          <a:p>
            <a:r>
              <a:rPr lang="en-US" altLang="ja-JP" sz="4000" dirty="0"/>
              <a:t>	</a:t>
            </a:r>
            <a:r>
              <a:rPr lang="ja-JP" altLang="en-US" sz="4000" dirty="0"/>
              <a:t>筐体内配線設計（　ハーネス設計　） 　　　</a:t>
            </a:r>
            <a:r>
              <a:rPr lang="en-US" altLang="ja-JP" sz="4000" dirty="0"/>
              <a:t>	</a:t>
            </a:r>
            <a:r>
              <a:rPr lang="ja-JP" altLang="en-US" sz="4000" dirty="0"/>
              <a:t>→ </a:t>
            </a:r>
            <a:r>
              <a:rPr lang="ja-JP" altLang="en-US" sz="4000" b="1" dirty="0"/>
              <a:t>３Ｄ－ＣＡＤ</a:t>
            </a:r>
            <a:endParaRPr lang="en-US" altLang="ja-JP" sz="4000" b="1" dirty="0"/>
          </a:p>
          <a:p>
            <a:r>
              <a:rPr lang="ja-JP" altLang="en-US" sz="2400" dirty="0"/>
              <a:t>　　　　　　</a:t>
            </a:r>
            <a:r>
              <a:rPr lang="ja-JP" altLang="en-US" sz="2800" dirty="0"/>
              <a:t>（配線の取り回し）</a:t>
            </a:r>
            <a:endParaRPr lang="en-US" altLang="ja-JP" sz="2800" dirty="0"/>
          </a:p>
          <a:p>
            <a:endParaRPr lang="en-US" altLang="ja-JP" sz="2800" dirty="0"/>
          </a:p>
          <a:p>
            <a:r>
              <a:rPr lang="ja-JP" altLang="en-US" sz="4000" dirty="0"/>
              <a:t>など、専用の</a:t>
            </a:r>
            <a:r>
              <a:rPr lang="en-US" altLang="ja-JP" sz="4000" dirty="0"/>
              <a:t>CAD</a:t>
            </a:r>
            <a:r>
              <a:rPr lang="ja-JP" altLang="en-US" sz="4000" dirty="0"/>
              <a:t>で独自に設計していた。特に、</a:t>
            </a:r>
            <a:r>
              <a:rPr lang="en-US" altLang="ja-JP" sz="4000" dirty="0"/>
              <a:t>PCB</a:t>
            </a:r>
            <a:r>
              <a:rPr lang="ja-JP" altLang="en-US" sz="4000" dirty="0"/>
              <a:t>製作では、ネットリストが辛うじて共通化される程度であった。</a:t>
            </a:r>
            <a:endParaRPr lang="en-US" altLang="ja-JP" sz="4000" dirty="0"/>
          </a:p>
          <a:p>
            <a:r>
              <a:rPr lang="ja-JP" altLang="en-US" sz="4000" dirty="0">
                <a:latin typeface="HG丸ｺﾞｼｯｸM-PRO" panose="020F0600000000000000" pitchFamily="50" charset="-128"/>
                <a:ea typeface="HG丸ｺﾞｼｯｸM-PRO" panose="020F0600000000000000" pitchFamily="50" charset="-128"/>
              </a:rPr>
              <a:t>電子回路は、回路特性を知らないでパターン設計を行うと所定の性能を発揮できないまたは、動かない場合もある。</a:t>
            </a:r>
            <a:endParaRPr lang="en-US" altLang="ja-JP" sz="4000" dirty="0">
              <a:latin typeface="HG丸ｺﾞｼｯｸM-PRO" panose="020F0600000000000000" pitchFamily="50" charset="-128"/>
              <a:ea typeface="HG丸ｺﾞｼｯｸM-PRO" panose="020F0600000000000000" pitchFamily="50" charset="-128"/>
            </a:endParaRPr>
          </a:p>
        </p:txBody>
      </p:sp>
      <p:sp>
        <p:nvSpPr>
          <p:cNvPr id="4" name="正方形/長方形 3">
            <a:extLst>
              <a:ext uri="{FF2B5EF4-FFF2-40B4-BE49-F238E27FC236}">
                <a16:creationId xmlns:a16="http://schemas.microsoft.com/office/drawing/2014/main" id="{8FBEB36E-1BB3-4FA1-8BBD-FFD6F95595FA}"/>
              </a:ext>
            </a:extLst>
          </p:cNvPr>
          <p:cNvSpPr/>
          <p:nvPr/>
        </p:nvSpPr>
        <p:spPr>
          <a:xfrm>
            <a:off x="665956" y="869771"/>
            <a:ext cx="15316200" cy="1200329"/>
          </a:xfrm>
          <a:prstGeom prst="rect">
            <a:avLst/>
          </a:prstGeom>
          <a:noFill/>
        </p:spPr>
        <p:txBody>
          <a:bodyPr wrap="square">
            <a:spAutoFit/>
          </a:bodyPr>
          <a:lstStyle/>
          <a:p>
            <a:r>
              <a:rPr lang="en-US" altLang="ja-JP" sz="7200" kern="0" dirty="0" err="1">
                <a:latin typeface="Verdana" panose="020B0604030504040204" pitchFamily="34" charset="0"/>
                <a:ea typeface="Verdana" panose="020B0604030504040204" pitchFamily="34" charset="0"/>
              </a:rPr>
              <a:t>KiCad</a:t>
            </a:r>
            <a:r>
              <a:rPr lang="ja-JP" altLang="en-US" sz="7200" kern="0" dirty="0">
                <a:latin typeface="Verdana" panose="020B0604030504040204" pitchFamily="34" charset="0"/>
                <a:ea typeface="Verdana" panose="020B0604030504040204" pitchFamily="34" charset="0"/>
              </a:rPr>
              <a:t> </a:t>
            </a:r>
            <a:r>
              <a:rPr lang="en-US" altLang="ja-JP" sz="7200" kern="0" dirty="0">
                <a:solidFill>
                  <a:srgbClr val="FF0000"/>
                </a:solidFill>
                <a:latin typeface="Verdana" panose="020B0604030504040204" pitchFamily="34" charset="0"/>
                <a:ea typeface="Verdana" panose="020B0604030504040204" pitchFamily="34" charset="0"/>
              </a:rPr>
              <a:t>EDA</a:t>
            </a:r>
            <a:r>
              <a:rPr lang="ja-JP" altLang="en-US" sz="7200" kern="0" dirty="0">
                <a:solidFill>
                  <a:srgbClr val="FF0000"/>
                </a:solidFill>
                <a:latin typeface="Verdana" panose="020B0604030504040204" pitchFamily="34" charset="0"/>
                <a:ea typeface="Verdana" panose="020B0604030504040204" pitchFamily="34" charset="0"/>
              </a:rPr>
              <a:t>　</a:t>
            </a:r>
            <a:r>
              <a:rPr lang="ja-JP" altLang="en-US" sz="7200" dirty="0">
                <a:latin typeface="Verdana" panose="020B0604030504040204" pitchFamily="34" charset="0"/>
              </a:rPr>
              <a:t>そもそも　</a:t>
            </a:r>
            <a:r>
              <a:rPr lang="en-US" altLang="ja-JP" sz="7200" dirty="0">
                <a:latin typeface="Verdana" panose="020B0604030504040204" pitchFamily="34" charset="0"/>
                <a:ea typeface="Verdana" panose="020B0604030504040204" pitchFamily="34" charset="0"/>
              </a:rPr>
              <a:t>EDA</a:t>
            </a:r>
            <a:r>
              <a:rPr lang="ja-JP" altLang="en-US" sz="7200" dirty="0">
                <a:latin typeface="Verdana" panose="020B0604030504040204" pitchFamily="34" charset="0"/>
              </a:rPr>
              <a:t>って</a:t>
            </a:r>
            <a:endParaRPr lang="ja-JP" altLang="en-US" sz="7200" dirty="0">
              <a:solidFill>
                <a:srgbClr val="FF0000"/>
              </a:solidFill>
              <a:latin typeface="Verdana" panose="020B0604030504040204" pitchFamily="34" charset="0"/>
            </a:endParaRPr>
          </a:p>
        </p:txBody>
      </p:sp>
      <p:grpSp>
        <p:nvGrpSpPr>
          <p:cNvPr id="10" name="グループ化 9">
            <a:extLst>
              <a:ext uri="{FF2B5EF4-FFF2-40B4-BE49-F238E27FC236}">
                <a16:creationId xmlns:a16="http://schemas.microsoft.com/office/drawing/2014/main" id="{F2D4F833-47A3-4D6A-9CDF-DEB66F9AB675}"/>
              </a:ext>
            </a:extLst>
          </p:cNvPr>
          <p:cNvGrpSpPr/>
          <p:nvPr/>
        </p:nvGrpSpPr>
        <p:grpSpPr>
          <a:xfrm>
            <a:off x="10419556" y="3746500"/>
            <a:ext cx="6705600" cy="3421797"/>
            <a:chOff x="10419556" y="3746500"/>
            <a:chExt cx="6705600" cy="3421797"/>
          </a:xfrm>
        </p:grpSpPr>
        <p:sp>
          <p:nvSpPr>
            <p:cNvPr id="6" name="四角形: 角を丸くする 5">
              <a:extLst>
                <a:ext uri="{FF2B5EF4-FFF2-40B4-BE49-F238E27FC236}">
                  <a16:creationId xmlns:a16="http://schemas.microsoft.com/office/drawing/2014/main" id="{BD2C2811-640D-4CF2-BF9A-5A25B50E101A}"/>
                </a:ext>
              </a:extLst>
            </p:cNvPr>
            <p:cNvSpPr/>
            <p:nvPr/>
          </p:nvSpPr>
          <p:spPr>
            <a:xfrm>
              <a:off x="10419556" y="3746500"/>
              <a:ext cx="6705600" cy="3027627"/>
            </a:xfrm>
            <a:prstGeom prst="roundRect">
              <a:avLst/>
            </a:prstGeom>
            <a:noFill/>
            <a:ln w="133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2E86AA12-94E3-4EA6-B112-141E7AEF1CBC}"/>
                </a:ext>
              </a:extLst>
            </p:cNvPr>
            <p:cNvSpPr txBox="1"/>
            <p:nvPr/>
          </p:nvSpPr>
          <p:spPr>
            <a:xfrm>
              <a:off x="14305756" y="6337300"/>
              <a:ext cx="2133600" cy="830997"/>
            </a:xfrm>
            <a:prstGeom prst="rect">
              <a:avLst/>
            </a:prstGeom>
            <a:solidFill>
              <a:schemeClr val="bg1"/>
            </a:solidFill>
          </p:spPr>
          <p:txBody>
            <a:bodyPr wrap="square" rtlCol="0">
              <a:spAutoFit/>
            </a:bodyPr>
            <a:lstStyle/>
            <a:p>
              <a:r>
                <a:rPr lang="ja-JP" altLang="en-US" sz="4800" dirty="0"/>
                <a:t>　独立</a:t>
              </a:r>
              <a:endParaRPr kumimoji="1" lang="ja-JP" altLang="en-US" sz="4800" dirty="0"/>
            </a:p>
          </p:txBody>
        </p:sp>
      </p:grpSp>
    </p:spTree>
    <p:extLst>
      <p:ext uri="{BB962C8B-B14F-4D97-AF65-F5344CB8AC3E}">
        <p14:creationId xmlns:p14="http://schemas.microsoft.com/office/powerpoint/2010/main" val="652484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animEffect transition="in" filter="fade">
                                      <p:cBhvr>
                                        <p:cTn id="25" dur="500"/>
                                        <p:tgtEl>
                                          <p:spTgt spid="8">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xEl>
                                              <p:pRg st="2" end="2"/>
                                            </p:txEl>
                                          </p:spTgt>
                                        </p:tgtEl>
                                        <p:attrNameLst>
                                          <p:attrName>style.visibility</p:attrName>
                                        </p:attrNameLst>
                                      </p:cBhvr>
                                      <p:to>
                                        <p:strVal val="visible"/>
                                      </p:to>
                                    </p:set>
                                    <p:animEffect transition="in" filter="fade">
                                      <p:cBhvr>
                                        <p:cTn id="30" dur="500"/>
                                        <p:tgtEl>
                                          <p:spTgt spid="8">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
                                            <p:txEl>
                                              <p:pRg st="3" end="3"/>
                                            </p:txEl>
                                          </p:spTgt>
                                        </p:tgtEl>
                                        <p:attrNameLst>
                                          <p:attrName>style.visibility</p:attrName>
                                        </p:attrNameLst>
                                      </p:cBhvr>
                                      <p:to>
                                        <p:strVal val="visible"/>
                                      </p:to>
                                    </p:set>
                                    <p:animEffect transition="in" filter="fade">
                                      <p:cBhvr>
                                        <p:cTn id="35" dur="500"/>
                                        <p:tgtEl>
                                          <p:spTgt spid="8">
                                            <p:txEl>
                                              <p:pRg st="3" end="3"/>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8">
                                            <p:txEl>
                                              <p:pRg st="4" end="4"/>
                                            </p:txEl>
                                          </p:spTgt>
                                        </p:tgtEl>
                                        <p:attrNameLst>
                                          <p:attrName>style.visibility</p:attrName>
                                        </p:attrNameLst>
                                      </p:cBhvr>
                                      <p:to>
                                        <p:strVal val="visible"/>
                                      </p:to>
                                    </p:set>
                                    <p:animEffect transition="in" filter="fade">
                                      <p:cBhvr>
                                        <p:cTn id="38" dur="500"/>
                                        <p:tgtEl>
                                          <p:spTgt spid="8">
                                            <p:txEl>
                                              <p:pRg st="4" end="4"/>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8">
                                            <p:txEl>
                                              <p:pRg st="5" end="5"/>
                                            </p:txEl>
                                          </p:spTgt>
                                        </p:tgtEl>
                                        <p:attrNameLst>
                                          <p:attrName>style.visibility</p:attrName>
                                        </p:attrNameLst>
                                      </p:cBhvr>
                                      <p:to>
                                        <p:strVal val="visible"/>
                                      </p:to>
                                    </p:set>
                                    <p:animEffect transition="in" filter="fade">
                                      <p:cBhvr>
                                        <p:cTn id="41" dur="500"/>
                                        <p:tgtEl>
                                          <p:spTgt spid="8">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par>
                                <p:cTn id="47" presetID="10" presetClass="entr" presetSubtype="0" fill="hold" nodeType="withEffect">
                                  <p:stCondLst>
                                    <p:cond delay="0"/>
                                  </p:stCondLst>
                                  <p:childTnLst>
                                    <p:set>
                                      <p:cBhvr>
                                        <p:cTn id="48" dur="1" fill="hold">
                                          <p:stCondLst>
                                            <p:cond delay="0"/>
                                          </p:stCondLst>
                                        </p:cTn>
                                        <p:tgtEl>
                                          <p:spTgt spid="8">
                                            <p:txEl>
                                              <p:pRg st="7" end="7"/>
                                            </p:txEl>
                                          </p:spTgt>
                                        </p:tgtEl>
                                        <p:attrNameLst>
                                          <p:attrName>style.visibility</p:attrName>
                                        </p:attrNameLst>
                                      </p:cBhvr>
                                      <p:to>
                                        <p:strVal val="visible"/>
                                      </p:to>
                                    </p:set>
                                    <p:animEffect transition="in" filter="fade">
                                      <p:cBhvr>
                                        <p:cTn id="49" dur="500"/>
                                        <p:tgtEl>
                                          <p:spTgt spid="8">
                                            <p:txEl>
                                              <p:pRg st="7" end="7"/>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8">
                                            <p:txEl>
                                              <p:pRg st="8" end="8"/>
                                            </p:txEl>
                                          </p:spTgt>
                                        </p:tgtEl>
                                        <p:attrNameLst>
                                          <p:attrName>style.visibility</p:attrName>
                                        </p:attrNameLst>
                                      </p:cBhvr>
                                      <p:to>
                                        <p:strVal val="visible"/>
                                      </p:to>
                                    </p:set>
                                    <p:animEffect transition="in" filter="fade">
                                      <p:cBhvr>
                                        <p:cTn id="52"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665956" y="698500"/>
            <a:ext cx="12753022" cy="382156"/>
          </a:xfrm>
          <a:prstGeom prst="rect">
            <a:avLst/>
          </a:prstGeom>
        </p:spPr>
        <p:txBody>
          <a:bodyPr vert="horz" wrap="square" lIns="0" tIns="12700" rIns="0" bIns="0" rtlCol="0">
            <a:spAutoFit/>
          </a:bodyPr>
          <a:lstStyle/>
          <a:p>
            <a:pPr marL="12700">
              <a:spcBef>
                <a:spcPts val="100"/>
              </a:spcBef>
              <a:tabLst>
                <a:tab pos="545465" algn="l"/>
                <a:tab pos="1275715" algn="l"/>
              </a:tabLst>
            </a:pPr>
            <a:r>
              <a:rPr sz="2400" spc="150" dirty="0">
                <a:latin typeface="メイリオ" panose="020B0604030504040204" pitchFamily="50" charset="-128"/>
                <a:ea typeface="メイリオ" panose="020B0604030504040204" pitchFamily="50" charset="-128"/>
                <a:cs typeface="Microsoft JhengHei"/>
              </a:rPr>
              <a:t>4.9.	値の入力	</a:t>
            </a:r>
            <a:r>
              <a:rPr sz="2400" spc="150" dirty="0" err="1">
                <a:latin typeface="メイリオ" panose="020B0604030504040204" pitchFamily="50" charset="-128"/>
                <a:ea typeface="メイリオ" panose="020B0604030504040204" pitchFamily="50" charset="-128"/>
                <a:cs typeface="Microsoft JhengHei"/>
              </a:rPr>
              <a:t>ショー</a:t>
            </a:r>
            <a:r>
              <a:rPr sz="2400" spc="-35" dirty="0" err="1">
                <a:latin typeface="メイリオ" panose="020B0604030504040204" pitchFamily="50" charset="-128"/>
                <a:ea typeface="メイリオ" panose="020B0604030504040204" pitchFamily="50" charset="-128"/>
                <a:cs typeface="Microsoft JhengHei"/>
              </a:rPr>
              <a:t>ト</a:t>
            </a:r>
            <a:r>
              <a:rPr sz="2400" spc="50" dirty="0" err="1">
                <a:latin typeface="メイリオ" panose="020B0604030504040204" pitchFamily="50" charset="-128"/>
                <a:ea typeface="メイリオ" panose="020B0604030504040204" pitchFamily="50" charset="-128"/>
                <a:cs typeface="Microsoft JhengHei"/>
              </a:rPr>
              <a:t>カットV</a:t>
            </a:r>
            <a:endParaRPr sz="2400" dirty="0">
              <a:latin typeface="メイリオ" panose="020B0604030504040204" pitchFamily="50" charset="-128"/>
              <a:ea typeface="メイリオ" panose="020B0604030504040204" pitchFamily="50" charset="-128"/>
              <a:cs typeface="MS UI Gothic"/>
            </a:endParaRPr>
          </a:p>
        </p:txBody>
      </p:sp>
      <p:sp>
        <p:nvSpPr>
          <p:cNvPr id="6" name="object 6"/>
          <p:cNvSpPr txBox="1"/>
          <p:nvPr/>
        </p:nvSpPr>
        <p:spPr>
          <a:xfrm>
            <a:off x="1275556" y="1384300"/>
            <a:ext cx="16916400" cy="1210588"/>
          </a:xfrm>
          <a:prstGeom prst="rect">
            <a:avLst/>
          </a:prstGeom>
        </p:spPr>
        <p:txBody>
          <a:bodyPr vert="horz" wrap="square" lIns="0" tIns="12700" rIns="0" bIns="0" rtlCol="0">
            <a:spAutoFit/>
          </a:bodyPr>
          <a:lstStyle/>
          <a:p>
            <a:pPr marL="542925" indent="-542925">
              <a:spcBef>
                <a:spcPts val="100"/>
              </a:spcBef>
            </a:pPr>
            <a:r>
              <a:rPr lang="ja-JP" altLang="en-US" sz="2400" spc="130" dirty="0">
                <a:latin typeface="メイリオ" panose="020B0604030504040204" pitchFamily="50" charset="-128"/>
                <a:ea typeface="メイリオ" panose="020B0604030504040204" pitchFamily="50" charset="-128"/>
                <a:cs typeface="MS UI Gothic"/>
              </a:rPr>
              <a:t>① </a:t>
            </a:r>
            <a:r>
              <a:rPr sz="2400" spc="130" dirty="0" err="1">
                <a:latin typeface="メイリオ" panose="020B0604030504040204" pitchFamily="50" charset="-128"/>
                <a:ea typeface="メイリオ" panose="020B0604030504040204" pitchFamily="50" charset="-128"/>
                <a:cs typeface="MS UI Gothic"/>
              </a:rPr>
              <a:t>抵抗</a:t>
            </a:r>
            <a:r>
              <a:rPr sz="2400" spc="110" dirty="0" err="1">
                <a:latin typeface="メイリオ" panose="020B0604030504040204" pitchFamily="50" charset="-128"/>
                <a:ea typeface="メイリオ" panose="020B0604030504040204" pitchFamily="50" charset="-128"/>
                <a:cs typeface="MS UI Gothic"/>
              </a:rPr>
              <a:t>な</a:t>
            </a:r>
            <a:r>
              <a:rPr sz="2400" spc="50" dirty="0" err="1">
                <a:latin typeface="メイリオ" panose="020B0604030504040204" pitchFamily="50" charset="-128"/>
                <a:ea typeface="メイリオ" panose="020B0604030504040204" pitchFamily="50" charset="-128"/>
                <a:cs typeface="MS UI Gothic"/>
              </a:rPr>
              <a:t>ど</a:t>
            </a:r>
            <a:r>
              <a:rPr sz="2400" spc="180" dirty="0" err="1">
                <a:latin typeface="メイリオ" panose="020B0604030504040204" pitchFamily="50" charset="-128"/>
                <a:ea typeface="メイリオ" panose="020B0604030504040204" pitchFamily="50" charset="-128"/>
                <a:cs typeface="MS UI Gothic"/>
              </a:rPr>
              <a:t>の</a:t>
            </a:r>
            <a:r>
              <a:rPr sz="2400" spc="225" dirty="0" err="1">
                <a:latin typeface="メイリオ" panose="020B0604030504040204" pitchFamily="50" charset="-128"/>
                <a:ea typeface="メイリオ" panose="020B0604030504040204" pitchFamily="50" charset="-128"/>
                <a:cs typeface="MS UI Gothic"/>
              </a:rPr>
              <a:t>値</a:t>
            </a:r>
            <a:r>
              <a:rPr sz="2400" spc="190" dirty="0" err="1">
                <a:latin typeface="メイリオ" panose="020B0604030504040204" pitchFamily="50" charset="-128"/>
                <a:ea typeface="メイリオ" panose="020B0604030504040204" pitchFamily="50" charset="-128"/>
                <a:cs typeface="MS UI Gothic"/>
              </a:rPr>
              <a:t>は</a:t>
            </a:r>
            <a:r>
              <a:rPr sz="2400" spc="145" dirty="0" err="1">
                <a:latin typeface="メイリオ" panose="020B0604030504040204" pitchFamily="50" charset="-128"/>
                <a:ea typeface="メイリオ" panose="020B0604030504040204" pitchFamily="50" charset="-128"/>
                <a:cs typeface="MS UI Gothic"/>
              </a:rPr>
              <a:t>，</a:t>
            </a:r>
            <a:r>
              <a:rPr sz="2400" spc="225" dirty="0" err="1">
                <a:latin typeface="メイリオ" panose="020B0604030504040204" pitchFamily="50" charset="-128"/>
                <a:ea typeface="メイリオ" panose="020B0604030504040204" pitchFamily="50" charset="-128"/>
                <a:cs typeface="MS UI Gothic"/>
              </a:rPr>
              <a:t>部品</a:t>
            </a:r>
            <a:r>
              <a:rPr sz="2400" spc="175" dirty="0" err="1">
                <a:latin typeface="メイリオ" panose="020B0604030504040204" pitchFamily="50" charset="-128"/>
                <a:ea typeface="メイリオ" panose="020B0604030504040204" pitchFamily="50" charset="-128"/>
                <a:cs typeface="MS UI Gothic"/>
              </a:rPr>
              <a:t>に</a:t>
            </a:r>
            <a:r>
              <a:rPr sz="2400" spc="165" dirty="0" err="1">
                <a:latin typeface="メイリオ" panose="020B0604030504040204" pitchFamily="50" charset="-128"/>
                <a:ea typeface="メイリオ" panose="020B0604030504040204" pitchFamily="50" charset="-128"/>
                <a:cs typeface="MS UI Gothic"/>
              </a:rPr>
              <a:t>マウ</a:t>
            </a:r>
            <a:r>
              <a:rPr sz="2400" spc="170" dirty="0" err="1">
                <a:latin typeface="メイリオ" panose="020B0604030504040204" pitchFamily="50" charset="-128"/>
                <a:ea typeface="メイリオ" panose="020B0604030504040204" pitchFamily="50" charset="-128"/>
                <a:cs typeface="MS UI Gothic"/>
              </a:rPr>
              <a:t>ス</a:t>
            </a:r>
            <a:r>
              <a:rPr sz="2400" spc="145" dirty="0" err="1">
                <a:latin typeface="メイリオ" panose="020B0604030504040204" pitchFamily="50" charset="-128"/>
                <a:ea typeface="メイリオ" panose="020B0604030504040204" pitchFamily="50" charset="-128"/>
                <a:cs typeface="MS UI Gothic"/>
              </a:rPr>
              <a:t>ポ</a:t>
            </a:r>
            <a:r>
              <a:rPr sz="2400" spc="250" dirty="0" err="1">
                <a:latin typeface="メイリオ" panose="020B0604030504040204" pitchFamily="50" charset="-128"/>
                <a:ea typeface="メイリオ" panose="020B0604030504040204" pitchFamily="50" charset="-128"/>
                <a:cs typeface="MS UI Gothic"/>
              </a:rPr>
              <a:t>イ</a:t>
            </a:r>
            <a:r>
              <a:rPr sz="2400" spc="254" dirty="0" err="1">
                <a:latin typeface="メイリオ" panose="020B0604030504040204" pitchFamily="50" charset="-128"/>
                <a:ea typeface="メイリオ" panose="020B0604030504040204" pitchFamily="50" charset="-128"/>
                <a:cs typeface="MS UI Gothic"/>
              </a:rPr>
              <a:t>ン</a:t>
            </a:r>
            <a:r>
              <a:rPr sz="2400" spc="235" dirty="0" err="1">
                <a:latin typeface="メイリオ" panose="020B0604030504040204" pitchFamily="50" charset="-128"/>
                <a:ea typeface="メイリオ" panose="020B0604030504040204" pitchFamily="50" charset="-128"/>
                <a:cs typeface="MS UI Gothic"/>
              </a:rPr>
              <a:t>タ</a:t>
            </a:r>
            <a:r>
              <a:rPr sz="2400" spc="260" dirty="0" err="1">
                <a:latin typeface="メイリオ" panose="020B0604030504040204" pitchFamily="50" charset="-128"/>
                <a:ea typeface="メイリオ" panose="020B0604030504040204" pitchFamily="50" charset="-128"/>
                <a:cs typeface="MS UI Gothic"/>
              </a:rPr>
              <a:t>を</a:t>
            </a:r>
            <a:r>
              <a:rPr sz="2400" spc="345" dirty="0" err="1">
                <a:latin typeface="メイリオ" panose="020B0604030504040204" pitchFamily="50" charset="-128"/>
                <a:ea typeface="メイリオ" panose="020B0604030504040204" pitchFamily="50" charset="-128"/>
                <a:cs typeface="MS UI Gothic"/>
              </a:rPr>
              <a:t>合</a:t>
            </a:r>
            <a:r>
              <a:rPr sz="2400" spc="290" dirty="0" err="1">
                <a:latin typeface="メイリオ" panose="020B0604030504040204" pitchFamily="50" charset="-128"/>
                <a:ea typeface="メイリオ" panose="020B0604030504040204" pitchFamily="50" charset="-128"/>
                <a:cs typeface="MS UI Gothic"/>
              </a:rPr>
              <a:t>わせ</a:t>
            </a:r>
            <a:r>
              <a:rPr sz="2400" spc="280" dirty="0" err="1">
                <a:latin typeface="メイリオ" panose="020B0604030504040204" pitchFamily="50" charset="-128"/>
                <a:ea typeface="メイリオ" panose="020B0604030504040204" pitchFamily="50" charset="-128"/>
                <a:cs typeface="MS UI Gothic"/>
              </a:rPr>
              <a:t>シ</a:t>
            </a:r>
            <a:r>
              <a:rPr sz="2400" spc="170" dirty="0" err="1">
                <a:latin typeface="メイリオ" panose="020B0604030504040204" pitchFamily="50" charset="-128"/>
                <a:ea typeface="メイリオ" panose="020B0604030504040204" pitchFamily="50" charset="-128"/>
                <a:cs typeface="MS UI Gothic"/>
              </a:rPr>
              <a:t>ョ</a:t>
            </a:r>
            <a:r>
              <a:rPr sz="2400" spc="280" dirty="0" err="1">
                <a:latin typeface="メイリオ" panose="020B0604030504040204" pitchFamily="50" charset="-128"/>
                <a:ea typeface="メイリオ" panose="020B0604030504040204" pitchFamily="50" charset="-128"/>
                <a:cs typeface="MS UI Gothic"/>
              </a:rPr>
              <a:t>ー</a:t>
            </a:r>
            <a:r>
              <a:rPr sz="2400" spc="210" dirty="0" err="1">
                <a:latin typeface="メイリオ" panose="020B0604030504040204" pitchFamily="50" charset="-128"/>
                <a:ea typeface="メイリオ" panose="020B0604030504040204" pitchFamily="50" charset="-128"/>
                <a:cs typeface="MS UI Gothic"/>
              </a:rPr>
              <a:t>ト</a:t>
            </a:r>
            <a:r>
              <a:rPr sz="2400" spc="220" dirty="0" err="1">
                <a:latin typeface="メイリオ" panose="020B0604030504040204" pitchFamily="50" charset="-128"/>
                <a:ea typeface="メイリオ" panose="020B0604030504040204" pitchFamily="50" charset="-128"/>
                <a:cs typeface="MS UI Gothic"/>
              </a:rPr>
              <a:t>カ</a:t>
            </a:r>
            <a:r>
              <a:rPr sz="2400" spc="180" dirty="0" err="1">
                <a:latin typeface="メイリオ" panose="020B0604030504040204" pitchFamily="50" charset="-128"/>
                <a:ea typeface="メイリオ" panose="020B0604030504040204" pitchFamily="50" charset="-128"/>
                <a:cs typeface="MS UI Gothic"/>
              </a:rPr>
              <a:t>ッ</a:t>
            </a:r>
            <a:r>
              <a:rPr sz="2400" spc="220" dirty="0" err="1">
                <a:latin typeface="メイリオ" panose="020B0604030504040204" pitchFamily="50" charset="-128"/>
                <a:ea typeface="メイリオ" panose="020B0604030504040204" pitchFamily="50" charset="-128"/>
                <a:cs typeface="MS UI Gothic"/>
              </a:rPr>
              <a:t>ト</a:t>
            </a:r>
            <a:r>
              <a:rPr sz="2400" spc="195" dirty="0" err="1">
                <a:latin typeface="メイリオ" panose="020B0604030504040204" pitchFamily="50" charset="-128"/>
                <a:ea typeface="メイリオ" panose="020B0604030504040204" pitchFamily="50" charset="-128"/>
                <a:cs typeface="MS UI Gothic"/>
              </a:rPr>
              <a:t>V</a:t>
            </a:r>
            <a:r>
              <a:rPr sz="2400" spc="235" dirty="0" err="1">
                <a:latin typeface="メイリオ" panose="020B0604030504040204" pitchFamily="50" charset="-128"/>
                <a:ea typeface="メイリオ" panose="020B0604030504040204" pitchFamily="50" charset="-128"/>
                <a:cs typeface="MS UI Gothic"/>
              </a:rPr>
              <a:t>を</a:t>
            </a:r>
            <a:r>
              <a:rPr sz="2400" spc="310" dirty="0" err="1">
                <a:latin typeface="メイリオ" panose="020B0604030504040204" pitchFamily="50" charset="-128"/>
                <a:ea typeface="メイリオ" panose="020B0604030504040204" pitchFamily="50" charset="-128"/>
                <a:cs typeface="MS UI Gothic"/>
              </a:rPr>
              <a:t>入力</a:t>
            </a:r>
            <a:r>
              <a:rPr sz="2400" spc="225" dirty="0" err="1">
                <a:latin typeface="メイリオ" panose="020B0604030504040204" pitchFamily="50" charset="-128"/>
                <a:ea typeface="メイリオ" panose="020B0604030504040204" pitchFamily="50" charset="-128"/>
                <a:cs typeface="MS UI Gothic"/>
              </a:rPr>
              <a:t>し</a:t>
            </a:r>
            <a:r>
              <a:rPr sz="2400" spc="235" dirty="0" err="1">
                <a:latin typeface="メイリオ" panose="020B0604030504040204" pitchFamily="50" charset="-128"/>
                <a:ea typeface="メイリオ" panose="020B0604030504040204" pitchFamily="50" charset="-128"/>
                <a:cs typeface="MS UI Gothic"/>
              </a:rPr>
              <a:t>ま</a:t>
            </a:r>
            <a:r>
              <a:rPr sz="2400" spc="75" dirty="0" err="1">
                <a:latin typeface="メイリオ" panose="020B0604030504040204" pitchFamily="50" charset="-128"/>
                <a:ea typeface="メイリオ" panose="020B0604030504040204" pitchFamily="50" charset="-128"/>
                <a:cs typeface="MS UI Gothic"/>
              </a:rPr>
              <a:t>す</a:t>
            </a:r>
            <a:r>
              <a:rPr sz="2400" spc="480" dirty="0">
                <a:latin typeface="メイリオ" panose="020B0604030504040204" pitchFamily="50" charset="-128"/>
                <a:ea typeface="メイリオ" panose="020B0604030504040204" pitchFamily="50" charset="-128"/>
                <a:cs typeface="MS UI Gothic"/>
              </a:rPr>
              <a:t>。</a:t>
            </a:r>
            <a:r>
              <a:rPr sz="2400" spc="360" dirty="0">
                <a:latin typeface="メイリオ" panose="020B0604030504040204" pitchFamily="50" charset="-128"/>
                <a:ea typeface="メイリオ" panose="020B0604030504040204" pitchFamily="50" charset="-128"/>
                <a:cs typeface="MS UI Gothic"/>
              </a:rPr>
              <a:t>「</a:t>
            </a:r>
            <a:r>
              <a:rPr sz="2400" spc="445" dirty="0">
                <a:latin typeface="メイリオ" panose="020B0604030504040204" pitchFamily="50" charset="-128"/>
                <a:ea typeface="メイリオ" panose="020B0604030504040204" pitchFamily="50" charset="-128"/>
                <a:cs typeface="MS UI Gothic"/>
              </a:rPr>
              <a:t>フ</a:t>
            </a:r>
            <a:r>
              <a:rPr sz="2400" spc="459" dirty="0">
                <a:latin typeface="メイリオ" panose="020B0604030504040204" pitchFamily="50" charset="-128"/>
                <a:ea typeface="メイリオ" panose="020B0604030504040204" pitchFamily="50" charset="-128"/>
                <a:cs typeface="MS UI Gothic"/>
              </a:rPr>
              <a:t>ィ</a:t>
            </a:r>
            <a:r>
              <a:rPr sz="2400" spc="175" dirty="0">
                <a:latin typeface="メイリオ" panose="020B0604030504040204" pitchFamily="50" charset="-128"/>
                <a:ea typeface="メイリオ" panose="020B0604030504040204" pitchFamily="50" charset="-128"/>
                <a:cs typeface="MS UI Gothic"/>
              </a:rPr>
              <a:t>ー</a:t>
            </a:r>
            <a:r>
              <a:rPr sz="2400" spc="210" dirty="0">
                <a:latin typeface="メイリオ" panose="020B0604030504040204" pitchFamily="50" charset="-128"/>
                <a:ea typeface="メイリオ" panose="020B0604030504040204" pitchFamily="50" charset="-128"/>
                <a:cs typeface="MS UI Gothic"/>
              </a:rPr>
              <a:t>ル</a:t>
            </a:r>
            <a:r>
              <a:rPr sz="2400" spc="150" dirty="0">
                <a:latin typeface="メイリオ" panose="020B0604030504040204" pitchFamily="50" charset="-128"/>
                <a:ea typeface="メイリオ" panose="020B0604030504040204" pitchFamily="50" charset="-128"/>
                <a:cs typeface="MS UI Gothic"/>
              </a:rPr>
              <a:t>ド</a:t>
            </a:r>
            <a:r>
              <a:rPr sz="2400" spc="210" dirty="0">
                <a:latin typeface="メイリオ" panose="020B0604030504040204" pitchFamily="50" charset="-128"/>
                <a:ea typeface="メイリオ" panose="020B0604030504040204" pitchFamily="50" charset="-128"/>
                <a:cs typeface="MS UI Gothic"/>
              </a:rPr>
              <a:t>定数</a:t>
            </a:r>
            <a:r>
              <a:rPr sz="2400" spc="170" dirty="0">
                <a:latin typeface="メイリオ" panose="020B0604030504040204" pitchFamily="50" charset="-128"/>
                <a:ea typeface="メイリオ" panose="020B0604030504040204" pitchFamily="50" charset="-128"/>
                <a:cs typeface="MS UI Gothic"/>
              </a:rPr>
              <a:t>の</a:t>
            </a:r>
            <a:r>
              <a:rPr sz="2400" spc="210" dirty="0">
                <a:latin typeface="メイリオ" panose="020B0604030504040204" pitchFamily="50" charset="-128"/>
                <a:ea typeface="メイリオ" panose="020B0604030504040204" pitchFamily="50" charset="-128"/>
                <a:cs typeface="MS UI Gothic"/>
              </a:rPr>
              <a:t>編集</a:t>
            </a:r>
            <a:r>
              <a:rPr sz="2400" spc="105" dirty="0">
                <a:latin typeface="メイリオ" panose="020B0604030504040204" pitchFamily="50" charset="-128"/>
                <a:ea typeface="メイリオ" panose="020B0604030504040204" pitchFamily="50" charset="-128"/>
                <a:cs typeface="MS UI Gothic"/>
              </a:rPr>
              <a:t>」</a:t>
            </a:r>
            <a:r>
              <a:rPr sz="2400" spc="65" dirty="0">
                <a:latin typeface="メイリオ" panose="020B0604030504040204" pitchFamily="50" charset="-128"/>
                <a:ea typeface="メイリオ" panose="020B0604030504040204" pitchFamily="50" charset="-128"/>
                <a:cs typeface="MS UI Gothic"/>
              </a:rPr>
              <a:t>ダ</a:t>
            </a:r>
            <a:r>
              <a:rPr sz="2400" spc="220" dirty="0">
                <a:latin typeface="メイリオ" panose="020B0604030504040204" pitchFamily="50" charset="-128"/>
                <a:ea typeface="メイリオ" panose="020B0604030504040204" pitchFamily="50" charset="-128"/>
                <a:cs typeface="MS UI Gothic"/>
              </a:rPr>
              <a:t>イ</a:t>
            </a:r>
            <a:r>
              <a:rPr sz="2400" spc="229" dirty="0">
                <a:latin typeface="メイリオ" panose="020B0604030504040204" pitchFamily="50" charset="-128"/>
                <a:ea typeface="メイリオ" panose="020B0604030504040204" pitchFamily="50" charset="-128"/>
                <a:cs typeface="MS UI Gothic"/>
              </a:rPr>
              <a:t>ア</a:t>
            </a:r>
            <a:r>
              <a:rPr sz="2400" spc="220" dirty="0">
                <a:latin typeface="メイリオ" panose="020B0604030504040204" pitchFamily="50" charset="-128"/>
                <a:ea typeface="メイリオ" panose="020B0604030504040204" pitchFamily="50" charset="-128"/>
                <a:cs typeface="MS UI Gothic"/>
              </a:rPr>
              <a:t>ロ</a:t>
            </a:r>
            <a:r>
              <a:rPr sz="2400" spc="235" dirty="0">
                <a:latin typeface="メイリオ" panose="020B0604030504040204" pitchFamily="50" charset="-128"/>
                <a:ea typeface="メイリオ" panose="020B0604030504040204" pitchFamily="50" charset="-128"/>
                <a:cs typeface="MS UI Gothic"/>
              </a:rPr>
              <a:t>グ</a:t>
            </a:r>
            <a:r>
              <a:rPr sz="2400" spc="254" dirty="0">
                <a:latin typeface="メイリオ" panose="020B0604030504040204" pitchFamily="50" charset="-128"/>
                <a:ea typeface="メイリオ" panose="020B0604030504040204" pitchFamily="50" charset="-128"/>
                <a:cs typeface="MS UI Gothic"/>
              </a:rPr>
              <a:t>が</a:t>
            </a:r>
            <a:r>
              <a:rPr sz="2400" spc="305" dirty="0">
                <a:latin typeface="メイリオ" panose="020B0604030504040204" pitchFamily="50" charset="-128"/>
                <a:ea typeface="メイリオ" panose="020B0604030504040204" pitchFamily="50" charset="-128"/>
                <a:cs typeface="MS UI Gothic"/>
              </a:rPr>
              <a:t>開</a:t>
            </a:r>
            <a:r>
              <a:rPr sz="2400" spc="229" dirty="0">
                <a:latin typeface="メイリオ" panose="020B0604030504040204" pitchFamily="50" charset="-128"/>
                <a:ea typeface="メイリオ" panose="020B0604030504040204" pitchFamily="50" charset="-128"/>
                <a:cs typeface="MS UI Gothic"/>
              </a:rPr>
              <a:t>きま</a:t>
            </a:r>
            <a:r>
              <a:rPr sz="2400" spc="70" dirty="0">
                <a:latin typeface="メイリオ" panose="020B0604030504040204" pitchFamily="50" charset="-128"/>
                <a:ea typeface="メイリオ" panose="020B0604030504040204" pitchFamily="50" charset="-128"/>
                <a:cs typeface="MS UI Gothic"/>
              </a:rPr>
              <a:t>す</a:t>
            </a:r>
            <a:r>
              <a:rPr sz="2400" spc="150" dirty="0">
                <a:latin typeface="メイリオ" panose="020B0604030504040204" pitchFamily="50" charset="-128"/>
                <a:ea typeface="メイリオ" panose="020B0604030504040204" pitchFamily="50" charset="-128"/>
                <a:cs typeface="MS UI Gothic"/>
              </a:rPr>
              <a:t>。</a:t>
            </a:r>
            <a:r>
              <a:rPr sz="2400" spc="229" dirty="0">
                <a:latin typeface="メイリオ" panose="020B0604030504040204" pitchFamily="50" charset="-128"/>
                <a:ea typeface="メイリオ" panose="020B0604030504040204" pitchFamily="50" charset="-128"/>
                <a:cs typeface="MS UI Gothic"/>
              </a:rPr>
              <a:t>図</a:t>
            </a:r>
            <a:r>
              <a:rPr sz="2400" spc="114" dirty="0">
                <a:latin typeface="メイリオ" panose="020B0604030504040204" pitchFamily="50" charset="-128"/>
                <a:ea typeface="メイリオ" panose="020B0604030504040204" pitchFamily="50" charset="-128"/>
                <a:cs typeface="MS UI Gothic"/>
              </a:rPr>
              <a:t>4-21</a:t>
            </a:r>
            <a:endParaRPr sz="2400" dirty="0">
              <a:latin typeface="メイリオ" panose="020B0604030504040204" pitchFamily="50" charset="-128"/>
              <a:ea typeface="メイリオ" panose="020B0604030504040204" pitchFamily="50" charset="-128"/>
              <a:cs typeface="MS UI Gothic"/>
            </a:endParaRPr>
          </a:p>
          <a:p>
            <a:pPr marL="12700">
              <a:spcBef>
                <a:spcPts val="720"/>
              </a:spcBef>
              <a:tabLst>
                <a:tab pos="329565" algn="l"/>
              </a:tabLst>
            </a:pPr>
            <a:r>
              <a:rPr sz="2400" dirty="0">
                <a:latin typeface="メイリオ" panose="020B0604030504040204" pitchFamily="50" charset="-128"/>
                <a:ea typeface="メイリオ" panose="020B0604030504040204" pitchFamily="50" charset="-128"/>
                <a:cs typeface="MS UI Gothic"/>
              </a:rPr>
              <a:t>②</a:t>
            </a:r>
            <a:r>
              <a:rPr lang="en-US" altLang="ja-JP" sz="2400" dirty="0">
                <a:latin typeface="メイリオ" panose="020B0604030504040204" pitchFamily="50" charset="-128"/>
                <a:ea typeface="メイリオ" panose="020B0604030504040204" pitchFamily="50" charset="-128"/>
                <a:cs typeface="MS UI Gothic"/>
              </a:rPr>
              <a:t> </a:t>
            </a:r>
            <a:r>
              <a:rPr sz="2400" spc="229" dirty="0" err="1">
                <a:latin typeface="メイリオ" panose="020B0604030504040204" pitchFamily="50" charset="-128"/>
                <a:ea typeface="メイリオ" panose="020B0604030504040204" pitchFamily="50" charset="-128"/>
                <a:cs typeface="MS UI Gothic"/>
              </a:rPr>
              <a:t>テ</a:t>
            </a:r>
            <a:r>
              <a:rPr sz="2400" spc="210" dirty="0" err="1">
                <a:latin typeface="メイリオ" panose="020B0604030504040204" pitchFamily="50" charset="-128"/>
                <a:ea typeface="メイリオ" panose="020B0604030504040204" pitchFamily="50" charset="-128"/>
                <a:cs typeface="MS UI Gothic"/>
              </a:rPr>
              <a:t>キ</a:t>
            </a:r>
            <a:r>
              <a:rPr sz="2400" spc="155" dirty="0" err="1">
                <a:latin typeface="メイリオ" panose="020B0604030504040204" pitchFamily="50" charset="-128"/>
                <a:ea typeface="メイリオ" panose="020B0604030504040204" pitchFamily="50" charset="-128"/>
                <a:cs typeface="MS UI Gothic"/>
              </a:rPr>
              <a:t>ス</a:t>
            </a:r>
            <a:r>
              <a:rPr sz="2400" spc="140" dirty="0" err="1">
                <a:latin typeface="メイリオ" panose="020B0604030504040204" pitchFamily="50" charset="-128"/>
                <a:ea typeface="メイリオ" panose="020B0604030504040204" pitchFamily="50" charset="-128"/>
                <a:cs typeface="MS UI Gothic"/>
              </a:rPr>
              <a:t>ト</a:t>
            </a:r>
            <a:r>
              <a:rPr sz="2400" spc="200" dirty="0" err="1">
                <a:latin typeface="メイリオ" panose="020B0604030504040204" pitchFamily="50" charset="-128"/>
                <a:ea typeface="メイリオ" panose="020B0604030504040204" pitchFamily="50" charset="-128"/>
                <a:cs typeface="MS UI Gothic"/>
              </a:rPr>
              <a:t>欄</a:t>
            </a:r>
            <a:r>
              <a:rPr sz="2400" spc="160" dirty="0" err="1">
                <a:latin typeface="メイリオ" panose="020B0604030504040204" pitchFamily="50" charset="-128"/>
                <a:ea typeface="メイリオ" panose="020B0604030504040204" pitchFamily="50" charset="-128"/>
                <a:cs typeface="MS UI Gothic"/>
              </a:rPr>
              <a:t>に</a:t>
            </a:r>
            <a:r>
              <a:rPr sz="2400" spc="200" dirty="0" err="1">
                <a:latin typeface="メイリオ" panose="020B0604030504040204" pitchFamily="50" charset="-128"/>
                <a:ea typeface="メイリオ" panose="020B0604030504040204" pitchFamily="50" charset="-128"/>
                <a:cs typeface="MS UI Gothic"/>
              </a:rPr>
              <a:t>値</a:t>
            </a:r>
            <a:r>
              <a:rPr sz="2400" spc="150" dirty="0" err="1">
                <a:latin typeface="メイリオ" panose="020B0604030504040204" pitchFamily="50" charset="-128"/>
                <a:ea typeface="メイリオ" panose="020B0604030504040204" pitchFamily="50" charset="-128"/>
                <a:cs typeface="MS UI Gothic"/>
              </a:rPr>
              <a:t>を</a:t>
            </a:r>
            <a:r>
              <a:rPr sz="2400" spc="200" dirty="0" err="1">
                <a:latin typeface="メイリオ" panose="020B0604030504040204" pitchFamily="50" charset="-128"/>
                <a:ea typeface="メイリオ" panose="020B0604030504040204" pitchFamily="50" charset="-128"/>
                <a:cs typeface="MS UI Gothic"/>
              </a:rPr>
              <a:t>入力</a:t>
            </a:r>
            <a:r>
              <a:rPr sz="2400" spc="145" dirty="0" err="1">
                <a:latin typeface="メイリオ" panose="020B0604030504040204" pitchFamily="50" charset="-128"/>
                <a:ea typeface="メイリオ" panose="020B0604030504040204" pitchFamily="50" charset="-128"/>
                <a:cs typeface="MS UI Gothic"/>
              </a:rPr>
              <a:t>し</a:t>
            </a:r>
            <a:r>
              <a:rPr sz="2400" spc="150" dirty="0" err="1">
                <a:latin typeface="メイリオ" panose="020B0604030504040204" pitchFamily="50" charset="-128"/>
                <a:ea typeface="メイリオ" panose="020B0604030504040204" pitchFamily="50" charset="-128"/>
                <a:cs typeface="MS UI Gothic"/>
              </a:rPr>
              <a:t>ま</a:t>
            </a:r>
            <a:r>
              <a:rPr sz="2400" spc="70" dirty="0" err="1">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p:txBody>
      </p:sp>
      <p:sp>
        <p:nvSpPr>
          <p:cNvPr id="9" name="object 9"/>
          <p:cNvSpPr txBox="1">
            <a:spLocks noGrp="1"/>
          </p:cNvSpPr>
          <p:nvPr>
            <p:ph type="sldNum" sz="quarter" idx="7"/>
          </p:nvPr>
        </p:nvSpPr>
        <p:spPr/>
        <p:txBody>
          <a:bodyPr/>
          <a:lstStyle/>
          <a:p>
            <a:r>
              <a:rPr lang="en-US" altLang="ja-JP"/>
              <a:t>14</a:t>
            </a:r>
            <a:endParaRPr lang="en-US" altLang="ja-JP" dirty="0"/>
          </a:p>
        </p:txBody>
      </p:sp>
      <p:grpSp>
        <p:nvGrpSpPr>
          <p:cNvPr id="13" name="グループ化 12">
            <a:extLst>
              <a:ext uri="{FF2B5EF4-FFF2-40B4-BE49-F238E27FC236}">
                <a16:creationId xmlns:a16="http://schemas.microsoft.com/office/drawing/2014/main" id="{70C2B57C-EB25-46FB-847E-B71352D2257A}"/>
              </a:ext>
            </a:extLst>
          </p:cNvPr>
          <p:cNvGrpSpPr/>
          <p:nvPr/>
        </p:nvGrpSpPr>
        <p:grpSpPr>
          <a:xfrm>
            <a:off x="2189956" y="2944569"/>
            <a:ext cx="8382000" cy="4360656"/>
            <a:chOff x="1885156" y="2761206"/>
            <a:chExt cx="8382000" cy="4360656"/>
          </a:xfrm>
        </p:grpSpPr>
        <p:sp>
          <p:nvSpPr>
            <p:cNvPr id="10" name="object 3">
              <a:extLst>
                <a:ext uri="{FF2B5EF4-FFF2-40B4-BE49-F238E27FC236}">
                  <a16:creationId xmlns:a16="http://schemas.microsoft.com/office/drawing/2014/main" id="{2CBC2A76-4E7C-4DBC-98CB-BB0A4542E18C}"/>
                </a:ext>
              </a:extLst>
            </p:cNvPr>
            <p:cNvSpPr txBox="1"/>
            <p:nvPr/>
          </p:nvSpPr>
          <p:spPr>
            <a:xfrm>
              <a:off x="4933156" y="6647373"/>
              <a:ext cx="1143000" cy="474489"/>
            </a:xfrm>
            <a:prstGeom prst="rect">
              <a:avLst/>
            </a:prstGeom>
          </p:spPr>
          <p:txBody>
            <a:bodyPr vert="horz" wrap="square" lIns="0" tIns="104140" rIns="0" bIns="0" rtlCol="0">
              <a:spAutoFit/>
            </a:bodyPr>
            <a:lstStyle/>
            <a:p>
              <a:pPr>
                <a:spcBef>
                  <a:spcPts val="820"/>
                </a:spcBef>
              </a:pPr>
              <a:r>
                <a:rPr sz="2400" spc="150" dirty="0">
                  <a:latin typeface="MS UI Gothic"/>
                  <a:cs typeface="MS UI Gothic"/>
                </a:rPr>
                <a:t>図</a:t>
              </a:r>
              <a:r>
                <a:rPr sz="2400" spc="75" dirty="0">
                  <a:latin typeface="MS UI Gothic"/>
                  <a:cs typeface="MS UI Gothic"/>
                </a:rPr>
                <a:t>4-1</a:t>
              </a:r>
              <a:r>
                <a:rPr lang="en-US" altLang="ja-JP" sz="2400" spc="75" dirty="0">
                  <a:latin typeface="MS UI Gothic"/>
                  <a:cs typeface="MS UI Gothic"/>
                </a:rPr>
                <a:t>9</a:t>
              </a:r>
              <a:endParaRPr sz="2400" dirty="0">
                <a:latin typeface="MS UI Gothic"/>
                <a:cs typeface="MS UI Gothic"/>
              </a:endParaRPr>
            </a:p>
          </p:txBody>
        </p:sp>
        <p:sp>
          <p:nvSpPr>
            <p:cNvPr id="12" name="object 5">
              <a:extLst>
                <a:ext uri="{FF2B5EF4-FFF2-40B4-BE49-F238E27FC236}">
                  <a16:creationId xmlns:a16="http://schemas.microsoft.com/office/drawing/2014/main" id="{DEA84EA4-C858-4688-9064-BA21C1707EAC}"/>
                </a:ext>
              </a:extLst>
            </p:cNvPr>
            <p:cNvSpPr/>
            <p:nvPr/>
          </p:nvSpPr>
          <p:spPr>
            <a:xfrm>
              <a:off x="1885156" y="2761206"/>
              <a:ext cx="8382000" cy="3957094"/>
            </a:xfrm>
            <a:prstGeom prst="rect">
              <a:avLst/>
            </a:prstGeom>
            <a:blipFill>
              <a:blip r:embed="rId2" cstate="print"/>
              <a:stretch>
                <a:fillRect/>
              </a:stretch>
            </a:blipFill>
          </p:spPr>
          <p:txBody>
            <a:bodyPr wrap="square" lIns="0" tIns="0" rIns="0" bIns="0" rtlCol="0"/>
            <a:lstStyle/>
            <a:p>
              <a:endParaRPr/>
            </a:p>
          </p:txBody>
        </p:sp>
      </p:grpSp>
      <p:sp>
        <p:nvSpPr>
          <p:cNvPr id="8" name="スライド番号プレースホルダー 4">
            <a:extLst>
              <a:ext uri="{FF2B5EF4-FFF2-40B4-BE49-F238E27FC236}">
                <a16:creationId xmlns:a16="http://schemas.microsoft.com/office/drawing/2014/main" id="{76E8B755-AF16-4BBC-8A9C-92B0BC54BA3C}"/>
              </a:ext>
            </a:extLst>
          </p:cNvPr>
          <p:cNvSpPr txBox="1">
            <a:spLocks/>
          </p:cNvSpPr>
          <p:nvPr/>
        </p:nvSpPr>
        <p:spPr>
          <a:xfrm>
            <a:off x="17658556" y="95209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30</a:t>
            </a:fld>
            <a:endParaRPr lang="en-US" altLang="ja-JP" sz="2400" spc="170" dirty="0"/>
          </a:p>
        </p:txBody>
      </p:sp>
    </p:spTree>
    <p:extLst>
      <p:ext uri="{BB962C8B-B14F-4D97-AF65-F5344CB8AC3E}">
        <p14:creationId xmlns:p14="http://schemas.microsoft.com/office/powerpoint/2010/main" val="29503328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65956" y="546100"/>
            <a:ext cx="17068800" cy="3062120"/>
          </a:xfrm>
          <a:prstGeom prst="rect">
            <a:avLst/>
          </a:prstGeom>
        </p:spPr>
        <p:txBody>
          <a:bodyPr vert="horz" wrap="square" lIns="0" tIns="12700" rIns="0" bIns="0" rtlCol="0">
            <a:spAutoFit/>
          </a:bodyPr>
          <a:lstStyle/>
          <a:p>
            <a:pPr>
              <a:spcBef>
                <a:spcPts val="100"/>
              </a:spcBef>
            </a:pPr>
            <a:r>
              <a:rPr sz="2400" spc="165" dirty="0">
                <a:latin typeface="メイリオ" panose="020B0604030504040204" pitchFamily="50" charset="-128"/>
                <a:ea typeface="メイリオ" panose="020B0604030504040204" pitchFamily="50" charset="-128"/>
                <a:cs typeface="Microsoft JhengHei"/>
              </a:rPr>
              <a:t>4.10.</a:t>
            </a:r>
            <a:r>
              <a:rPr sz="2400" spc="545" dirty="0">
                <a:latin typeface="メイリオ" panose="020B0604030504040204" pitchFamily="50" charset="-128"/>
                <a:ea typeface="メイリオ" panose="020B0604030504040204" pitchFamily="50" charset="-128"/>
                <a:cs typeface="Microsoft JhengHei"/>
              </a:rPr>
              <a:t> </a:t>
            </a:r>
            <a:r>
              <a:rPr sz="2400" dirty="0" err="1">
                <a:latin typeface="メイリオ" panose="020B0604030504040204" pitchFamily="50" charset="-128"/>
                <a:ea typeface="メイリオ" panose="020B0604030504040204" pitchFamily="50" charset="-128"/>
                <a:cs typeface="Microsoft JhengHei"/>
              </a:rPr>
              <a:t>ネットラベル（ローカルラベル</a:t>
            </a:r>
            <a:r>
              <a:rPr sz="2400" dirty="0">
                <a:latin typeface="メイリオ" panose="020B0604030504040204" pitchFamily="50" charset="-128"/>
                <a:ea typeface="メイリオ" panose="020B0604030504040204" pitchFamily="50" charset="-128"/>
                <a:cs typeface="Microsoft JhengHei"/>
              </a:rPr>
              <a:t>）</a:t>
            </a:r>
            <a:r>
              <a:rPr lang="en-US" altLang="ja-JP" sz="2400" dirty="0">
                <a:latin typeface="メイリオ" panose="020B0604030504040204" pitchFamily="50" charset="-128"/>
                <a:ea typeface="メイリオ" panose="020B0604030504040204" pitchFamily="50" charset="-128"/>
                <a:cs typeface="Microsoft JhengHei"/>
              </a:rPr>
              <a:t>     </a:t>
            </a:r>
            <a:r>
              <a:rPr sz="2400" dirty="0" err="1">
                <a:latin typeface="メイリオ" panose="020B0604030504040204" pitchFamily="50" charset="-128"/>
                <a:ea typeface="メイリオ" panose="020B0604030504040204" pitchFamily="50" charset="-128"/>
                <a:cs typeface="Microsoft JhengHei"/>
              </a:rPr>
              <a:t>ショー</a:t>
            </a:r>
            <a:r>
              <a:rPr sz="2400" spc="-35" dirty="0" err="1">
                <a:latin typeface="メイリオ" panose="020B0604030504040204" pitchFamily="50" charset="-128"/>
                <a:ea typeface="メイリオ" panose="020B0604030504040204" pitchFamily="50" charset="-128"/>
                <a:cs typeface="Microsoft JhengHei"/>
              </a:rPr>
              <a:t>ト</a:t>
            </a:r>
            <a:r>
              <a:rPr sz="2400" spc="55" dirty="0" err="1">
                <a:latin typeface="メイリオ" panose="020B0604030504040204" pitchFamily="50" charset="-128"/>
                <a:ea typeface="メイリオ" panose="020B0604030504040204" pitchFamily="50" charset="-128"/>
                <a:cs typeface="Microsoft JhengHei"/>
              </a:rPr>
              <a:t>カット</a:t>
            </a:r>
            <a:r>
              <a:rPr sz="2400" spc="25" dirty="0" err="1">
                <a:latin typeface="メイリオ" panose="020B0604030504040204" pitchFamily="50" charset="-128"/>
                <a:ea typeface="メイリオ" panose="020B0604030504040204" pitchFamily="50" charset="-128"/>
                <a:cs typeface="Microsoft JhengHei"/>
              </a:rPr>
              <a:t>L</a:t>
            </a:r>
            <a:endParaRPr sz="2400" dirty="0">
              <a:latin typeface="メイリオ" panose="020B0604030504040204" pitchFamily="50" charset="-128"/>
              <a:ea typeface="メイリオ" panose="020B0604030504040204" pitchFamily="50" charset="-128"/>
              <a:cs typeface="Microsoft JhengHei"/>
            </a:endParaRPr>
          </a:p>
          <a:p>
            <a:pPr marL="628650" marR="5080">
              <a:lnSpc>
                <a:spcPct val="159400"/>
              </a:lnSpc>
              <a:spcBef>
                <a:spcPts val="100"/>
              </a:spcBef>
            </a:pPr>
            <a:r>
              <a:rPr sz="2400" spc="285" dirty="0">
                <a:latin typeface="メイリオ" panose="020B0604030504040204" pitchFamily="50" charset="-128"/>
                <a:ea typeface="メイリオ" panose="020B0604030504040204" pitchFamily="50" charset="-128"/>
                <a:cs typeface="MS UI Gothic"/>
              </a:rPr>
              <a:t>配線</a:t>
            </a:r>
            <a:r>
              <a:rPr sz="2400" spc="229" dirty="0">
                <a:latin typeface="メイリオ" panose="020B0604030504040204" pitchFamily="50" charset="-128"/>
                <a:ea typeface="メイリオ" panose="020B0604030504040204" pitchFamily="50" charset="-128"/>
                <a:cs typeface="MS UI Gothic"/>
              </a:rPr>
              <a:t>に</a:t>
            </a:r>
            <a:r>
              <a:rPr sz="2400" spc="235" dirty="0">
                <a:latin typeface="メイリオ" panose="020B0604030504040204" pitchFamily="50" charset="-128"/>
                <a:ea typeface="メイリオ" panose="020B0604030504040204" pitchFamily="50" charset="-128"/>
                <a:cs typeface="MS UI Gothic"/>
              </a:rPr>
              <a:t>ネ</a:t>
            </a:r>
            <a:r>
              <a:rPr sz="2400" spc="175" dirty="0">
                <a:latin typeface="メイリオ" panose="020B0604030504040204" pitchFamily="50" charset="-128"/>
                <a:ea typeface="メイリオ" panose="020B0604030504040204" pitchFamily="50" charset="-128"/>
                <a:cs typeface="MS UI Gothic"/>
              </a:rPr>
              <a:t>ット</a:t>
            </a:r>
            <a:r>
              <a:rPr sz="2400" spc="210" dirty="0">
                <a:latin typeface="メイリオ" panose="020B0604030504040204" pitchFamily="50" charset="-128"/>
                <a:ea typeface="メイリオ" panose="020B0604030504040204" pitchFamily="50" charset="-128"/>
                <a:cs typeface="MS UI Gothic"/>
              </a:rPr>
              <a:t>ラ</a:t>
            </a:r>
            <a:r>
              <a:rPr sz="2400" spc="245" dirty="0">
                <a:latin typeface="メイリオ" panose="020B0604030504040204" pitchFamily="50" charset="-128"/>
                <a:ea typeface="メイリオ" panose="020B0604030504040204" pitchFamily="50" charset="-128"/>
                <a:cs typeface="MS UI Gothic"/>
              </a:rPr>
              <a:t>ベル</a:t>
            </a:r>
            <a:r>
              <a:rPr sz="2400" spc="160" dirty="0">
                <a:latin typeface="メイリオ" panose="020B0604030504040204" pitchFamily="50" charset="-128"/>
                <a:ea typeface="メイリオ" panose="020B0604030504040204" pitchFamily="50" charset="-128"/>
                <a:cs typeface="MS UI Gothic"/>
              </a:rPr>
              <a:t>（</a:t>
            </a:r>
            <a:r>
              <a:rPr sz="2400" spc="295" dirty="0">
                <a:latin typeface="メイリオ" panose="020B0604030504040204" pitchFamily="50" charset="-128"/>
                <a:ea typeface="メイリオ" panose="020B0604030504040204" pitchFamily="50" charset="-128"/>
                <a:cs typeface="MS UI Gothic"/>
              </a:rPr>
              <a:t>配線名</a:t>
            </a:r>
            <a:r>
              <a:rPr sz="2400" spc="160" dirty="0">
                <a:latin typeface="メイリオ" panose="020B0604030504040204" pitchFamily="50" charset="-128"/>
                <a:ea typeface="メイリオ" panose="020B0604030504040204" pitchFamily="50" charset="-128"/>
                <a:cs typeface="MS UI Gothic"/>
              </a:rPr>
              <a:t>）</a:t>
            </a:r>
            <a:r>
              <a:rPr sz="2400" spc="229" dirty="0">
                <a:latin typeface="メイリオ" panose="020B0604030504040204" pitchFamily="50" charset="-128"/>
                <a:ea typeface="メイリオ" panose="020B0604030504040204" pitchFamily="50" charset="-128"/>
                <a:cs typeface="MS UI Gothic"/>
              </a:rPr>
              <a:t>を</a:t>
            </a:r>
            <a:r>
              <a:rPr sz="2400" spc="295" dirty="0">
                <a:latin typeface="メイリオ" panose="020B0604030504040204" pitchFamily="50" charset="-128"/>
                <a:ea typeface="メイリオ" panose="020B0604030504040204" pitchFamily="50" charset="-128"/>
                <a:cs typeface="MS UI Gothic"/>
              </a:rPr>
              <a:t>付</a:t>
            </a:r>
            <a:r>
              <a:rPr sz="2400" spc="195" dirty="0">
                <a:latin typeface="メイリオ" panose="020B0604030504040204" pitchFamily="50" charset="-128"/>
                <a:ea typeface="メイリオ" panose="020B0604030504040204" pitchFamily="50" charset="-128"/>
                <a:cs typeface="MS UI Gothic"/>
              </a:rPr>
              <a:t>け</a:t>
            </a:r>
            <a:r>
              <a:rPr sz="2400" spc="315" dirty="0">
                <a:latin typeface="メイリオ" panose="020B0604030504040204" pitchFamily="50" charset="-128"/>
                <a:ea typeface="メイリオ" panose="020B0604030504040204" pitchFamily="50" charset="-128"/>
                <a:cs typeface="MS UI Gothic"/>
              </a:rPr>
              <a:t>る</a:t>
            </a:r>
            <a:r>
              <a:rPr sz="2400" spc="290" dirty="0">
                <a:latin typeface="メイリオ" panose="020B0604030504040204" pitchFamily="50" charset="-128"/>
                <a:ea typeface="メイリオ" panose="020B0604030504040204" pitchFamily="50" charset="-128"/>
                <a:cs typeface="MS UI Gothic"/>
              </a:rPr>
              <a:t>こ</a:t>
            </a:r>
            <a:r>
              <a:rPr sz="2400" spc="265" dirty="0">
                <a:latin typeface="メイリオ" panose="020B0604030504040204" pitchFamily="50" charset="-128"/>
                <a:ea typeface="メイリオ" panose="020B0604030504040204" pitchFamily="50" charset="-128"/>
                <a:cs typeface="MS UI Gothic"/>
              </a:rPr>
              <a:t>と</a:t>
            </a:r>
            <a:r>
              <a:rPr sz="2400" spc="345" dirty="0">
                <a:latin typeface="メイリオ" panose="020B0604030504040204" pitchFamily="50" charset="-128"/>
                <a:ea typeface="メイリオ" panose="020B0604030504040204" pitchFamily="50" charset="-128"/>
                <a:cs typeface="MS UI Gothic"/>
              </a:rPr>
              <a:t>が</a:t>
            </a:r>
            <a:r>
              <a:rPr sz="2400" spc="340" dirty="0">
                <a:latin typeface="メイリオ" panose="020B0604030504040204" pitchFamily="50" charset="-128"/>
                <a:ea typeface="メイリオ" panose="020B0604030504040204" pitchFamily="50" charset="-128"/>
                <a:cs typeface="MS UI Gothic"/>
              </a:rPr>
              <a:t>で</a:t>
            </a:r>
            <a:r>
              <a:rPr sz="2400" spc="315" dirty="0">
                <a:latin typeface="メイリオ" panose="020B0604030504040204" pitchFamily="50" charset="-128"/>
                <a:ea typeface="メイリオ" panose="020B0604030504040204" pitchFamily="50" charset="-128"/>
                <a:cs typeface="MS UI Gothic"/>
              </a:rPr>
              <a:t>きま</a:t>
            </a:r>
            <a:r>
              <a:rPr sz="2400" spc="95" dirty="0">
                <a:latin typeface="メイリオ" panose="020B0604030504040204" pitchFamily="50" charset="-128"/>
                <a:ea typeface="メイリオ" panose="020B0604030504040204" pitchFamily="50" charset="-128"/>
                <a:cs typeface="MS UI Gothic"/>
              </a:rPr>
              <a:t>す</a:t>
            </a:r>
            <a:r>
              <a:rPr sz="2400" spc="280" dirty="0">
                <a:latin typeface="メイリオ" panose="020B0604030504040204" pitchFamily="50" charset="-128"/>
                <a:ea typeface="メイリオ" panose="020B0604030504040204" pitchFamily="50" charset="-128"/>
                <a:cs typeface="MS UI Gothic"/>
              </a:rPr>
              <a:t>。</a:t>
            </a:r>
            <a:r>
              <a:rPr sz="2400" spc="409" dirty="0">
                <a:latin typeface="メイリオ" panose="020B0604030504040204" pitchFamily="50" charset="-128"/>
                <a:ea typeface="メイリオ" panose="020B0604030504040204" pitchFamily="50" charset="-128"/>
                <a:cs typeface="MS UI Gothic"/>
              </a:rPr>
              <a:t>同</a:t>
            </a:r>
            <a:r>
              <a:rPr sz="2400" spc="300" dirty="0">
                <a:latin typeface="メイリオ" panose="020B0604030504040204" pitchFamily="50" charset="-128"/>
                <a:ea typeface="メイリオ" panose="020B0604030504040204" pitchFamily="50" charset="-128"/>
                <a:cs typeface="MS UI Gothic"/>
              </a:rPr>
              <a:t>じ</a:t>
            </a:r>
            <a:r>
              <a:rPr sz="2400" spc="340" dirty="0">
                <a:latin typeface="メイリオ" panose="020B0604030504040204" pitchFamily="50" charset="-128"/>
                <a:ea typeface="メイリオ" panose="020B0604030504040204" pitchFamily="50" charset="-128"/>
                <a:cs typeface="MS UI Gothic"/>
              </a:rPr>
              <a:t>ネ</a:t>
            </a:r>
            <a:r>
              <a:rPr sz="2400" spc="245" dirty="0">
                <a:latin typeface="メイリオ" panose="020B0604030504040204" pitchFamily="50" charset="-128"/>
                <a:ea typeface="メイリオ" panose="020B0604030504040204" pitchFamily="50" charset="-128"/>
                <a:cs typeface="MS UI Gothic"/>
              </a:rPr>
              <a:t>ッ</a:t>
            </a:r>
            <a:r>
              <a:rPr sz="2400" spc="260" dirty="0">
                <a:latin typeface="メイリオ" panose="020B0604030504040204" pitchFamily="50" charset="-128"/>
                <a:ea typeface="メイリオ" panose="020B0604030504040204" pitchFamily="50" charset="-128"/>
                <a:cs typeface="MS UI Gothic"/>
              </a:rPr>
              <a:t>ト</a:t>
            </a:r>
            <a:r>
              <a:rPr sz="2400" spc="120" dirty="0">
                <a:latin typeface="メイリオ" panose="020B0604030504040204" pitchFamily="50" charset="-128"/>
                <a:ea typeface="メイリオ" panose="020B0604030504040204" pitchFamily="50" charset="-128"/>
                <a:cs typeface="MS UI Gothic"/>
              </a:rPr>
              <a:t>ラ</a:t>
            </a:r>
            <a:r>
              <a:rPr sz="2400" spc="135" dirty="0">
                <a:latin typeface="メイリオ" panose="020B0604030504040204" pitchFamily="50" charset="-128"/>
                <a:ea typeface="メイリオ" panose="020B0604030504040204" pitchFamily="50" charset="-128"/>
                <a:cs typeface="MS UI Gothic"/>
              </a:rPr>
              <a:t>ベル</a:t>
            </a:r>
            <a:r>
              <a:rPr sz="2400" spc="125" dirty="0">
                <a:latin typeface="メイリオ" panose="020B0604030504040204" pitchFamily="50" charset="-128"/>
                <a:ea typeface="メイリオ" panose="020B0604030504040204" pitchFamily="50" charset="-128"/>
                <a:cs typeface="MS UI Gothic"/>
              </a:rPr>
              <a:t>を</a:t>
            </a:r>
            <a:r>
              <a:rPr sz="2400" spc="160" dirty="0">
                <a:latin typeface="メイリオ" panose="020B0604030504040204" pitchFamily="50" charset="-128"/>
                <a:ea typeface="メイリオ" panose="020B0604030504040204" pitchFamily="50" charset="-128"/>
                <a:cs typeface="MS UI Gothic"/>
              </a:rPr>
              <a:t>持</a:t>
            </a:r>
            <a:r>
              <a:rPr sz="2400" spc="130" dirty="0">
                <a:latin typeface="メイリオ" panose="020B0604030504040204" pitchFamily="50" charset="-128"/>
                <a:ea typeface="メイリオ" panose="020B0604030504040204" pitchFamily="50" charset="-128"/>
                <a:cs typeface="MS UI Gothic"/>
              </a:rPr>
              <a:t>つ</a:t>
            </a:r>
            <a:r>
              <a:rPr sz="2400" spc="160" dirty="0">
                <a:latin typeface="メイリオ" panose="020B0604030504040204" pitchFamily="50" charset="-128"/>
                <a:ea typeface="メイリオ" panose="020B0604030504040204" pitchFamily="50" charset="-128"/>
                <a:cs typeface="MS UI Gothic"/>
              </a:rPr>
              <a:t>配線</a:t>
            </a:r>
            <a:r>
              <a:rPr sz="2400" spc="140" dirty="0">
                <a:latin typeface="メイリオ" panose="020B0604030504040204" pitchFamily="50" charset="-128"/>
                <a:ea typeface="メイリオ" panose="020B0604030504040204" pitchFamily="50" charset="-128"/>
                <a:cs typeface="MS UI Gothic"/>
              </a:rPr>
              <a:t>は</a:t>
            </a:r>
            <a:r>
              <a:rPr sz="2400" spc="160" dirty="0">
                <a:latin typeface="メイリオ" panose="020B0604030504040204" pitchFamily="50" charset="-128"/>
                <a:ea typeface="メイリオ" panose="020B0604030504040204" pitchFamily="50" charset="-128"/>
                <a:cs typeface="MS UI Gothic"/>
              </a:rPr>
              <a:t>回路図 </a:t>
            </a:r>
            <a:r>
              <a:rPr sz="2400" spc="114" dirty="0" err="1">
                <a:latin typeface="メイリオ" panose="020B0604030504040204" pitchFamily="50" charset="-128"/>
                <a:ea typeface="メイリオ" panose="020B0604030504040204" pitchFamily="50" charset="-128"/>
                <a:cs typeface="MS UI Gothic"/>
              </a:rPr>
              <a:t>で</a:t>
            </a:r>
            <a:r>
              <a:rPr sz="2400" spc="120" dirty="0" err="1">
                <a:latin typeface="メイリオ" panose="020B0604030504040204" pitchFamily="50" charset="-128"/>
                <a:ea typeface="メイリオ" panose="020B0604030504040204" pitchFamily="50" charset="-128"/>
                <a:cs typeface="MS UI Gothic"/>
              </a:rPr>
              <a:t>は</a:t>
            </a:r>
            <a:r>
              <a:rPr sz="2400" spc="140" dirty="0" err="1">
                <a:latin typeface="メイリオ" panose="020B0604030504040204" pitchFamily="50" charset="-128"/>
                <a:ea typeface="メイリオ" panose="020B0604030504040204" pitchFamily="50" charset="-128"/>
                <a:cs typeface="MS UI Gothic"/>
              </a:rPr>
              <a:t>離</a:t>
            </a:r>
            <a:r>
              <a:rPr sz="2400" spc="65" dirty="0" err="1">
                <a:latin typeface="メイリオ" panose="020B0604030504040204" pitchFamily="50" charset="-128"/>
                <a:ea typeface="メイリオ" panose="020B0604030504040204" pitchFamily="50" charset="-128"/>
                <a:cs typeface="MS UI Gothic"/>
              </a:rPr>
              <a:t>れ</a:t>
            </a:r>
            <a:r>
              <a:rPr sz="2400" spc="220" dirty="0" err="1">
                <a:latin typeface="メイリオ" panose="020B0604030504040204" pitchFamily="50" charset="-128"/>
                <a:ea typeface="メイリオ" panose="020B0604030504040204" pitchFamily="50" charset="-128"/>
                <a:cs typeface="MS UI Gothic"/>
              </a:rPr>
              <a:t>て</a:t>
            </a:r>
            <a:r>
              <a:rPr sz="2400" spc="180" dirty="0" err="1">
                <a:latin typeface="メイリオ" panose="020B0604030504040204" pitchFamily="50" charset="-128"/>
                <a:ea typeface="メイリオ" panose="020B0604030504040204" pitchFamily="50" charset="-128"/>
                <a:cs typeface="MS UI Gothic"/>
              </a:rPr>
              <a:t>い</a:t>
            </a:r>
            <a:r>
              <a:rPr sz="2400" spc="135" dirty="0" err="1">
                <a:latin typeface="メイリオ" panose="020B0604030504040204" pitchFamily="50" charset="-128"/>
                <a:ea typeface="メイリオ" panose="020B0604030504040204" pitchFamily="50" charset="-128"/>
                <a:cs typeface="MS UI Gothic"/>
              </a:rPr>
              <a:t>て</a:t>
            </a:r>
            <a:r>
              <a:rPr sz="2400" spc="130" dirty="0" err="1">
                <a:latin typeface="メイリオ" panose="020B0604030504040204" pitchFamily="50" charset="-128"/>
                <a:ea typeface="メイリオ" panose="020B0604030504040204" pitchFamily="50" charset="-128"/>
                <a:cs typeface="MS UI Gothic"/>
              </a:rPr>
              <a:t>も</a:t>
            </a:r>
            <a:r>
              <a:rPr sz="2400" spc="170" dirty="0" err="1">
                <a:latin typeface="メイリオ" panose="020B0604030504040204" pitchFamily="50" charset="-128"/>
                <a:ea typeface="メイリオ" panose="020B0604030504040204" pitchFamily="50" charset="-128"/>
                <a:cs typeface="MS UI Gothic"/>
              </a:rPr>
              <a:t>電気的</a:t>
            </a:r>
            <a:r>
              <a:rPr sz="2400" spc="135" dirty="0" err="1">
                <a:latin typeface="メイリオ" panose="020B0604030504040204" pitchFamily="50" charset="-128"/>
                <a:ea typeface="メイリオ" panose="020B0604030504040204" pitchFamily="50" charset="-128"/>
                <a:cs typeface="MS UI Gothic"/>
              </a:rPr>
              <a:t>に</a:t>
            </a:r>
            <a:r>
              <a:rPr sz="2400" spc="145" dirty="0" err="1">
                <a:latin typeface="メイリオ" panose="020B0604030504040204" pitchFamily="50" charset="-128"/>
                <a:ea typeface="メイリオ" panose="020B0604030504040204" pitchFamily="50" charset="-128"/>
                <a:cs typeface="MS UI Gothic"/>
              </a:rPr>
              <a:t>は</a:t>
            </a:r>
            <a:r>
              <a:rPr sz="2400" spc="170" dirty="0" err="1">
                <a:latin typeface="メイリオ" panose="020B0604030504040204" pitchFamily="50" charset="-128"/>
                <a:ea typeface="メイリオ" panose="020B0604030504040204" pitchFamily="50" charset="-128"/>
                <a:cs typeface="MS UI Gothic"/>
              </a:rPr>
              <a:t>接続</a:t>
            </a:r>
            <a:r>
              <a:rPr sz="2400" spc="120" dirty="0" err="1">
                <a:latin typeface="メイリオ" panose="020B0604030504040204" pitchFamily="50" charset="-128"/>
                <a:ea typeface="メイリオ" panose="020B0604030504040204" pitchFamily="50" charset="-128"/>
                <a:cs typeface="MS UI Gothic"/>
              </a:rPr>
              <a:t>さ</a:t>
            </a:r>
            <a:r>
              <a:rPr sz="2400" spc="150" dirty="0" err="1">
                <a:latin typeface="メイリオ" panose="020B0604030504040204" pitchFamily="50" charset="-128"/>
                <a:ea typeface="メイリオ" panose="020B0604030504040204" pitchFamily="50" charset="-128"/>
                <a:cs typeface="MS UI Gothic"/>
              </a:rPr>
              <a:t>れ</a:t>
            </a:r>
            <a:r>
              <a:rPr sz="2400" spc="135" dirty="0" err="1">
                <a:latin typeface="メイリオ" panose="020B0604030504040204" pitchFamily="50" charset="-128"/>
                <a:ea typeface="メイリオ" panose="020B0604030504040204" pitchFamily="50" charset="-128"/>
                <a:cs typeface="MS UI Gothic"/>
              </a:rPr>
              <a:t>た</a:t>
            </a:r>
            <a:r>
              <a:rPr sz="2400" spc="170" dirty="0" err="1">
                <a:latin typeface="メイリオ" panose="020B0604030504040204" pitchFamily="50" charset="-128"/>
                <a:ea typeface="メイリオ" panose="020B0604030504040204" pitchFamily="50" charset="-128"/>
                <a:cs typeface="MS UI Gothic"/>
              </a:rPr>
              <a:t>配線</a:t>
            </a:r>
            <a:r>
              <a:rPr sz="2400" spc="105" dirty="0" err="1">
                <a:latin typeface="メイリオ" panose="020B0604030504040204" pitchFamily="50" charset="-128"/>
                <a:ea typeface="メイリオ" panose="020B0604030504040204" pitchFamily="50" charset="-128"/>
                <a:cs typeface="MS UI Gothic"/>
              </a:rPr>
              <a:t>と</a:t>
            </a:r>
            <a:r>
              <a:rPr sz="2400" spc="30" dirty="0" err="1">
                <a:latin typeface="メイリオ" panose="020B0604030504040204" pitchFamily="50" charset="-128"/>
                <a:ea typeface="メイリオ" panose="020B0604030504040204" pitchFamily="50" charset="-128"/>
                <a:cs typeface="MS UI Gothic"/>
              </a:rPr>
              <a:t>し</a:t>
            </a:r>
            <a:r>
              <a:rPr sz="2400" spc="155" dirty="0" err="1">
                <a:latin typeface="メイリオ" panose="020B0604030504040204" pitchFamily="50" charset="-128"/>
                <a:ea typeface="メイリオ" panose="020B0604030504040204" pitchFamily="50" charset="-128"/>
                <a:cs typeface="MS UI Gothic"/>
              </a:rPr>
              <a:t>て</a:t>
            </a:r>
            <a:r>
              <a:rPr sz="2400" spc="195" dirty="0" err="1">
                <a:latin typeface="メイリオ" panose="020B0604030504040204" pitchFamily="50" charset="-128"/>
                <a:ea typeface="メイリオ" panose="020B0604030504040204" pitchFamily="50" charset="-128"/>
                <a:cs typeface="MS UI Gothic"/>
              </a:rPr>
              <a:t>処理</a:t>
            </a:r>
            <a:r>
              <a:rPr sz="2400" spc="135" dirty="0" err="1">
                <a:latin typeface="メイリオ" panose="020B0604030504040204" pitchFamily="50" charset="-128"/>
                <a:ea typeface="メイリオ" panose="020B0604030504040204" pitchFamily="50" charset="-128"/>
                <a:cs typeface="MS UI Gothic"/>
              </a:rPr>
              <a:t>さ</a:t>
            </a:r>
            <a:r>
              <a:rPr sz="2400" spc="175" dirty="0" err="1">
                <a:latin typeface="メイリオ" panose="020B0604030504040204" pitchFamily="50" charset="-128"/>
                <a:ea typeface="メイリオ" panose="020B0604030504040204" pitchFamily="50" charset="-128"/>
                <a:cs typeface="MS UI Gothic"/>
              </a:rPr>
              <a:t>れ</a:t>
            </a:r>
            <a:r>
              <a:rPr sz="2400" spc="145" dirty="0" err="1">
                <a:latin typeface="メイリオ" panose="020B0604030504040204" pitchFamily="50" charset="-128"/>
                <a:ea typeface="メイリオ" panose="020B0604030504040204" pitchFamily="50" charset="-128"/>
                <a:cs typeface="MS UI Gothic"/>
              </a:rPr>
              <a:t>ま</a:t>
            </a:r>
            <a:r>
              <a:rPr sz="2400" spc="70" dirty="0" err="1">
                <a:latin typeface="メイリオ" panose="020B0604030504040204" pitchFamily="50" charset="-128"/>
                <a:ea typeface="メイリオ" panose="020B0604030504040204" pitchFamily="50" charset="-128"/>
                <a:cs typeface="MS UI Gothic"/>
              </a:rPr>
              <a:t>す</a:t>
            </a:r>
            <a:r>
              <a:rPr sz="2400" spc="114" dirty="0">
                <a:latin typeface="メイリオ" panose="020B0604030504040204" pitchFamily="50" charset="-128"/>
                <a:ea typeface="メイリオ" panose="020B0604030504040204" pitchFamily="50" charset="-128"/>
                <a:cs typeface="MS UI Gothic"/>
              </a:rPr>
              <a:t>。</a:t>
            </a:r>
            <a:r>
              <a:rPr lang="en-US" altLang="ja-JP" sz="2400" spc="114" dirty="0">
                <a:latin typeface="メイリオ" panose="020B0604030504040204" pitchFamily="50" charset="-128"/>
                <a:ea typeface="メイリオ" panose="020B0604030504040204" pitchFamily="50" charset="-128"/>
                <a:cs typeface="MS UI Gothic"/>
              </a:rPr>
              <a:t>  </a:t>
            </a:r>
            <a:r>
              <a:rPr sz="2400" spc="180" dirty="0" err="1">
                <a:latin typeface="メイリオ" panose="020B0604030504040204" pitchFamily="50" charset="-128"/>
                <a:ea typeface="メイリオ" panose="020B0604030504040204" pitchFamily="50" charset="-128"/>
                <a:cs typeface="MS UI Gothic"/>
              </a:rPr>
              <a:t>例</a:t>
            </a:r>
            <a:r>
              <a:rPr sz="2400" spc="90" dirty="0" err="1">
                <a:latin typeface="メイリオ" panose="020B0604030504040204" pitchFamily="50" charset="-128"/>
                <a:ea typeface="メイリオ" panose="020B0604030504040204" pitchFamily="50" charset="-128"/>
                <a:cs typeface="MS UI Gothic"/>
              </a:rPr>
              <a:t>：</a:t>
            </a:r>
            <a:r>
              <a:rPr sz="2400" spc="180" dirty="0" err="1">
                <a:latin typeface="メイリオ" panose="020B0604030504040204" pitchFamily="50" charset="-128"/>
                <a:ea typeface="メイリオ" panose="020B0604030504040204" pitchFamily="50" charset="-128"/>
                <a:cs typeface="MS UI Gothic"/>
              </a:rPr>
              <a:t>回路図</a:t>
            </a:r>
            <a:r>
              <a:rPr sz="2400" spc="50" dirty="0">
                <a:latin typeface="メイリオ" panose="020B0604030504040204" pitchFamily="50" charset="-128"/>
                <a:ea typeface="メイリオ" panose="020B0604030504040204" pitchFamily="50" charset="-128"/>
                <a:cs typeface="MS UI Gothic"/>
              </a:rPr>
              <a:t>(</a:t>
            </a:r>
            <a:r>
              <a:rPr sz="2400" spc="180" dirty="0">
                <a:latin typeface="メイリオ" panose="020B0604030504040204" pitchFamily="50" charset="-128"/>
                <a:ea typeface="メイリオ" panose="020B0604030504040204" pitchFamily="50" charset="-128"/>
                <a:cs typeface="MS UI Gothic"/>
              </a:rPr>
              <a:t>図</a:t>
            </a:r>
            <a:r>
              <a:rPr sz="2400" spc="80" dirty="0">
                <a:latin typeface="メイリオ" panose="020B0604030504040204" pitchFamily="50" charset="-128"/>
                <a:ea typeface="メイリオ" panose="020B0604030504040204" pitchFamily="50" charset="-128"/>
                <a:cs typeface="MS UI Gothic"/>
              </a:rPr>
              <a:t>4-8)</a:t>
            </a:r>
            <a:r>
              <a:rPr sz="2400" spc="145" dirty="0">
                <a:latin typeface="メイリオ" panose="020B0604030504040204" pitchFamily="50" charset="-128"/>
                <a:ea typeface="メイリオ" panose="020B0604030504040204" pitchFamily="50" charset="-128"/>
                <a:cs typeface="MS UI Gothic"/>
              </a:rPr>
              <a:t>の</a:t>
            </a:r>
            <a:r>
              <a:rPr sz="2400" spc="95" dirty="0">
                <a:latin typeface="メイリオ" panose="020B0604030504040204" pitchFamily="50" charset="-128"/>
                <a:ea typeface="メイリオ" panose="020B0604030504040204" pitchFamily="50" charset="-128"/>
                <a:cs typeface="MS UI Gothic"/>
              </a:rPr>
              <a:t>INPUT</a:t>
            </a:r>
            <a:endParaRPr sz="2400" dirty="0">
              <a:latin typeface="メイリオ" panose="020B0604030504040204" pitchFamily="50" charset="-128"/>
              <a:ea typeface="メイリオ" panose="020B0604030504040204" pitchFamily="50" charset="-128"/>
              <a:cs typeface="MS UI Gothic"/>
            </a:endParaRPr>
          </a:p>
          <a:p>
            <a:pPr marL="628650">
              <a:spcBef>
                <a:spcPts val="720"/>
              </a:spcBef>
            </a:pPr>
            <a:r>
              <a:rPr sz="2400" spc="185" dirty="0">
                <a:latin typeface="メイリオ" panose="020B0604030504040204" pitchFamily="50" charset="-128"/>
                <a:ea typeface="メイリオ" panose="020B0604030504040204" pitchFamily="50" charset="-128"/>
                <a:cs typeface="MS UI Gothic"/>
              </a:rPr>
              <a:t>（</a:t>
            </a:r>
            <a:r>
              <a:rPr sz="2400" spc="375" dirty="0">
                <a:latin typeface="メイリオ" panose="020B0604030504040204" pitchFamily="50" charset="-128"/>
                <a:ea typeface="メイリオ" panose="020B0604030504040204" pitchFamily="50" charset="-128"/>
                <a:cs typeface="MS UI Gothic"/>
              </a:rPr>
              <a:t>以下</a:t>
            </a:r>
            <a:r>
              <a:rPr sz="2400" spc="250" dirty="0">
                <a:latin typeface="メイリオ" panose="020B0604030504040204" pitchFamily="50" charset="-128"/>
                <a:ea typeface="メイリオ" panose="020B0604030504040204" pitchFamily="50" charset="-128"/>
                <a:cs typeface="MS UI Gothic"/>
              </a:rPr>
              <a:t>，</a:t>
            </a:r>
            <a:r>
              <a:rPr sz="2400" spc="305" dirty="0">
                <a:latin typeface="メイリオ" panose="020B0604030504040204" pitchFamily="50" charset="-128"/>
                <a:ea typeface="メイリオ" panose="020B0604030504040204" pitchFamily="50" charset="-128"/>
                <a:cs typeface="MS UI Gothic"/>
              </a:rPr>
              <a:t>ネ</a:t>
            </a:r>
            <a:r>
              <a:rPr sz="2400" spc="215" dirty="0">
                <a:latin typeface="メイリオ" panose="020B0604030504040204" pitchFamily="50" charset="-128"/>
                <a:ea typeface="メイリオ" panose="020B0604030504040204" pitchFamily="50" charset="-128"/>
                <a:cs typeface="MS UI Gothic"/>
              </a:rPr>
              <a:t>ッ</a:t>
            </a:r>
            <a:r>
              <a:rPr sz="2400" spc="229" dirty="0">
                <a:latin typeface="メイリオ" panose="020B0604030504040204" pitchFamily="50" charset="-128"/>
                <a:ea typeface="メイリオ" panose="020B0604030504040204" pitchFamily="50" charset="-128"/>
                <a:cs typeface="MS UI Gothic"/>
              </a:rPr>
              <a:t>ト</a:t>
            </a:r>
            <a:r>
              <a:rPr sz="2400" spc="210" dirty="0">
                <a:latin typeface="メイリオ" panose="020B0604030504040204" pitchFamily="50" charset="-128"/>
                <a:ea typeface="メイリオ" panose="020B0604030504040204" pitchFamily="50" charset="-128"/>
                <a:cs typeface="MS UI Gothic"/>
              </a:rPr>
              <a:t>ラ</a:t>
            </a:r>
            <a:r>
              <a:rPr sz="2400" spc="245" dirty="0">
                <a:latin typeface="メイリオ" panose="020B0604030504040204" pitchFamily="50" charset="-128"/>
                <a:ea typeface="メイリオ" panose="020B0604030504040204" pitchFamily="50" charset="-128"/>
                <a:cs typeface="MS UI Gothic"/>
              </a:rPr>
              <a:t>ベル</a:t>
            </a:r>
            <a:r>
              <a:rPr sz="2400" spc="229" dirty="0">
                <a:latin typeface="メイリオ" panose="020B0604030504040204" pitchFamily="50" charset="-128"/>
                <a:ea typeface="メイリオ" panose="020B0604030504040204" pitchFamily="50" charset="-128"/>
                <a:cs typeface="MS UI Gothic"/>
              </a:rPr>
              <a:t>を</a:t>
            </a:r>
            <a:r>
              <a:rPr sz="2400" spc="305" dirty="0">
                <a:latin typeface="メイリオ" panose="020B0604030504040204" pitchFamily="50" charset="-128"/>
                <a:ea typeface="メイリオ" panose="020B0604030504040204" pitchFamily="50" charset="-128"/>
                <a:cs typeface="MS UI Gothic"/>
              </a:rPr>
              <a:t>単</a:t>
            </a:r>
            <a:r>
              <a:rPr sz="2400" spc="240" dirty="0">
                <a:latin typeface="メイリオ" panose="020B0604030504040204" pitchFamily="50" charset="-128"/>
                <a:ea typeface="メイリオ" panose="020B0604030504040204" pitchFamily="50" charset="-128"/>
                <a:cs typeface="MS UI Gothic"/>
              </a:rPr>
              <a:t>に</a:t>
            </a:r>
            <a:r>
              <a:rPr sz="2400" spc="210" dirty="0">
                <a:latin typeface="メイリオ" panose="020B0604030504040204" pitchFamily="50" charset="-128"/>
                <a:ea typeface="メイリオ" panose="020B0604030504040204" pitchFamily="50" charset="-128"/>
                <a:cs typeface="MS UI Gothic"/>
              </a:rPr>
              <a:t>ラ</a:t>
            </a:r>
            <a:r>
              <a:rPr sz="2400" spc="245" dirty="0">
                <a:latin typeface="メイリオ" panose="020B0604030504040204" pitchFamily="50" charset="-128"/>
                <a:ea typeface="メイリオ" panose="020B0604030504040204" pitchFamily="50" charset="-128"/>
                <a:cs typeface="MS UI Gothic"/>
              </a:rPr>
              <a:t>ベル</a:t>
            </a:r>
            <a:r>
              <a:rPr sz="2400" spc="190" dirty="0">
                <a:latin typeface="メイリオ" panose="020B0604030504040204" pitchFamily="50" charset="-128"/>
                <a:ea typeface="メイリオ" panose="020B0604030504040204" pitchFamily="50" charset="-128"/>
                <a:cs typeface="MS UI Gothic"/>
              </a:rPr>
              <a:t>と</a:t>
            </a:r>
            <a:r>
              <a:rPr sz="2400" spc="305" dirty="0">
                <a:latin typeface="メイリオ" panose="020B0604030504040204" pitchFamily="50" charset="-128"/>
                <a:ea typeface="メイリオ" panose="020B0604030504040204" pitchFamily="50" charset="-128"/>
                <a:cs typeface="MS UI Gothic"/>
              </a:rPr>
              <a:t>呼称</a:t>
            </a:r>
            <a:r>
              <a:rPr sz="2400" spc="220" dirty="0">
                <a:latin typeface="メイリオ" panose="020B0604030504040204" pitchFamily="50" charset="-128"/>
                <a:ea typeface="メイリオ" panose="020B0604030504040204" pitchFamily="50" charset="-128"/>
                <a:cs typeface="MS UI Gothic"/>
              </a:rPr>
              <a:t>し</a:t>
            </a:r>
            <a:r>
              <a:rPr sz="2400" spc="229" dirty="0">
                <a:latin typeface="メイリオ" panose="020B0604030504040204" pitchFamily="50" charset="-128"/>
                <a:ea typeface="メイリオ" panose="020B0604030504040204" pitchFamily="50" charset="-128"/>
                <a:cs typeface="MS UI Gothic"/>
              </a:rPr>
              <a:t>ま</a:t>
            </a:r>
            <a:r>
              <a:rPr sz="2400" spc="254" dirty="0">
                <a:latin typeface="メイリオ" panose="020B0604030504040204" pitchFamily="50" charset="-128"/>
                <a:ea typeface="メイリオ" panose="020B0604030504040204" pitchFamily="50" charset="-128"/>
                <a:cs typeface="MS UI Gothic"/>
              </a:rPr>
              <a:t>す</a:t>
            </a:r>
            <a:r>
              <a:rPr sz="2400" spc="150"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628650">
              <a:spcBef>
                <a:spcPts val="1120"/>
              </a:spcBef>
              <a:tabLst>
                <a:tab pos="329565" algn="l"/>
                <a:tab pos="1438910" algn="l"/>
              </a:tabLst>
            </a:pPr>
            <a:r>
              <a:rPr sz="2400" dirty="0">
                <a:latin typeface="メイリオ" panose="020B0604030504040204" pitchFamily="50" charset="-128"/>
                <a:ea typeface="メイリオ" panose="020B0604030504040204" pitchFamily="50" charset="-128"/>
                <a:cs typeface="MS UI Gothic"/>
              </a:rPr>
              <a:t>①</a:t>
            </a:r>
            <a:r>
              <a:rPr lang="en-US" altLang="ja-JP" sz="2400" dirty="0">
                <a:latin typeface="メイリオ" panose="020B0604030504040204" pitchFamily="50" charset="-128"/>
                <a:ea typeface="メイリオ" panose="020B0604030504040204" pitchFamily="50" charset="-128"/>
                <a:cs typeface="MS UI Gothic"/>
              </a:rPr>
              <a:t> </a:t>
            </a:r>
            <a:r>
              <a:rPr sz="2400" spc="200" dirty="0" err="1">
                <a:latin typeface="メイリオ" panose="020B0604030504040204" pitchFamily="50" charset="-128"/>
                <a:ea typeface="メイリオ" panose="020B0604030504040204" pitchFamily="50" charset="-128"/>
                <a:cs typeface="MS UI Gothic"/>
              </a:rPr>
              <a:t>右</a:t>
            </a:r>
            <a:r>
              <a:rPr sz="2400" spc="145" dirty="0" err="1">
                <a:latin typeface="メイリオ" panose="020B0604030504040204" pitchFamily="50" charset="-128"/>
                <a:ea typeface="メイリオ" panose="020B0604030504040204" pitchFamily="50" charset="-128"/>
                <a:cs typeface="MS UI Gothic"/>
              </a:rPr>
              <a:t>ツ</a:t>
            </a:r>
            <a:r>
              <a:rPr sz="2400" spc="130" dirty="0" err="1">
                <a:latin typeface="メイリオ" panose="020B0604030504040204" pitchFamily="50" charset="-128"/>
                <a:ea typeface="メイリオ" panose="020B0604030504040204" pitchFamily="50" charset="-128"/>
                <a:cs typeface="MS UI Gothic"/>
              </a:rPr>
              <a:t>ー</a:t>
            </a:r>
            <a:r>
              <a:rPr sz="2400" spc="185" dirty="0" err="1">
                <a:latin typeface="メイリオ" panose="020B0604030504040204" pitchFamily="50" charset="-128"/>
                <a:ea typeface="メイリオ" panose="020B0604030504040204" pitchFamily="50" charset="-128"/>
                <a:cs typeface="MS UI Gothic"/>
              </a:rPr>
              <a:t>ル</a:t>
            </a:r>
            <a:r>
              <a:rPr sz="2400" spc="145" dirty="0" err="1">
                <a:latin typeface="メイリオ" panose="020B0604030504040204" pitchFamily="50" charset="-128"/>
                <a:ea typeface="メイリオ" panose="020B0604030504040204" pitchFamily="50" charset="-128"/>
                <a:cs typeface="MS UI Gothic"/>
              </a:rPr>
              <a:t>バ</a:t>
            </a:r>
            <a:r>
              <a:rPr sz="2400" spc="210" dirty="0">
                <a:latin typeface="メイリオ" panose="020B0604030504040204" pitchFamily="50" charset="-128"/>
                <a:ea typeface="メイリオ" panose="020B0604030504040204" pitchFamily="50" charset="-128"/>
                <a:cs typeface="MS UI Gothic"/>
              </a:rPr>
              <a:t>ー	</a:t>
            </a:r>
            <a:r>
              <a:rPr sz="2400" spc="305" dirty="0">
                <a:latin typeface="メイリオ" panose="020B0604030504040204" pitchFamily="50" charset="-128"/>
                <a:ea typeface="メイリオ" panose="020B0604030504040204" pitchFamily="50" charset="-128"/>
                <a:cs typeface="MS UI Gothic"/>
              </a:rPr>
              <a:t>「</a:t>
            </a:r>
            <a:r>
              <a:rPr sz="2400" spc="500" dirty="0">
                <a:latin typeface="メイリオ" panose="020B0604030504040204" pitchFamily="50" charset="-128"/>
                <a:ea typeface="メイリオ" panose="020B0604030504040204" pitchFamily="50" charset="-128"/>
                <a:cs typeface="MS UI Gothic"/>
              </a:rPr>
              <a:t>ネ</a:t>
            </a:r>
            <a:r>
              <a:rPr sz="2400" spc="355" dirty="0">
                <a:latin typeface="メイリオ" panose="020B0604030504040204" pitchFamily="50" charset="-128"/>
                <a:ea typeface="メイリオ" panose="020B0604030504040204" pitchFamily="50" charset="-128"/>
                <a:cs typeface="MS UI Gothic"/>
              </a:rPr>
              <a:t>ッ</a:t>
            </a:r>
            <a:r>
              <a:rPr sz="2400" spc="400" dirty="0">
                <a:latin typeface="メイリオ" panose="020B0604030504040204" pitchFamily="50" charset="-128"/>
                <a:ea typeface="メイリオ" panose="020B0604030504040204" pitchFamily="50" charset="-128"/>
                <a:cs typeface="MS UI Gothic"/>
              </a:rPr>
              <a:t>ト</a:t>
            </a:r>
            <a:r>
              <a:rPr sz="2400" spc="190" dirty="0">
                <a:latin typeface="メイリオ" panose="020B0604030504040204" pitchFamily="50" charset="-128"/>
                <a:ea typeface="メイリオ" panose="020B0604030504040204" pitchFamily="50" charset="-128"/>
                <a:cs typeface="MS UI Gothic"/>
              </a:rPr>
              <a:t>ラ</a:t>
            </a:r>
            <a:r>
              <a:rPr sz="2400" spc="225" dirty="0">
                <a:latin typeface="メイリオ" panose="020B0604030504040204" pitchFamily="50" charset="-128"/>
                <a:ea typeface="メイリオ" panose="020B0604030504040204" pitchFamily="50" charset="-128"/>
                <a:cs typeface="MS UI Gothic"/>
              </a:rPr>
              <a:t>ベル</a:t>
            </a:r>
            <a:r>
              <a:rPr sz="2400" spc="210" dirty="0">
                <a:latin typeface="メイリオ" panose="020B0604030504040204" pitchFamily="50" charset="-128"/>
                <a:ea typeface="メイリオ" panose="020B0604030504040204" pitchFamily="50" charset="-128"/>
                <a:cs typeface="MS UI Gothic"/>
              </a:rPr>
              <a:t>を</a:t>
            </a:r>
            <a:r>
              <a:rPr sz="2400" spc="275" dirty="0">
                <a:latin typeface="メイリオ" panose="020B0604030504040204" pitchFamily="50" charset="-128"/>
                <a:ea typeface="メイリオ" panose="020B0604030504040204" pitchFamily="50" charset="-128"/>
                <a:cs typeface="MS UI Gothic"/>
              </a:rPr>
              <a:t>配置</a:t>
            </a:r>
            <a:r>
              <a:rPr sz="2400" spc="135" dirty="0">
                <a:latin typeface="メイリオ" panose="020B0604030504040204" pitchFamily="50" charset="-128"/>
                <a:ea typeface="メイリオ" panose="020B0604030504040204" pitchFamily="50" charset="-128"/>
                <a:cs typeface="MS UI Gothic"/>
              </a:rPr>
              <a:t>」</a:t>
            </a:r>
            <a:r>
              <a:rPr sz="2400" spc="210" dirty="0">
                <a:latin typeface="メイリオ" panose="020B0604030504040204" pitchFamily="50" charset="-128"/>
                <a:ea typeface="メイリオ" panose="020B0604030504040204" pitchFamily="50" charset="-128"/>
                <a:cs typeface="MS UI Gothic"/>
              </a:rPr>
              <a:t>を</a:t>
            </a:r>
            <a:r>
              <a:rPr sz="2400" spc="275" dirty="0">
                <a:latin typeface="メイリオ" panose="020B0604030504040204" pitchFamily="50" charset="-128"/>
                <a:ea typeface="メイリオ" panose="020B0604030504040204" pitchFamily="50" charset="-128"/>
                <a:cs typeface="MS UI Gothic"/>
              </a:rPr>
              <a:t>選択</a:t>
            </a:r>
            <a:r>
              <a:rPr sz="2400" spc="200" dirty="0">
                <a:latin typeface="メイリオ" panose="020B0604030504040204" pitchFamily="50" charset="-128"/>
                <a:ea typeface="メイリオ" panose="020B0604030504040204" pitchFamily="50" charset="-128"/>
                <a:cs typeface="MS UI Gothic"/>
              </a:rPr>
              <a:t>し</a:t>
            </a:r>
            <a:r>
              <a:rPr sz="2400" spc="185" dirty="0">
                <a:latin typeface="メイリオ" panose="020B0604030504040204" pitchFamily="50" charset="-128"/>
                <a:ea typeface="メイリオ" panose="020B0604030504040204" pitchFamily="50" charset="-128"/>
                <a:cs typeface="MS UI Gothic"/>
              </a:rPr>
              <a:t>，</a:t>
            </a:r>
            <a:r>
              <a:rPr sz="2400" spc="275" dirty="0">
                <a:latin typeface="メイリオ" panose="020B0604030504040204" pitchFamily="50" charset="-128"/>
                <a:ea typeface="メイリオ" panose="020B0604030504040204" pitchFamily="50" charset="-128"/>
                <a:cs typeface="MS UI Gothic"/>
              </a:rPr>
              <a:t>任意</a:t>
            </a:r>
            <a:r>
              <a:rPr sz="2400" spc="225" dirty="0">
                <a:latin typeface="メイリオ" panose="020B0604030504040204" pitchFamily="50" charset="-128"/>
                <a:ea typeface="メイリオ" panose="020B0604030504040204" pitchFamily="50" charset="-128"/>
                <a:cs typeface="MS UI Gothic"/>
              </a:rPr>
              <a:t>の</a:t>
            </a:r>
            <a:r>
              <a:rPr sz="2400" spc="275" dirty="0">
                <a:latin typeface="メイリオ" panose="020B0604030504040204" pitchFamily="50" charset="-128"/>
                <a:ea typeface="メイリオ" panose="020B0604030504040204" pitchFamily="50" charset="-128"/>
                <a:cs typeface="MS UI Gothic"/>
              </a:rPr>
              <a:t>場所</a:t>
            </a:r>
            <a:r>
              <a:rPr sz="2400" spc="210" dirty="0">
                <a:latin typeface="メイリオ" panose="020B0604030504040204" pitchFamily="50" charset="-128"/>
                <a:ea typeface="メイリオ" panose="020B0604030504040204" pitchFamily="50" charset="-128"/>
                <a:cs typeface="MS UI Gothic"/>
              </a:rPr>
              <a:t>を</a:t>
            </a:r>
            <a:r>
              <a:rPr sz="2400" spc="190" dirty="0">
                <a:latin typeface="メイリオ" panose="020B0604030504040204" pitchFamily="50" charset="-128"/>
                <a:ea typeface="メイリオ" panose="020B0604030504040204" pitchFamily="50" charset="-128"/>
                <a:cs typeface="MS UI Gothic"/>
              </a:rPr>
              <a:t>ク</a:t>
            </a:r>
            <a:r>
              <a:rPr sz="2400" spc="160" dirty="0">
                <a:latin typeface="メイリオ" panose="020B0604030504040204" pitchFamily="50" charset="-128"/>
                <a:ea typeface="メイリオ" panose="020B0604030504040204" pitchFamily="50" charset="-128"/>
                <a:cs typeface="MS UI Gothic"/>
              </a:rPr>
              <a:t>リッ</a:t>
            </a:r>
            <a:r>
              <a:rPr sz="2400" spc="190" dirty="0">
                <a:latin typeface="メイリオ" panose="020B0604030504040204" pitchFamily="50" charset="-128"/>
                <a:ea typeface="メイリオ" panose="020B0604030504040204" pitchFamily="50" charset="-128"/>
                <a:cs typeface="MS UI Gothic"/>
              </a:rPr>
              <a:t>ク</a:t>
            </a:r>
            <a:r>
              <a:rPr sz="2400" spc="200" dirty="0">
                <a:latin typeface="メイリオ" panose="020B0604030504040204" pitchFamily="50" charset="-128"/>
                <a:ea typeface="メイリオ" panose="020B0604030504040204" pitchFamily="50" charset="-128"/>
                <a:cs typeface="MS UI Gothic"/>
              </a:rPr>
              <a:t>し</a:t>
            </a:r>
            <a:r>
              <a:rPr sz="2400" spc="210"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628650">
              <a:spcBef>
                <a:spcPts val="1220"/>
              </a:spcBef>
              <a:tabLst>
                <a:tab pos="329565" algn="l"/>
              </a:tabLst>
            </a:pPr>
            <a:r>
              <a:rPr sz="2400" dirty="0">
                <a:latin typeface="メイリオ" panose="020B0604030504040204" pitchFamily="50" charset="-128"/>
                <a:ea typeface="メイリオ" panose="020B0604030504040204" pitchFamily="50" charset="-128"/>
                <a:cs typeface="MS UI Gothic"/>
              </a:rPr>
              <a:t>②</a:t>
            </a:r>
            <a:r>
              <a:rPr lang="en-US" altLang="ja-JP" sz="2400" dirty="0">
                <a:latin typeface="メイリオ" panose="020B0604030504040204" pitchFamily="50" charset="-128"/>
                <a:ea typeface="メイリオ" panose="020B0604030504040204" pitchFamily="50" charset="-128"/>
                <a:cs typeface="MS UI Gothic"/>
              </a:rPr>
              <a:t> </a:t>
            </a:r>
            <a:r>
              <a:rPr sz="2400" spc="225" dirty="0" err="1">
                <a:latin typeface="メイリオ" panose="020B0604030504040204" pitchFamily="50" charset="-128"/>
                <a:ea typeface="メイリオ" panose="020B0604030504040204" pitchFamily="50" charset="-128"/>
                <a:cs typeface="MS UI Gothic"/>
              </a:rPr>
              <a:t>ラ</a:t>
            </a:r>
            <a:r>
              <a:rPr sz="2400" spc="265" dirty="0" err="1">
                <a:latin typeface="メイリオ" panose="020B0604030504040204" pitchFamily="50" charset="-128"/>
                <a:ea typeface="メイリオ" panose="020B0604030504040204" pitchFamily="50" charset="-128"/>
                <a:cs typeface="MS UI Gothic"/>
              </a:rPr>
              <a:t>ベルの</a:t>
            </a:r>
            <a:r>
              <a:rPr sz="2400" spc="245" dirty="0" err="1">
                <a:latin typeface="メイリオ" panose="020B0604030504040204" pitchFamily="50" charset="-128"/>
                <a:ea typeface="メイリオ" panose="020B0604030504040204" pitchFamily="50" charset="-128"/>
                <a:cs typeface="MS UI Gothic"/>
              </a:rPr>
              <a:t>プ</a:t>
            </a:r>
            <a:r>
              <a:rPr sz="2400" spc="235" dirty="0" err="1">
                <a:latin typeface="メイリオ" panose="020B0604030504040204" pitchFamily="50" charset="-128"/>
                <a:ea typeface="メイリオ" panose="020B0604030504040204" pitchFamily="50" charset="-128"/>
                <a:cs typeface="MS UI Gothic"/>
              </a:rPr>
              <a:t>ロ</a:t>
            </a:r>
            <a:r>
              <a:rPr sz="2400" spc="270" dirty="0" err="1">
                <a:latin typeface="メイリオ" panose="020B0604030504040204" pitchFamily="50" charset="-128"/>
                <a:ea typeface="メイリオ" panose="020B0604030504040204" pitchFamily="50" charset="-128"/>
                <a:cs typeface="MS UI Gothic"/>
              </a:rPr>
              <a:t>パ</a:t>
            </a:r>
            <a:r>
              <a:rPr sz="2400" spc="200" dirty="0" err="1">
                <a:latin typeface="メイリオ" panose="020B0604030504040204" pitchFamily="50" charset="-128"/>
                <a:ea typeface="メイリオ" panose="020B0604030504040204" pitchFamily="50" charset="-128"/>
                <a:cs typeface="MS UI Gothic"/>
              </a:rPr>
              <a:t>テ</a:t>
            </a:r>
            <a:r>
              <a:rPr sz="2400" spc="495" dirty="0" err="1">
                <a:latin typeface="メイリオ" panose="020B0604030504040204" pitchFamily="50" charset="-128"/>
                <a:ea typeface="メイリオ" panose="020B0604030504040204" pitchFamily="50" charset="-128"/>
                <a:cs typeface="MS UI Gothic"/>
              </a:rPr>
              <a:t>ィ</a:t>
            </a:r>
            <a:r>
              <a:rPr sz="2400" spc="30" dirty="0">
                <a:latin typeface="メイリオ" panose="020B0604030504040204" pitchFamily="50" charset="-128"/>
                <a:ea typeface="メイリオ" panose="020B0604030504040204" pitchFamily="50" charset="-128"/>
                <a:cs typeface="MS UI Gothic"/>
              </a:rPr>
              <a:t> </a:t>
            </a:r>
            <a:r>
              <a:rPr sz="2400" spc="235" dirty="0">
                <a:latin typeface="メイリオ" panose="020B0604030504040204" pitchFamily="50" charset="-128"/>
                <a:ea typeface="メイリオ" panose="020B0604030504040204" pitchFamily="50" charset="-128"/>
                <a:cs typeface="MS UI Gothic"/>
              </a:rPr>
              <a:t>の</a:t>
            </a:r>
            <a:r>
              <a:rPr sz="2400" spc="220" dirty="0">
                <a:latin typeface="メイリオ" panose="020B0604030504040204" pitchFamily="50" charset="-128"/>
                <a:ea typeface="メイリオ" panose="020B0604030504040204" pitchFamily="50" charset="-128"/>
                <a:cs typeface="MS UI Gothic"/>
              </a:rPr>
              <a:t>テ</a:t>
            </a:r>
            <a:r>
              <a:rPr sz="2400" spc="200" dirty="0">
                <a:latin typeface="メイリオ" panose="020B0604030504040204" pitchFamily="50" charset="-128"/>
                <a:ea typeface="メイリオ" panose="020B0604030504040204" pitchFamily="50" charset="-128"/>
                <a:cs typeface="MS UI Gothic"/>
              </a:rPr>
              <a:t>キ</a:t>
            </a:r>
            <a:r>
              <a:rPr sz="2400" spc="185" dirty="0">
                <a:latin typeface="メイリオ" panose="020B0604030504040204" pitchFamily="50" charset="-128"/>
                <a:ea typeface="メイリオ" panose="020B0604030504040204" pitchFamily="50" charset="-128"/>
                <a:cs typeface="MS UI Gothic"/>
              </a:rPr>
              <a:t>ス</a:t>
            </a:r>
            <a:r>
              <a:rPr sz="2400" spc="175" dirty="0">
                <a:latin typeface="メイリオ" panose="020B0604030504040204" pitchFamily="50" charset="-128"/>
                <a:ea typeface="メイリオ" panose="020B0604030504040204" pitchFamily="50" charset="-128"/>
                <a:cs typeface="MS UI Gothic"/>
              </a:rPr>
              <a:t>ト</a:t>
            </a:r>
            <a:r>
              <a:rPr sz="2400" spc="245" dirty="0">
                <a:latin typeface="メイリオ" panose="020B0604030504040204" pitchFamily="50" charset="-128"/>
                <a:ea typeface="メイリオ" panose="020B0604030504040204" pitchFamily="50" charset="-128"/>
                <a:cs typeface="MS UI Gothic"/>
              </a:rPr>
              <a:t>欄</a:t>
            </a:r>
            <a:r>
              <a:rPr sz="2400" spc="190" dirty="0">
                <a:latin typeface="メイリオ" panose="020B0604030504040204" pitchFamily="50" charset="-128"/>
                <a:ea typeface="メイリオ" panose="020B0604030504040204" pitchFamily="50" charset="-128"/>
                <a:cs typeface="MS UI Gothic"/>
              </a:rPr>
              <a:t>に</a:t>
            </a:r>
            <a:r>
              <a:rPr sz="2400" spc="170" dirty="0">
                <a:latin typeface="メイリオ" panose="020B0604030504040204" pitchFamily="50" charset="-128"/>
                <a:ea typeface="メイリオ" panose="020B0604030504040204" pitchFamily="50" charset="-128"/>
                <a:cs typeface="MS UI Gothic"/>
              </a:rPr>
              <a:t>ラ</a:t>
            </a:r>
            <a:r>
              <a:rPr sz="2400" spc="200" dirty="0">
                <a:latin typeface="メイリオ" panose="020B0604030504040204" pitchFamily="50" charset="-128"/>
                <a:ea typeface="メイリオ" panose="020B0604030504040204" pitchFamily="50" charset="-128"/>
                <a:cs typeface="MS UI Gothic"/>
              </a:rPr>
              <a:t>ベル</a:t>
            </a:r>
            <a:r>
              <a:rPr sz="2400" spc="245" dirty="0">
                <a:latin typeface="メイリオ" panose="020B0604030504040204" pitchFamily="50" charset="-128"/>
                <a:ea typeface="メイリオ" panose="020B0604030504040204" pitchFamily="50" charset="-128"/>
                <a:cs typeface="MS UI Gothic"/>
              </a:rPr>
              <a:t>名</a:t>
            </a:r>
            <a:r>
              <a:rPr sz="2400" spc="35" dirty="0">
                <a:latin typeface="メイリオ" panose="020B0604030504040204" pitchFamily="50" charset="-128"/>
                <a:ea typeface="メイリオ" panose="020B0604030504040204" pitchFamily="50" charset="-128"/>
                <a:cs typeface="MS UI Gothic"/>
              </a:rPr>
              <a:t> </a:t>
            </a:r>
            <a:r>
              <a:rPr sz="2400" spc="95" dirty="0">
                <a:latin typeface="メイリオ" panose="020B0604030504040204" pitchFamily="50" charset="-128"/>
                <a:ea typeface="メイリオ" panose="020B0604030504040204" pitchFamily="50" charset="-128"/>
                <a:cs typeface="MS UI Gothic"/>
              </a:rPr>
              <a:t>INPUT</a:t>
            </a:r>
            <a:r>
              <a:rPr sz="2400" spc="135" dirty="0">
                <a:latin typeface="メイリオ" panose="020B0604030504040204" pitchFamily="50" charset="-128"/>
                <a:ea typeface="メイリオ" panose="020B0604030504040204" pitchFamily="50" charset="-128"/>
                <a:cs typeface="MS UI Gothic"/>
              </a:rPr>
              <a:t>を</a:t>
            </a:r>
            <a:r>
              <a:rPr sz="2400" spc="180" dirty="0">
                <a:latin typeface="メイリオ" panose="020B0604030504040204" pitchFamily="50" charset="-128"/>
                <a:ea typeface="メイリオ" panose="020B0604030504040204" pitchFamily="50" charset="-128"/>
                <a:cs typeface="MS UI Gothic"/>
              </a:rPr>
              <a:t>入力</a:t>
            </a:r>
            <a:r>
              <a:rPr sz="2400" spc="35" dirty="0">
                <a:latin typeface="メイリオ" panose="020B0604030504040204" pitchFamily="50" charset="-128"/>
                <a:ea typeface="メイリオ" panose="020B0604030504040204" pitchFamily="50" charset="-128"/>
                <a:cs typeface="MS UI Gothic"/>
              </a:rPr>
              <a:t>し</a:t>
            </a:r>
            <a:r>
              <a:rPr sz="2400" spc="415" dirty="0">
                <a:latin typeface="メイリオ" panose="020B0604030504040204" pitchFamily="50" charset="-128"/>
                <a:ea typeface="メイリオ" panose="020B0604030504040204" pitchFamily="50" charset="-128"/>
                <a:cs typeface="MS UI Gothic"/>
              </a:rPr>
              <a:t>て</a:t>
            </a:r>
            <a:r>
              <a:rPr sz="2400" spc="305" dirty="0">
                <a:latin typeface="メイリオ" panose="020B0604030504040204" pitchFamily="50" charset="-128"/>
                <a:ea typeface="メイリオ" panose="020B0604030504040204" pitchFamily="50" charset="-128"/>
                <a:cs typeface="MS UI Gothic"/>
              </a:rPr>
              <a:t>［OK］</a:t>
            </a:r>
            <a:r>
              <a:rPr sz="2400" spc="400" dirty="0">
                <a:latin typeface="メイリオ" panose="020B0604030504040204" pitchFamily="50" charset="-128"/>
                <a:ea typeface="メイリオ" panose="020B0604030504040204" pitchFamily="50" charset="-128"/>
                <a:cs typeface="MS UI Gothic"/>
              </a:rPr>
              <a:t>を</a:t>
            </a:r>
            <a:r>
              <a:rPr sz="2400" spc="365" dirty="0">
                <a:latin typeface="メイリオ" panose="020B0604030504040204" pitchFamily="50" charset="-128"/>
                <a:ea typeface="メイリオ" panose="020B0604030504040204" pitchFamily="50" charset="-128"/>
                <a:cs typeface="MS UI Gothic"/>
              </a:rPr>
              <a:t>ク</a:t>
            </a:r>
            <a:r>
              <a:rPr sz="2400" spc="310" dirty="0">
                <a:latin typeface="メイリオ" panose="020B0604030504040204" pitchFamily="50" charset="-128"/>
                <a:ea typeface="メイリオ" panose="020B0604030504040204" pitchFamily="50" charset="-128"/>
                <a:cs typeface="MS UI Gothic"/>
              </a:rPr>
              <a:t>リ</a:t>
            </a:r>
            <a:r>
              <a:rPr sz="2400" spc="305" dirty="0">
                <a:latin typeface="メイリオ" panose="020B0604030504040204" pitchFamily="50" charset="-128"/>
                <a:ea typeface="メイリオ" panose="020B0604030504040204" pitchFamily="50" charset="-128"/>
                <a:cs typeface="MS UI Gothic"/>
              </a:rPr>
              <a:t>ッ</a:t>
            </a:r>
            <a:r>
              <a:rPr sz="2400" spc="365" dirty="0">
                <a:latin typeface="メイリオ" panose="020B0604030504040204" pitchFamily="50" charset="-128"/>
                <a:ea typeface="メイリオ" panose="020B0604030504040204" pitchFamily="50" charset="-128"/>
                <a:cs typeface="MS UI Gothic"/>
              </a:rPr>
              <a:t>ク</a:t>
            </a:r>
            <a:r>
              <a:rPr sz="2400" spc="380" dirty="0">
                <a:latin typeface="メイリオ" panose="020B0604030504040204" pitchFamily="50" charset="-128"/>
                <a:ea typeface="メイリオ" panose="020B0604030504040204" pitchFamily="50" charset="-128"/>
                <a:cs typeface="MS UI Gothic"/>
              </a:rPr>
              <a:t>し</a:t>
            </a:r>
            <a:r>
              <a:rPr sz="2400" spc="400"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p:txBody>
      </p:sp>
      <p:sp>
        <p:nvSpPr>
          <p:cNvPr id="3" name="object 3"/>
          <p:cNvSpPr txBox="1"/>
          <p:nvPr/>
        </p:nvSpPr>
        <p:spPr>
          <a:xfrm>
            <a:off x="1224523" y="7493711"/>
            <a:ext cx="16561266" cy="992579"/>
          </a:xfrm>
          <a:prstGeom prst="rect">
            <a:avLst/>
          </a:prstGeom>
        </p:spPr>
        <p:txBody>
          <a:bodyPr vert="horz" wrap="square" lIns="0" tIns="12700" rIns="0" bIns="0" rtlCol="0">
            <a:spAutoFit/>
          </a:bodyPr>
          <a:lstStyle/>
          <a:p>
            <a:pPr marL="12700">
              <a:spcBef>
                <a:spcPts val="820"/>
              </a:spcBef>
              <a:tabLst>
                <a:tab pos="329565" algn="l"/>
              </a:tabLst>
            </a:pPr>
            <a:r>
              <a:rPr sz="2400" dirty="0">
                <a:latin typeface="メイリオ" panose="020B0604030504040204" pitchFamily="50" charset="-128"/>
                <a:ea typeface="メイリオ" panose="020B0604030504040204" pitchFamily="50" charset="-128"/>
                <a:cs typeface="MS UI Gothic"/>
              </a:rPr>
              <a:t>③	</a:t>
            </a:r>
            <a:r>
              <a:rPr sz="2400" spc="254" dirty="0">
                <a:latin typeface="メイリオ" panose="020B0604030504040204" pitchFamily="50" charset="-128"/>
                <a:ea typeface="メイリオ" panose="020B0604030504040204" pitchFamily="50" charset="-128"/>
                <a:cs typeface="MS UI Gothic"/>
              </a:rPr>
              <a:t>マウ</a:t>
            </a:r>
            <a:r>
              <a:rPr sz="2400" spc="260" dirty="0">
                <a:latin typeface="メイリオ" panose="020B0604030504040204" pitchFamily="50" charset="-128"/>
                <a:ea typeface="メイリオ" panose="020B0604030504040204" pitchFamily="50" charset="-128"/>
                <a:cs typeface="MS UI Gothic"/>
              </a:rPr>
              <a:t>ス</a:t>
            </a:r>
            <a:r>
              <a:rPr sz="2400" spc="245" dirty="0">
                <a:latin typeface="メイリオ" panose="020B0604030504040204" pitchFamily="50" charset="-128"/>
                <a:ea typeface="メイリオ" panose="020B0604030504040204" pitchFamily="50" charset="-128"/>
                <a:cs typeface="MS UI Gothic"/>
              </a:rPr>
              <a:t>ポ</a:t>
            </a:r>
            <a:r>
              <a:rPr sz="2400" spc="170" dirty="0">
                <a:latin typeface="メイリオ" panose="020B0604030504040204" pitchFamily="50" charset="-128"/>
                <a:ea typeface="メイリオ" panose="020B0604030504040204" pitchFamily="50" charset="-128"/>
                <a:cs typeface="MS UI Gothic"/>
              </a:rPr>
              <a:t>イ</a:t>
            </a:r>
            <a:r>
              <a:rPr sz="2400" spc="175" dirty="0">
                <a:latin typeface="メイリオ" panose="020B0604030504040204" pitchFamily="50" charset="-128"/>
                <a:ea typeface="メイリオ" panose="020B0604030504040204" pitchFamily="50" charset="-128"/>
                <a:cs typeface="MS UI Gothic"/>
              </a:rPr>
              <a:t>ン</a:t>
            </a:r>
            <a:r>
              <a:rPr sz="2400" spc="160" dirty="0">
                <a:latin typeface="メイリオ" panose="020B0604030504040204" pitchFamily="50" charset="-128"/>
                <a:ea typeface="メイリオ" panose="020B0604030504040204" pitchFamily="50" charset="-128"/>
                <a:cs typeface="MS UI Gothic"/>
              </a:rPr>
              <a:t>タ</a:t>
            </a:r>
            <a:r>
              <a:rPr sz="2400" spc="185" dirty="0">
                <a:latin typeface="メイリオ" panose="020B0604030504040204" pitchFamily="50" charset="-128"/>
                <a:ea typeface="メイリオ" panose="020B0604030504040204" pitchFamily="50" charset="-128"/>
                <a:cs typeface="MS UI Gothic"/>
              </a:rPr>
              <a:t>に</a:t>
            </a:r>
            <a:r>
              <a:rPr sz="2400" spc="235" dirty="0">
                <a:latin typeface="メイリオ" panose="020B0604030504040204" pitchFamily="50" charset="-128"/>
                <a:ea typeface="メイリオ" panose="020B0604030504040204" pitchFamily="50" charset="-128"/>
                <a:cs typeface="MS UI Gothic"/>
              </a:rPr>
              <a:t>吸着</a:t>
            </a:r>
            <a:r>
              <a:rPr sz="2400" spc="160" dirty="0">
                <a:latin typeface="メイリオ" panose="020B0604030504040204" pitchFamily="50" charset="-128"/>
                <a:ea typeface="メイリオ" panose="020B0604030504040204" pitchFamily="50" charset="-128"/>
                <a:cs typeface="MS UI Gothic"/>
              </a:rPr>
              <a:t>さ</a:t>
            </a:r>
            <a:r>
              <a:rPr sz="2400" spc="204" dirty="0">
                <a:latin typeface="メイリオ" panose="020B0604030504040204" pitchFamily="50" charset="-128"/>
                <a:ea typeface="メイリオ" panose="020B0604030504040204" pitchFamily="50" charset="-128"/>
                <a:cs typeface="MS UI Gothic"/>
              </a:rPr>
              <a:t>れ</a:t>
            </a:r>
            <a:r>
              <a:rPr sz="2400" spc="185" dirty="0">
                <a:latin typeface="メイリオ" panose="020B0604030504040204" pitchFamily="50" charset="-128"/>
                <a:ea typeface="メイリオ" panose="020B0604030504040204" pitchFamily="50" charset="-128"/>
                <a:cs typeface="MS UI Gothic"/>
              </a:rPr>
              <a:t>た</a:t>
            </a:r>
            <a:r>
              <a:rPr sz="2400" spc="160" dirty="0">
                <a:latin typeface="メイリオ" panose="020B0604030504040204" pitchFamily="50" charset="-128"/>
                <a:ea typeface="メイリオ" panose="020B0604030504040204" pitchFamily="50" charset="-128"/>
                <a:cs typeface="MS UI Gothic"/>
              </a:rPr>
              <a:t>ラ</a:t>
            </a:r>
            <a:r>
              <a:rPr sz="2400" spc="190" dirty="0">
                <a:latin typeface="メイリオ" panose="020B0604030504040204" pitchFamily="50" charset="-128"/>
                <a:ea typeface="メイリオ" panose="020B0604030504040204" pitchFamily="50" charset="-128"/>
                <a:cs typeface="MS UI Gothic"/>
              </a:rPr>
              <a:t>ベル</a:t>
            </a:r>
            <a:r>
              <a:rPr sz="2400" spc="235" dirty="0">
                <a:latin typeface="メイリオ" panose="020B0604030504040204" pitchFamily="50" charset="-128"/>
                <a:ea typeface="メイリオ" panose="020B0604030504040204" pitchFamily="50" charset="-128"/>
                <a:cs typeface="MS UI Gothic"/>
              </a:rPr>
              <a:t>名</a:t>
            </a:r>
            <a:r>
              <a:rPr sz="2400" spc="195" dirty="0">
                <a:latin typeface="メイリオ" panose="020B0604030504040204" pitchFamily="50" charset="-128"/>
                <a:ea typeface="メイリオ" panose="020B0604030504040204" pitchFamily="50" charset="-128"/>
                <a:cs typeface="MS UI Gothic"/>
              </a:rPr>
              <a:t>が</a:t>
            </a:r>
            <a:r>
              <a:rPr sz="2400" spc="235" dirty="0">
                <a:latin typeface="メイリオ" panose="020B0604030504040204" pitchFamily="50" charset="-128"/>
                <a:ea typeface="メイリオ" panose="020B0604030504040204" pitchFamily="50" charset="-128"/>
                <a:cs typeface="MS UI Gothic"/>
              </a:rPr>
              <a:t>現</a:t>
            </a:r>
            <a:r>
              <a:rPr sz="2400" spc="204" dirty="0">
                <a:latin typeface="メイリオ" panose="020B0604030504040204" pitchFamily="50" charset="-128"/>
                <a:ea typeface="メイリオ" panose="020B0604030504040204" pitchFamily="50" charset="-128"/>
                <a:cs typeface="MS UI Gothic"/>
              </a:rPr>
              <a:t>れ</a:t>
            </a:r>
            <a:r>
              <a:rPr sz="2400" spc="175"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12700">
              <a:lnSpc>
                <a:spcPct val="150000"/>
              </a:lnSpc>
              <a:spcBef>
                <a:spcPts val="820"/>
              </a:spcBef>
              <a:tabLst>
                <a:tab pos="329565" algn="l"/>
              </a:tabLst>
            </a:pPr>
            <a:r>
              <a:rPr sz="2400" dirty="0">
                <a:latin typeface="メイリオ" panose="020B0604030504040204" pitchFamily="50" charset="-128"/>
                <a:ea typeface="メイリオ" panose="020B0604030504040204" pitchFamily="50" charset="-128"/>
                <a:cs typeface="MS UI Gothic"/>
              </a:rPr>
              <a:t>④	</a:t>
            </a:r>
            <a:r>
              <a:rPr sz="2400" spc="140" dirty="0" err="1">
                <a:latin typeface="メイリオ" panose="020B0604030504040204" pitchFamily="50" charset="-128"/>
                <a:ea typeface="メイリオ" panose="020B0604030504040204" pitchFamily="50" charset="-128"/>
                <a:cs typeface="MS UI Gothic"/>
              </a:rPr>
              <a:t>ラ</a:t>
            </a:r>
            <a:r>
              <a:rPr sz="2400" spc="165" dirty="0" err="1">
                <a:latin typeface="メイリオ" panose="020B0604030504040204" pitchFamily="50" charset="-128"/>
                <a:ea typeface="メイリオ" panose="020B0604030504040204" pitchFamily="50" charset="-128"/>
                <a:cs typeface="MS UI Gothic"/>
              </a:rPr>
              <a:t>ベル</a:t>
            </a:r>
            <a:r>
              <a:rPr sz="2400" spc="200" dirty="0" err="1">
                <a:latin typeface="メイリオ" panose="020B0604030504040204" pitchFamily="50" charset="-128"/>
                <a:ea typeface="メイリオ" panose="020B0604030504040204" pitchFamily="50" charset="-128"/>
                <a:cs typeface="MS UI Gothic"/>
              </a:rPr>
              <a:t>名先端</a:t>
            </a:r>
            <a:r>
              <a:rPr sz="2400" spc="165" dirty="0" err="1">
                <a:latin typeface="メイリオ" panose="020B0604030504040204" pitchFamily="50" charset="-128"/>
                <a:ea typeface="メイリオ" panose="020B0604030504040204" pitchFamily="50" charset="-128"/>
                <a:cs typeface="MS UI Gothic"/>
              </a:rPr>
              <a:t>の</a:t>
            </a:r>
            <a:r>
              <a:rPr sz="2400" spc="200" dirty="0" err="1">
                <a:latin typeface="メイリオ" panose="020B0604030504040204" pitchFamily="50" charset="-128"/>
                <a:ea typeface="メイリオ" panose="020B0604030504040204" pitchFamily="50" charset="-128"/>
                <a:cs typeface="MS UI Gothic"/>
              </a:rPr>
              <a:t>□</a:t>
            </a:r>
            <a:r>
              <a:rPr sz="2400" spc="150" dirty="0" err="1">
                <a:latin typeface="メイリオ" panose="020B0604030504040204" pitchFamily="50" charset="-128"/>
                <a:ea typeface="メイリオ" panose="020B0604030504040204" pitchFamily="50" charset="-128"/>
                <a:cs typeface="MS UI Gothic"/>
              </a:rPr>
              <a:t>マ</a:t>
            </a:r>
            <a:r>
              <a:rPr sz="2400" spc="165" dirty="0" err="1">
                <a:latin typeface="メイリオ" panose="020B0604030504040204" pitchFamily="50" charset="-128"/>
                <a:ea typeface="メイリオ" panose="020B0604030504040204" pitchFamily="50" charset="-128"/>
                <a:cs typeface="MS UI Gothic"/>
              </a:rPr>
              <a:t>ー</a:t>
            </a:r>
            <a:r>
              <a:rPr sz="2400" spc="140" dirty="0" err="1">
                <a:latin typeface="メイリオ" panose="020B0604030504040204" pitchFamily="50" charset="-128"/>
                <a:ea typeface="メイリオ" panose="020B0604030504040204" pitchFamily="50" charset="-128"/>
                <a:cs typeface="MS UI Gothic"/>
              </a:rPr>
              <a:t>ク</a:t>
            </a:r>
            <a:r>
              <a:rPr sz="2400" spc="165" dirty="0" err="1">
                <a:latin typeface="メイリオ" panose="020B0604030504040204" pitchFamily="50" charset="-128"/>
                <a:ea typeface="メイリオ" panose="020B0604030504040204" pitchFamily="50" charset="-128"/>
                <a:cs typeface="MS UI Gothic"/>
              </a:rPr>
              <a:t>が</a:t>
            </a:r>
            <a:r>
              <a:rPr sz="2400" spc="200" dirty="0" err="1">
                <a:latin typeface="メイリオ" panose="020B0604030504040204" pitchFamily="50" charset="-128"/>
                <a:ea typeface="メイリオ" panose="020B0604030504040204" pitchFamily="50" charset="-128"/>
                <a:cs typeface="MS UI Gothic"/>
              </a:rPr>
              <a:t>配線</a:t>
            </a:r>
            <a:r>
              <a:rPr sz="2400" spc="155" dirty="0" err="1">
                <a:latin typeface="メイリオ" panose="020B0604030504040204" pitchFamily="50" charset="-128"/>
                <a:ea typeface="メイリオ" panose="020B0604030504040204" pitchFamily="50" charset="-128"/>
                <a:cs typeface="MS UI Gothic"/>
              </a:rPr>
              <a:t>に</a:t>
            </a:r>
            <a:r>
              <a:rPr sz="2400" spc="200" dirty="0" err="1">
                <a:latin typeface="メイリオ" panose="020B0604030504040204" pitchFamily="50" charset="-128"/>
                <a:ea typeface="メイリオ" panose="020B0604030504040204" pitchFamily="50" charset="-128"/>
                <a:cs typeface="MS UI Gothic"/>
              </a:rPr>
              <a:t>重</a:t>
            </a:r>
            <a:r>
              <a:rPr sz="2400" spc="170" dirty="0" err="1">
                <a:latin typeface="メイリオ" panose="020B0604030504040204" pitchFamily="50" charset="-128"/>
                <a:ea typeface="メイリオ" panose="020B0604030504040204" pitchFamily="50" charset="-128"/>
                <a:cs typeface="MS UI Gothic"/>
              </a:rPr>
              <a:t>な</a:t>
            </a:r>
            <a:r>
              <a:rPr sz="2400" spc="150" dirty="0" err="1">
                <a:latin typeface="メイリオ" panose="020B0604030504040204" pitchFamily="50" charset="-128"/>
                <a:ea typeface="メイリオ" panose="020B0604030504040204" pitchFamily="50" charset="-128"/>
                <a:cs typeface="MS UI Gothic"/>
              </a:rPr>
              <a:t>るよ</a:t>
            </a:r>
            <a:r>
              <a:rPr sz="2400" spc="120" dirty="0" err="1">
                <a:latin typeface="メイリオ" panose="020B0604030504040204" pitchFamily="50" charset="-128"/>
                <a:ea typeface="メイリオ" panose="020B0604030504040204" pitchFamily="50" charset="-128"/>
                <a:cs typeface="MS UI Gothic"/>
              </a:rPr>
              <a:t>う</a:t>
            </a:r>
            <a:r>
              <a:rPr sz="2400" spc="155" dirty="0" err="1">
                <a:latin typeface="メイリオ" panose="020B0604030504040204" pitchFamily="50" charset="-128"/>
                <a:ea typeface="メイリオ" panose="020B0604030504040204" pitchFamily="50" charset="-128"/>
                <a:cs typeface="MS UI Gothic"/>
              </a:rPr>
              <a:t>に</a:t>
            </a:r>
            <a:r>
              <a:rPr sz="2400" spc="200" dirty="0" err="1">
                <a:latin typeface="メイリオ" panose="020B0604030504040204" pitchFamily="50" charset="-128"/>
                <a:ea typeface="メイリオ" panose="020B0604030504040204" pitchFamily="50" charset="-128"/>
                <a:cs typeface="MS UI Gothic"/>
              </a:rPr>
              <a:t>配置</a:t>
            </a:r>
            <a:r>
              <a:rPr sz="2400" spc="145" dirty="0" err="1">
                <a:latin typeface="メイリオ" panose="020B0604030504040204" pitchFamily="50" charset="-128"/>
                <a:ea typeface="メイリオ" panose="020B0604030504040204" pitchFamily="50" charset="-128"/>
                <a:cs typeface="MS UI Gothic"/>
              </a:rPr>
              <a:t>し</a:t>
            </a:r>
            <a:r>
              <a:rPr sz="2400" spc="150" dirty="0" err="1">
                <a:latin typeface="メイリオ" panose="020B0604030504040204" pitchFamily="50" charset="-128"/>
                <a:ea typeface="メイリオ" panose="020B0604030504040204" pitchFamily="50" charset="-128"/>
                <a:cs typeface="MS UI Gothic"/>
              </a:rPr>
              <a:t>ま</a:t>
            </a:r>
            <a:r>
              <a:rPr sz="2400" spc="70" dirty="0" err="1">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p:txBody>
      </p:sp>
      <p:sp>
        <p:nvSpPr>
          <p:cNvPr id="7" name="object 7"/>
          <p:cNvSpPr/>
          <p:nvPr/>
        </p:nvSpPr>
        <p:spPr>
          <a:xfrm>
            <a:off x="2131005" y="4023100"/>
            <a:ext cx="6712821" cy="3062081"/>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2131005" y="5942561"/>
            <a:ext cx="6702195" cy="270507"/>
          </a:xfrm>
          <a:custGeom>
            <a:avLst/>
            <a:gdLst/>
            <a:ahLst/>
            <a:cxnLst/>
            <a:rect l="l" t="t" r="r" b="b"/>
            <a:pathLst>
              <a:path w="4064635" h="124460">
                <a:moveTo>
                  <a:pt x="0" y="57069"/>
                </a:moveTo>
                <a:lnTo>
                  <a:pt x="47937" y="51134"/>
                </a:lnTo>
                <a:lnTo>
                  <a:pt x="96098" y="45521"/>
                </a:lnTo>
                <a:lnTo>
                  <a:pt x="144473" y="40231"/>
                </a:lnTo>
                <a:lnTo>
                  <a:pt x="193050" y="35264"/>
                </a:lnTo>
                <a:lnTo>
                  <a:pt x="241818" y="30621"/>
                </a:lnTo>
                <a:lnTo>
                  <a:pt x="290768" y="26304"/>
                </a:lnTo>
                <a:lnTo>
                  <a:pt x="339887" y="22311"/>
                </a:lnTo>
                <a:lnTo>
                  <a:pt x="389166" y="18645"/>
                </a:lnTo>
                <a:lnTo>
                  <a:pt x="438593" y="15305"/>
                </a:lnTo>
                <a:lnTo>
                  <a:pt x="488157" y="12293"/>
                </a:lnTo>
                <a:lnTo>
                  <a:pt x="537848" y="9609"/>
                </a:lnTo>
                <a:lnTo>
                  <a:pt x="587655" y="7254"/>
                </a:lnTo>
                <a:lnTo>
                  <a:pt x="637567" y="5228"/>
                </a:lnTo>
                <a:lnTo>
                  <a:pt x="687573" y="3532"/>
                </a:lnTo>
                <a:lnTo>
                  <a:pt x="737663" y="2166"/>
                </a:lnTo>
                <a:lnTo>
                  <a:pt x="787826" y="1132"/>
                </a:lnTo>
                <a:lnTo>
                  <a:pt x="838050" y="430"/>
                </a:lnTo>
                <a:lnTo>
                  <a:pt x="888325" y="61"/>
                </a:lnTo>
                <a:lnTo>
                  <a:pt x="938640" y="25"/>
                </a:lnTo>
                <a:lnTo>
                  <a:pt x="991121" y="343"/>
                </a:lnTo>
                <a:lnTo>
                  <a:pt x="1043542" y="1023"/>
                </a:lnTo>
                <a:lnTo>
                  <a:pt x="1095894" y="2065"/>
                </a:lnTo>
                <a:lnTo>
                  <a:pt x="1148162" y="3467"/>
                </a:lnTo>
                <a:lnTo>
                  <a:pt x="1200336" y="5229"/>
                </a:lnTo>
                <a:lnTo>
                  <a:pt x="1252402" y="7350"/>
                </a:lnTo>
                <a:lnTo>
                  <a:pt x="1304349" y="9829"/>
                </a:lnTo>
                <a:lnTo>
                  <a:pt x="1356165" y="12665"/>
                </a:lnTo>
                <a:lnTo>
                  <a:pt x="1407836" y="15857"/>
                </a:lnTo>
                <a:lnTo>
                  <a:pt x="1459351" y="19405"/>
                </a:lnTo>
                <a:lnTo>
                  <a:pt x="1510698" y="23308"/>
                </a:lnTo>
                <a:lnTo>
                  <a:pt x="1561864" y="27564"/>
                </a:lnTo>
                <a:lnTo>
                  <a:pt x="1612838" y="32174"/>
                </a:lnTo>
                <a:lnTo>
                  <a:pt x="1663607" y="37135"/>
                </a:lnTo>
                <a:lnTo>
                  <a:pt x="1714158" y="42448"/>
                </a:lnTo>
                <a:lnTo>
                  <a:pt x="1764480" y="48112"/>
                </a:lnTo>
                <a:lnTo>
                  <a:pt x="1814560" y="54125"/>
                </a:lnTo>
                <a:lnTo>
                  <a:pt x="1864386" y="60487"/>
                </a:lnTo>
                <a:lnTo>
                  <a:pt x="1913947" y="67196"/>
                </a:lnTo>
                <a:lnTo>
                  <a:pt x="1963979" y="72850"/>
                </a:lnTo>
                <a:lnTo>
                  <a:pt x="2014197" y="78210"/>
                </a:lnTo>
                <a:lnTo>
                  <a:pt x="2064591" y="83275"/>
                </a:lnTo>
                <a:lnTo>
                  <a:pt x="2115153" y="88047"/>
                </a:lnTo>
                <a:lnTo>
                  <a:pt x="2165874" y="92524"/>
                </a:lnTo>
                <a:lnTo>
                  <a:pt x="2216747" y="96705"/>
                </a:lnTo>
                <a:lnTo>
                  <a:pt x="2267761" y="100591"/>
                </a:lnTo>
                <a:lnTo>
                  <a:pt x="2318909" y="104180"/>
                </a:lnTo>
                <a:lnTo>
                  <a:pt x="2370182" y="107473"/>
                </a:lnTo>
                <a:lnTo>
                  <a:pt x="2421571" y="110468"/>
                </a:lnTo>
                <a:lnTo>
                  <a:pt x="2473068" y="113166"/>
                </a:lnTo>
                <a:lnTo>
                  <a:pt x="2524664" y="115567"/>
                </a:lnTo>
                <a:lnTo>
                  <a:pt x="2576351" y="117668"/>
                </a:lnTo>
                <a:lnTo>
                  <a:pt x="2628119" y="119471"/>
                </a:lnTo>
                <a:lnTo>
                  <a:pt x="2679962" y="120974"/>
                </a:lnTo>
                <a:lnTo>
                  <a:pt x="2731869" y="122178"/>
                </a:lnTo>
                <a:lnTo>
                  <a:pt x="2783832" y="123081"/>
                </a:lnTo>
                <a:lnTo>
                  <a:pt x="2835843" y="123684"/>
                </a:lnTo>
                <a:lnTo>
                  <a:pt x="2887892" y="123985"/>
                </a:lnTo>
                <a:lnTo>
                  <a:pt x="2939973" y="123985"/>
                </a:lnTo>
                <a:lnTo>
                  <a:pt x="2992075" y="123683"/>
                </a:lnTo>
                <a:lnTo>
                  <a:pt x="3044241" y="123078"/>
                </a:lnTo>
                <a:lnTo>
                  <a:pt x="3096349" y="122170"/>
                </a:lnTo>
                <a:lnTo>
                  <a:pt x="3148393" y="120961"/>
                </a:lnTo>
                <a:lnTo>
                  <a:pt x="3200362" y="119450"/>
                </a:lnTo>
                <a:lnTo>
                  <a:pt x="3252248" y="117639"/>
                </a:lnTo>
                <a:lnTo>
                  <a:pt x="3304043" y="115528"/>
                </a:lnTo>
                <a:lnTo>
                  <a:pt x="3355739" y="113118"/>
                </a:lnTo>
                <a:lnTo>
                  <a:pt x="3407326" y="110409"/>
                </a:lnTo>
                <a:lnTo>
                  <a:pt x="3458796" y="107402"/>
                </a:lnTo>
                <a:lnTo>
                  <a:pt x="3510141" y="104098"/>
                </a:lnTo>
                <a:lnTo>
                  <a:pt x="3561352" y="100497"/>
                </a:lnTo>
                <a:lnTo>
                  <a:pt x="3612420" y="96599"/>
                </a:lnTo>
                <a:lnTo>
                  <a:pt x="3663337" y="92406"/>
                </a:lnTo>
                <a:lnTo>
                  <a:pt x="3714094" y="87918"/>
                </a:lnTo>
                <a:lnTo>
                  <a:pt x="3764683" y="83135"/>
                </a:lnTo>
                <a:lnTo>
                  <a:pt x="3815095" y="78058"/>
                </a:lnTo>
                <a:lnTo>
                  <a:pt x="3865321" y="72689"/>
                </a:lnTo>
                <a:lnTo>
                  <a:pt x="3915353" y="67026"/>
                </a:lnTo>
                <a:lnTo>
                  <a:pt x="3965183" y="61071"/>
                </a:lnTo>
                <a:lnTo>
                  <a:pt x="4014801" y="54825"/>
                </a:lnTo>
                <a:lnTo>
                  <a:pt x="4064200" y="48289"/>
                </a:lnTo>
              </a:path>
            </a:pathLst>
          </a:custGeom>
          <a:ln w="12700">
            <a:solidFill>
              <a:srgbClr val="535353"/>
            </a:solidFill>
          </a:ln>
        </p:spPr>
        <p:txBody>
          <a:bodyPr wrap="square" lIns="0" tIns="0" rIns="0" bIns="0" rtlCol="0"/>
          <a:lstStyle/>
          <a:p>
            <a:endParaRPr/>
          </a:p>
        </p:txBody>
      </p:sp>
      <p:sp>
        <p:nvSpPr>
          <p:cNvPr id="9" name="object 9"/>
          <p:cNvSpPr/>
          <p:nvPr/>
        </p:nvSpPr>
        <p:spPr>
          <a:xfrm>
            <a:off x="2140008" y="6011215"/>
            <a:ext cx="6702195" cy="270507"/>
          </a:xfrm>
          <a:custGeom>
            <a:avLst/>
            <a:gdLst/>
            <a:ahLst/>
            <a:cxnLst/>
            <a:rect l="l" t="t" r="r" b="b"/>
            <a:pathLst>
              <a:path w="4064635" h="124460">
                <a:moveTo>
                  <a:pt x="49" y="57069"/>
                </a:moveTo>
                <a:lnTo>
                  <a:pt x="47986" y="51134"/>
                </a:lnTo>
                <a:lnTo>
                  <a:pt x="96148" y="45521"/>
                </a:lnTo>
                <a:lnTo>
                  <a:pt x="144522" y="40231"/>
                </a:lnTo>
                <a:lnTo>
                  <a:pt x="193099" y="35264"/>
                </a:lnTo>
                <a:lnTo>
                  <a:pt x="241868" y="30621"/>
                </a:lnTo>
                <a:lnTo>
                  <a:pt x="290817" y="26304"/>
                </a:lnTo>
                <a:lnTo>
                  <a:pt x="339937" y="22311"/>
                </a:lnTo>
                <a:lnTo>
                  <a:pt x="389215" y="18645"/>
                </a:lnTo>
                <a:lnTo>
                  <a:pt x="438642" y="15305"/>
                </a:lnTo>
                <a:lnTo>
                  <a:pt x="488207" y="12293"/>
                </a:lnTo>
                <a:lnTo>
                  <a:pt x="537898" y="9609"/>
                </a:lnTo>
                <a:lnTo>
                  <a:pt x="587705" y="7254"/>
                </a:lnTo>
                <a:lnTo>
                  <a:pt x="637617" y="5228"/>
                </a:lnTo>
                <a:lnTo>
                  <a:pt x="687623" y="3532"/>
                </a:lnTo>
                <a:lnTo>
                  <a:pt x="737713" y="2166"/>
                </a:lnTo>
                <a:lnTo>
                  <a:pt x="787875" y="1132"/>
                </a:lnTo>
                <a:lnTo>
                  <a:pt x="838099" y="430"/>
                </a:lnTo>
                <a:lnTo>
                  <a:pt x="888374" y="61"/>
                </a:lnTo>
                <a:lnTo>
                  <a:pt x="938690" y="25"/>
                </a:lnTo>
                <a:lnTo>
                  <a:pt x="991170" y="343"/>
                </a:lnTo>
                <a:lnTo>
                  <a:pt x="1043592" y="1023"/>
                </a:lnTo>
                <a:lnTo>
                  <a:pt x="1095943" y="2065"/>
                </a:lnTo>
                <a:lnTo>
                  <a:pt x="1148212" y="3467"/>
                </a:lnTo>
                <a:lnTo>
                  <a:pt x="1200386" y="5229"/>
                </a:lnTo>
                <a:lnTo>
                  <a:pt x="1252452" y="7350"/>
                </a:lnTo>
                <a:lnTo>
                  <a:pt x="1304399" y="9829"/>
                </a:lnTo>
                <a:lnTo>
                  <a:pt x="1356214" y="12665"/>
                </a:lnTo>
                <a:lnTo>
                  <a:pt x="1407885" y="15857"/>
                </a:lnTo>
                <a:lnTo>
                  <a:pt x="1459401" y="19405"/>
                </a:lnTo>
                <a:lnTo>
                  <a:pt x="1510748" y="23308"/>
                </a:lnTo>
                <a:lnTo>
                  <a:pt x="1561914" y="27564"/>
                </a:lnTo>
                <a:lnTo>
                  <a:pt x="1612887" y="32174"/>
                </a:lnTo>
                <a:lnTo>
                  <a:pt x="1663656" y="37135"/>
                </a:lnTo>
                <a:lnTo>
                  <a:pt x="1714207" y="42448"/>
                </a:lnTo>
                <a:lnTo>
                  <a:pt x="1764529" y="48112"/>
                </a:lnTo>
                <a:lnTo>
                  <a:pt x="1814610" y="54125"/>
                </a:lnTo>
                <a:lnTo>
                  <a:pt x="1864436" y="60487"/>
                </a:lnTo>
                <a:lnTo>
                  <a:pt x="1913996" y="67196"/>
                </a:lnTo>
                <a:lnTo>
                  <a:pt x="1964029" y="72850"/>
                </a:lnTo>
                <a:lnTo>
                  <a:pt x="2014246" y="78210"/>
                </a:lnTo>
                <a:lnTo>
                  <a:pt x="2064640" y="83275"/>
                </a:lnTo>
                <a:lnTo>
                  <a:pt x="2115202" y="88047"/>
                </a:lnTo>
                <a:lnTo>
                  <a:pt x="2165923" y="92524"/>
                </a:lnTo>
                <a:lnTo>
                  <a:pt x="2216796" y="96705"/>
                </a:lnTo>
                <a:lnTo>
                  <a:pt x="2267810" y="100591"/>
                </a:lnTo>
                <a:lnTo>
                  <a:pt x="2318958" y="104180"/>
                </a:lnTo>
                <a:lnTo>
                  <a:pt x="2370231" y="107473"/>
                </a:lnTo>
                <a:lnTo>
                  <a:pt x="2421620" y="110468"/>
                </a:lnTo>
                <a:lnTo>
                  <a:pt x="2473117" y="113166"/>
                </a:lnTo>
                <a:lnTo>
                  <a:pt x="2524713" y="115567"/>
                </a:lnTo>
                <a:lnTo>
                  <a:pt x="2576400" y="117668"/>
                </a:lnTo>
                <a:lnTo>
                  <a:pt x="2628169" y="119471"/>
                </a:lnTo>
                <a:lnTo>
                  <a:pt x="2680011" y="120974"/>
                </a:lnTo>
                <a:lnTo>
                  <a:pt x="2731918" y="122178"/>
                </a:lnTo>
                <a:lnTo>
                  <a:pt x="2783881" y="123081"/>
                </a:lnTo>
                <a:lnTo>
                  <a:pt x="2835892" y="123684"/>
                </a:lnTo>
                <a:lnTo>
                  <a:pt x="2887942" y="123985"/>
                </a:lnTo>
                <a:lnTo>
                  <a:pt x="2940022" y="123985"/>
                </a:lnTo>
                <a:lnTo>
                  <a:pt x="2992125" y="123683"/>
                </a:lnTo>
                <a:lnTo>
                  <a:pt x="3044290" y="123078"/>
                </a:lnTo>
                <a:lnTo>
                  <a:pt x="3096399" y="122170"/>
                </a:lnTo>
                <a:lnTo>
                  <a:pt x="3148442" y="120961"/>
                </a:lnTo>
                <a:lnTo>
                  <a:pt x="3200411" y="119450"/>
                </a:lnTo>
                <a:lnTo>
                  <a:pt x="3252298" y="117639"/>
                </a:lnTo>
                <a:lnTo>
                  <a:pt x="3304093" y="115528"/>
                </a:lnTo>
                <a:lnTo>
                  <a:pt x="3355788" y="113118"/>
                </a:lnTo>
                <a:lnTo>
                  <a:pt x="3407376" y="110409"/>
                </a:lnTo>
                <a:lnTo>
                  <a:pt x="3458846" y="107402"/>
                </a:lnTo>
                <a:lnTo>
                  <a:pt x="3510191" y="104098"/>
                </a:lnTo>
                <a:lnTo>
                  <a:pt x="3561401" y="100497"/>
                </a:lnTo>
                <a:lnTo>
                  <a:pt x="3612469" y="96599"/>
                </a:lnTo>
                <a:lnTo>
                  <a:pt x="3663386" y="92406"/>
                </a:lnTo>
                <a:lnTo>
                  <a:pt x="3714143" y="87918"/>
                </a:lnTo>
                <a:lnTo>
                  <a:pt x="3764732" y="83135"/>
                </a:lnTo>
                <a:lnTo>
                  <a:pt x="3815144" y="78058"/>
                </a:lnTo>
                <a:lnTo>
                  <a:pt x="3865370" y="72689"/>
                </a:lnTo>
                <a:lnTo>
                  <a:pt x="3915403" y="67026"/>
                </a:lnTo>
                <a:lnTo>
                  <a:pt x="3965232" y="61071"/>
                </a:lnTo>
                <a:lnTo>
                  <a:pt x="4014851" y="54825"/>
                </a:lnTo>
                <a:lnTo>
                  <a:pt x="4064250" y="48289"/>
                </a:lnTo>
              </a:path>
            </a:pathLst>
          </a:custGeom>
          <a:ln w="12699">
            <a:solidFill>
              <a:srgbClr val="535353"/>
            </a:solidFill>
          </a:ln>
        </p:spPr>
        <p:txBody>
          <a:bodyPr wrap="square" lIns="0" tIns="0" rIns="0" bIns="0" rtlCol="0"/>
          <a:lstStyle/>
          <a:p>
            <a:endParaRPr/>
          </a:p>
        </p:txBody>
      </p:sp>
      <p:sp>
        <p:nvSpPr>
          <p:cNvPr id="10" name="object 10"/>
          <p:cNvSpPr/>
          <p:nvPr/>
        </p:nvSpPr>
        <p:spPr>
          <a:xfrm>
            <a:off x="10084938" y="5061735"/>
            <a:ext cx="1172818" cy="590423"/>
          </a:xfrm>
          <a:prstGeom prst="rect">
            <a:avLst/>
          </a:prstGeom>
          <a:blipFill>
            <a:blip r:embed="rId3" cstate="print"/>
            <a:stretch>
              <a:fillRect/>
            </a:stretch>
          </a:blipFill>
        </p:spPr>
        <p:txBody>
          <a:bodyPr wrap="square" lIns="0" tIns="0" rIns="0" bIns="0" rtlCol="0"/>
          <a:lstStyle/>
          <a:p>
            <a:endParaRPr/>
          </a:p>
        </p:txBody>
      </p:sp>
      <p:sp>
        <p:nvSpPr>
          <p:cNvPr id="17" name="object 17"/>
          <p:cNvSpPr txBox="1">
            <a:spLocks noGrp="1"/>
          </p:cNvSpPr>
          <p:nvPr>
            <p:ph type="sldNum" sz="quarter" idx="7"/>
          </p:nvPr>
        </p:nvSpPr>
        <p:spPr/>
        <p:txBody>
          <a:bodyPr/>
          <a:lstStyle/>
          <a:p>
            <a:r>
              <a:rPr lang="en-US" altLang="ja-JP"/>
              <a:t>15</a:t>
            </a:r>
            <a:endParaRPr lang="en-US" altLang="ja-JP" dirty="0"/>
          </a:p>
        </p:txBody>
      </p:sp>
      <p:sp>
        <p:nvSpPr>
          <p:cNvPr id="19" name="object 6">
            <a:extLst>
              <a:ext uri="{FF2B5EF4-FFF2-40B4-BE49-F238E27FC236}">
                <a16:creationId xmlns:a16="http://schemas.microsoft.com/office/drawing/2014/main" id="{048721B2-D661-424F-A845-99D781E943CD}"/>
              </a:ext>
            </a:extLst>
          </p:cNvPr>
          <p:cNvSpPr/>
          <p:nvPr/>
        </p:nvSpPr>
        <p:spPr>
          <a:xfrm>
            <a:off x="3866356" y="2623152"/>
            <a:ext cx="381000" cy="527835"/>
          </a:xfrm>
          <a:prstGeom prst="rect">
            <a:avLst/>
          </a:prstGeom>
          <a:blipFill>
            <a:blip r:embed="rId4" cstate="print"/>
            <a:stretch>
              <a:fillRect/>
            </a:stretch>
          </a:blipFill>
        </p:spPr>
        <p:txBody>
          <a:bodyPr wrap="square" lIns="0" tIns="0" rIns="0" bIns="0" rtlCol="0"/>
          <a:lstStyle/>
          <a:p>
            <a:endParaRPr/>
          </a:p>
        </p:txBody>
      </p:sp>
      <p:sp>
        <p:nvSpPr>
          <p:cNvPr id="11" name="スライド番号プレースホルダー 4">
            <a:extLst>
              <a:ext uri="{FF2B5EF4-FFF2-40B4-BE49-F238E27FC236}">
                <a16:creationId xmlns:a16="http://schemas.microsoft.com/office/drawing/2014/main" id="{21CD59EE-FF72-4AAA-B767-65663C5BE1B5}"/>
              </a:ext>
            </a:extLst>
          </p:cNvPr>
          <p:cNvSpPr txBox="1">
            <a:spLocks/>
          </p:cNvSpPr>
          <p:nvPr/>
        </p:nvSpPr>
        <p:spPr>
          <a:xfrm>
            <a:off x="17658556" y="95209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31</a:t>
            </a:fld>
            <a:endParaRPr lang="en-US" altLang="ja-JP" sz="2400" spc="17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65956" y="546100"/>
            <a:ext cx="16561266" cy="1605568"/>
          </a:xfrm>
          <a:prstGeom prst="rect">
            <a:avLst/>
          </a:prstGeom>
        </p:spPr>
        <p:txBody>
          <a:bodyPr vert="horz" wrap="square" lIns="0" tIns="12700" rIns="0" bIns="0" rtlCol="0">
            <a:spAutoFit/>
          </a:bodyPr>
          <a:lstStyle/>
          <a:p>
            <a:pPr marL="12700"/>
            <a:r>
              <a:rPr sz="2400" spc="165" dirty="0">
                <a:latin typeface="メイリオ" panose="020B0604030504040204" pitchFamily="50" charset="-128"/>
                <a:ea typeface="メイリオ" panose="020B0604030504040204" pitchFamily="50" charset="-128"/>
                <a:cs typeface="Microsoft JhengHei"/>
              </a:rPr>
              <a:t>4.11.</a:t>
            </a:r>
            <a:r>
              <a:rPr sz="2400" spc="540" dirty="0">
                <a:latin typeface="メイリオ" panose="020B0604030504040204" pitchFamily="50" charset="-128"/>
                <a:ea typeface="メイリオ" panose="020B0604030504040204" pitchFamily="50" charset="-128"/>
                <a:cs typeface="Microsoft JhengHei"/>
              </a:rPr>
              <a:t> </a:t>
            </a:r>
            <a:r>
              <a:rPr sz="2400" dirty="0">
                <a:latin typeface="メイリオ" panose="020B0604030504040204" pitchFamily="50" charset="-128"/>
                <a:ea typeface="メイリオ" panose="020B0604030504040204" pitchFamily="50" charset="-128"/>
                <a:cs typeface="Microsoft JhengHei"/>
              </a:rPr>
              <a:t>空き端子処</a:t>
            </a:r>
          </a:p>
          <a:p>
            <a:pPr marL="714375">
              <a:spcBef>
                <a:spcPts val="1620"/>
              </a:spcBef>
              <a:tabLst>
                <a:tab pos="329565" algn="l"/>
                <a:tab pos="1680210" algn="l"/>
              </a:tabLst>
            </a:pPr>
            <a:r>
              <a:rPr sz="2400" dirty="0">
                <a:latin typeface="メイリオ" panose="020B0604030504040204" pitchFamily="50" charset="-128"/>
                <a:ea typeface="メイリオ" panose="020B0604030504040204" pitchFamily="50" charset="-128"/>
                <a:cs typeface="MS UI Gothic"/>
              </a:rPr>
              <a:t>①</a:t>
            </a:r>
            <a:r>
              <a:rPr lang="en-US" altLang="ja-JP" sz="2400" dirty="0">
                <a:latin typeface="メイリオ" panose="020B0604030504040204" pitchFamily="50" charset="-128"/>
                <a:ea typeface="メイリオ" panose="020B0604030504040204" pitchFamily="50" charset="-128"/>
                <a:cs typeface="MS UI Gothic"/>
              </a:rPr>
              <a:t> </a:t>
            </a:r>
            <a:r>
              <a:rPr sz="2400" spc="200" dirty="0" err="1">
                <a:latin typeface="メイリオ" panose="020B0604030504040204" pitchFamily="50" charset="-128"/>
                <a:ea typeface="メイリオ" panose="020B0604030504040204" pitchFamily="50" charset="-128"/>
                <a:cs typeface="MS UI Gothic"/>
              </a:rPr>
              <a:t>右</a:t>
            </a:r>
            <a:r>
              <a:rPr sz="2400" spc="145" dirty="0" err="1">
                <a:latin typeface="メイリオ" panose="020B0604030504040204" pitchFamily="50" charset="-128"/>
                <a:ea typeface="メイリオ" panose="020B0604030504040204" pitchFamily="50" charset="-128"/>
                <a:cs typeface="MS UI Gothic"/>
              </a:rPr>
              <a:t>ツ</a:t>
            </a:r>
            <a:r>
              <a:rPr sz="2400" spc="130" dirty="0" err="1">
                <a:latin typeface="メイリオ" panose="020B0604030504040204" pitchFamily="50" charset="-128"/>
                <a:ea typeface="メイリオ" panose="020B0604030504040204" pitchFamily="50" charset="-128"/>
                <a:cs typeface="MS UI Gothic"/>
              </a:rPr>
              <a:t>ー</a:t>
            </a:r>
            <a:r>
              <a:rPr sz="2400" spc="185" dirty="0" err="1">
                <a:latin typeface="メイリオ" panose="020B0604030504040204" pitchFamily="50" charset="-128"/>
                <a:ea typeface="メイリオ" panose="020B0604030504040204" pitchFamily="50" charset="-128"/>
                <a:cs typeface="MS UI Gothic"/>
              </a:rPr>
              <a:t>ル</a:t>
            </a:r>
            <a:r>
              <a:rPr sz="2400" spc="145" dirty="0" err="1">
                <a:latin typeface="メイリオ" panose="020B0604030504040204" pitchFamily="50" charset="-128"/>
                <a:ea typeface="メイリオ" panose="020B0604030504040204" pitchFamily="50" charset="-128"/>
                <a:cs typeface="MS UI Gothic"/>
              </a:rPr>
              <a:t>バ</a:t>
            </a:r>
            <a:r>
              <a:rPr sz="2400" spc="210" dirty="0" err="1">
                <a:latin typeface="メイリオ" panose="020B0604030504040204" pitchFamily="50" charset="-128"/>
                <a:ea typeface="メイリオ" panose="020B0604030504040204" pitchFamily="50" charset="-128"/>
                <a:cs typeface="MS UI Gothic"/>
              </a:rPr>
              <a:t>ーの</a:t>
            </a:r>
            <a:r>
              <a:rPr sz="2400" spc="210" dirty="0">
                <a:latin typeface="メイリオ" panose="020B0604030504040204" pitchFamily="50" charset="-128"/>
                <a:ea typeface="メイリオ" panose="020B0604030504040204" pitchFamily="50" charset="-128"/>
                <a:cs typeface="MS UI Gothic"/>
              </a:rPr>
              <a:t>	</a:t>
            </a:r>
            <a:r>
              <a:rPr lang="ja-JP" altLang="en-US" sz="2400" spc="210" dirty="0">
                <a:latin typeface="メイリオ" panose="020B0604030504040204" pitchFamily="50" charset="-128"/>
                <a:ea typeface="メイリオ" panose="020B0604030504040204" pitchFamily="50" charset="-128"/>
                <a:cs typeface="MS UI Gothic"/>
              </a:rPr>
              <a:t>　　</a:t>
            </a:r>
            <a:r>
              <a:rPr sz="2400" spc="125" dirty="0">
                <a:latin typeface="メイリオ" panose="020B0604030504040204" pitchFamily="50" charset="-128"/>
                <a:ea typeface="メイリオ" panose="020B0604030504040204" pitchFamily="50" charset="-128"/>
                <a:cs typeface="MS UI Gothic"/>
              </a:rPr>
              <a:t>「</a:t>
            </a:r>
            <a:r>
              <a:rPr sz="2400" spc="250" dirty="0">
                <a:latin typeface="メイリオ" panose="020B0604030504040204" pitchFamily="50" charset="-128"/>
                <a:ea typeface="メイリオ" panose="020B0604030504040204" pitchFamily="50" charset="-128"/>
                <a:cs typeface="MS UI Gothic"/>
              </a:rPr>
              <a:t>未接続</a:t>
            </a:r>
            <a:r>
              <a:rPr sz="2400" spc="170" dirty="0">
                <a:latin typeface="メイリオ" panose="020B0604030504040204" pitchFamily="50" charset="-128"/>
                <a:ea typeface="メイリオ" panose="020B0604030504040204" pitchFamily="50" charset="-128"/>
                <a:cs typeface="MS UI Gothic"/>
              </a:rPr>
              <a:t>フラ</a:t>
            </a:r>
            <a:r>
              <a:rPr sz="2400" spc="190" dirty="0">
                <a:latin typeface="メイリオ" panose="020B0604030504040204" pitchFamily="50" charset="-128"/>
                <a:ea typeface="メイリオ" panose="020B0604030504040204" pitchFamily="50" charset="-128"/>
                <a:cs typeface="MS UI Gothic"/>
              </a:rPr>
              <a:t>グを</a:t>
            </a:r>
            <a:r>
              <a:rPr sz="2400" spc="250" dirty="0">
                <a:latin typeface="メイリオ" panose="020B0604030504040204" pitchFamily="50" charset="-128"/>
                <a:ea typeface="メイリオ" panose="020B0604030504040204" pitchFamily="50" charset="-128"/>
                <a:cs typeface="MS UI Gothic"/>
              </a:rPr>
              <a:t>配置</a:t>
            </a:r>
            <a:r>
              <a:rPr sz="2400" spc="125" dirty="0">
                <a:latin typeface="メイリオ" panose="020B0604030504040204" pitchFamily="50" charset="-128"/>
                <a:ea typeface="メイリオ" panose="020B0604030504040204" pitchFamily="50" charset="-128"/>
                <a:cs typeface="MS UI Gothic"/>
              </a:rPr>
              <a:t>」</a:t>
            </a:r>
            <a:r>
              <a:rPr sz="2400" spc="190" dirty="0">
                <a:latin typeface="メイリオ" panose="020B0604030504040204" pitchFamily="50" charset="-128"/>
                <a:ea typeface="メイリオ" panose="020B0604030504040204" pitchFamily="50" charset="-128"/>
                <a:cs typeface="MS UI Gothic"/>
              </a:rPr>
              <a:t>を</a:t>
            </a:r>
            <a:r>
              <a:rPr sz="2400" spc="250" dirty="0">
                <a:latin typeface="メイリオ" panose="020B0604030504040204" pitchFamily="50" charset="-128"/>
                <a:ea typeface="メイリオ" panose="020B0604030504040204" pitchFamily="50" charset="-128"/>
                <a:cs typeface="MS UI Gothic"/>
              </a:rPr>
              <a:t>選択</a:t>
            </a:r>
            <a:r>
              <a:rPr sz="2400" spc="180" dirty="0">
                <a:latin typeface="メイリオ" panose="020B0604030504040204" pitchFamily="50" charset="-128"/>
                <a:ea typeface="メイリオ" panose="020B0604030504040204" pitchFamily="50" charset="-128"/>
                <a:cs typeface="MS UI Gothic"/>
              </a:rPr>
              <a:t>し</a:t>
            </a:r>
            <a:r>
              <a:rPr sz="2400" spc="190"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714375">
              <a:lnSpc>
                <a:spcPct val="150000"/>
              </a:lnSpc>
              <a:spcBef>
                <a:spcPts val="1120"/>
              </a:spcBef>
              <a:tabLst>
                <a:tab pos="329565" algn="l"/>
              </a:tabLst>
            </a:pPr>
            <a:r>
              <a:rPr sz="2400" dirty="0">
                <a:latin typeface="メイリオ" panose="020B0604030504040204" pitchFamily="50" charset="-128"/>
                <a:ea typeface="メイリオ" panose="020B0604030504040204" pitchFamily="50" charset="-128"/>
                <a:cs typeface="MS UI Gothic"/>
              </a:rPr>
              <a:t>②</a:t>
            </a:r>
            <a:r>
              <a:rPr lang="ja-JP" altLang="en-US" sz="2400" dirty="0">
                <a:latin typeface="メイリオ" panose="020B0604030504040204" pitchFamily="50" charset="-128"/>
                <a:ea typeface="メイリオ" panose="020B0604030504040204" pitchFamily="50" charset="-128"/>
                <a:cs typeface="MS UI Gothic"/>
              </a:rPr>
              <a:t> </a:t>
            </a:r>
            <a:r>
              <a:rPr sz="2400" spc="150" dirty="0">
                <a:latin typeface="メイリオ" panose="020B0604030504040204" pitchFamily="50" charset="-128"/>
                <a:ea typeface="メイリオ" panose="020B0604030504040204" pitchFamily="50" charset="-128"/>
                <a:cs typeface="MS UI Gothic"/>
              </a:rPr>
              <a:t>PIC12C508</a:t>
            </a:r>
            <a:r>
              <a:rPr sz="2400" spc="240" dirty="0">
                <a:latin typeface="メイリオ" panose="020B0604030504040204" pitchFamily="50" charset="-128"/>
                <a:ea typeface="メイリオ" panose="020B0604030504040204" pitchFamily="50" charset="-128"/>
                <a:cs typeface="MS UI Gothic"/>
              </a:rPr>
              <a:t>の</a:t>
            </a:r>
            <a:r>
              <a:rPr sz="2400" spc="295" dirty="0">
                <a:latin typeface="メイリオ" panose="020B0604030504040204" pitchFamily="50" charset="-128"/>
                <a:ea typeface="メイリオ" panose="020B0604030504040204" pitchFamily="50" charset="-128"/>
                <a:cs typeface="MS UI Gothic"/>
              </a:rPr>
              <a:t>空</a:t>
            </a:r>
            <a:r>
              <a:rPr sz="2400" spc="220" dirty="0">
                <a:latin typeface="メイリオ" panose="020B0604030504040204" pitchFamily="50" charset="-128"/>
                <a:ea typeface="メイリオ" panose="020B0604030504040204" pitchFamily="50" charset="-128"/>
                <a:cs typeface="MS UI Gothic"/>
              </a:rPr>
              <a:t>き</a:t>
            </a:r>
            <a:r>
              <a:rPr sz="2400" spc="295" dirty="0">
                <a:latin typeface="メイリオ" panose="020B0604030504040204" pitchFamily="50" charset="-128"/>
                <a:ea typeface="メイリオ" panose="020B0604030504040204" pitchFamily="50" charset="-128"/>
                <a:cs typeface="MS UI Gothic"/>
              </a:rPr>
              <a:t>端子</a:t>
            </a:r>
            <a:r>
              <a:rPr sz="2400" spc="220" dirty="0">
                <a:latin typeface="メイリオ" panose="020B0604030504040204" pitchFamily="50" charset="-128"/>
                <a:ea typeface="メイリオ" panose="020B0604030504040204" pitchFamily="50" charset="-128"/>
                <a:cs typeface="MS UI Gothic"/>
              </a:rPr>
              <a:t>を</a:t>
            </a:r>
            <a:r>
              <a:rPr sz="2400" spc="204" dirty="0">
                <a:latin typeface="メイリオ" panose="020B0604030504040204" pitchFamily="50" charset="-128"/>
                <a:ea typeface="メイリオ" panose="020B0604030504040204" pitchFamily="50" charset="-128"/>
                <a:cs typeface="MS UI Gothic"/>
              </a:rPr>
              <a:t>ク</a:t>
            </a:r>
            <a:r>
              <a:rPr sz="2400" spc="170" dirty="0">
                <a:latin typeface="メイリオ" panose="020B0604030504040204" pitchFamily="50" charset="-128"/>
                <a:ea typeface="メイリオ" panose="020B0604030504040204" pitchFamily="50" charset="-128"/>
                <a:cs typeface="MS UI Gothic"/>
              </a:rPr>
              <a:t>リッ</a:t>
            </a:r>
            <a:r>
              <a:rPr sz="2400" spc="204" dirty="0">
                <a:latin typeface="メイリオ" panose="020B0604030504040204" pitchFamily="50" charset="-128"/>
                <a:ea typeface="メイリオ" panose="020B0604030504040204" pitchFamily="50" charset="-128"/>
                <a:cs typeface="MS UI Gothic"/>
              </a:rPr>
              <a:t>ク</a:t>
            </a:r>
            <a:r>
              <a:rPr sz="2400" spc="114" dirty="0">
                <a:latin typeface="メイリオ" panose="020B0604030504040204" pitchFamily="50" charset="-128"/>
                <a:ea typeface="メイリオ" panose="020B0604030504040204" pitchFamily="50" charset="-128"/>
                <a:cs typeface="MS UI Gothic"/>
              </a:rPr>
              <a:t>し</a:t>
            </a:r>
            <a:r>
              <a:rPr sz="2400" spc="160" dirty="0">
                <a:latin typeface="メイリオ" panose="020B0604030504040204" pitchFamily="50" charset="-128"/>
                <a:ea typeface="メイリオ" panose="020B0604030504040204" pitchFamily="50" charset="-128"/>
                <a:cs typeface="MS UI Gothic"/>
              </a:rPr>
              <a:t>て</a:t>
            </a:r>
            <a:r>
              <a:rPr sz="2400" spc="204" dirty="0">
                <a:latin typeface="メイリオ" panose="020B0604030504040204" pitchFamily="50" charset="-128"/>
                <a:ea typeface="メイリオ" panose="020B0604030504040204" pitchFamily="50" charset="-128"/>
                <a:cs typeface="MS UI Gothic"/>
              </a:rPr>
              <a:t>未接続</a:t>
            </a:r>
            <a:r>
              <a:rPr sz="2400" spc="140" dirty="0">
                <a:latin typeface="メイリオ" panose="020B0604030504040204" pitchFamily="50" charset="-128"/>
                <a:ea typeface="メイリオ" panose="020B0604030504040204" pitchFamily="50" charset="-128"/>
                <a:cs typeface="MS UI Gothic"/>
              </a:rPr>
              <a:t>フラ</a:t>
            </a:r>
            <a:r>
              <a:rPr sz="2400" spc="160" dirty="0">
                <a:latin typeface="メイリオ" panose="020B0604030504040204" pitchFamily="50" charset="-128"/>
                <a:ea typeface="メイリオ" panose="020B0604030504040204" pitchFamily="50" charset="-128"/>
                <a:cs typeface="MS UI Gothic"/>
              </a:rPr>
              <a:t>グ</a:t>
            </a:r>
            <a:r>
              <a:rPr sz="2400" spc="155" dirty="0">
                <a:latin typeface="メイリオ" panose="020B0604030504040204" pitchFamily="50" charset="-128"/>
                <a:ea typeface="メイリオ" panose="020B0604030504040204" pitchFamily="50" charset="-128"/>
                <a:cs typeface="MS UI Gothic"/>
              </a:rPr>
              <a:t>を</a:t>
            </a:r>
            <a:r>
              <a:rPr sz="2400" spc="204" dirty="0">
                <a:latin typeface="メイリオ" panose="020B0604030504040204" pitchFamily="50" charset="-128"/>
                <a:ea typeface="メイリオ" panose="020B0604030504040204" pitchFamily="50" charset="-128"/>
                <a:cs typeface="MS UI Gothic"/>
              </a:rPr>
              <a:t>配置</a:t>
            </a:r>
            <a:r>
              <a:rPr sz="2400" spc="150" dirty="0">
                <a:latin typeface="メイリオ" panose="020B0604030504040204" pitchFamily="50" charset="-128"/>
                <a:ea typeface="メイリオ" panose="020B0604030504040204" pitchFamily="50" charset="-128"/>
                <a:cs typeface="MS UI Gothic"/>
              </a:rPr>
              <a:t>し</a:t>
            </a:r>
            <a:r>
              <a:rPr sz="2400" spc="155"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r>
              <a:rPr sz="2400" spc="40" dirty="0">
                <a:latin typeface="メイリオ" panose="020B0604030504040204" pitchFamily="50" charset="-128"/>
                <a:ea typeface="メイリオ" panose="020B0604030504040204" pitchFamily="50" charset="-128"/>
                <a:cs typeface="MS UI Gothic"/>
              </a:rPr>
              <a:t> </a:t>
            </a:r>
            <a:endParaRPr sz="2400" dirty="0">
              <a:latin typeface="メイリオ" panose="020B0604030504040204" pitchFamily="50" charset="-128"/>
              <a:ea typeface="メイリオ" panose="020B0604030504040204" pitchFamily="50" charset="-128"/>
              <a:cs typeface="MS UI Gothic"/>
            </a:endParaRPr>
          </a:p>
        </p:txBody>
      </p:sp>
      <p:sp>
        <p:nvSpPr>
          <p:cNvPr id="11" name="object 11"/>
          <p:cNvSpPr/>
          <p:nvPr/>
        </p:nvSpPr>
        <p:spPr>
          <a:xfrm>
            <a:off x="4399756" y="969305"/>
            <a:ext cx="533400" cy="537099"/>
          </a:xfrm>
          <a:prstGeom prst="rect">
            <a:avLst/>
          </a:prstGeom>
          <a:blipFill>
            <a:blip r:embed="rId2" cstate="print"/>
            <a:stretch>
              <a:fillRect/>
            </a:stretch>
          </a:blipFill>
        </p:spPr>
        <p:txBody>
          <a:bodyPr wrap="square" lIns="0" tIns="0" rIns="0" bIns="0" rtlCol="0"/>
          <a:lstStyle/>
          <a:p>
            <a:endParaRPr/>
          </a:p>
        </p:txBody>
      </p:sp>
      <p:grpSp>
        <p:nvGrpSpPr>
          <p:cNvPr id="5" name="グループ化 4">
            <a:extLst>
              <a:ext uri="{FF2B5EF4-FFF2-40B4-BE49-F238E27FC236}">
                <a16:creationId xmlns:a16="http://schemas.microsoft.com/office/drawing/2014/main" id="{DF8608CE-43C1-421E-9E3C-BA32AB015478}"/>
              </a:ext>
            </a:extLst>
          </p:cNvPr>
          <p:cNvGrpSpPr/>
          <p:nvPr/>
        </p:nvGrpSpPr>
        <p:grpSpPr>
          <a:xfrm>
            <a:off x="1518563" y="3152499"/>
            <a:ext cx="5700593" cy="3718201"/>
            <a:chOff x="1518563" y="3152499"/>
            <a:chExt cx="2714505" cy="1763991"/>
          </a:xfrm>
        </p:grpSpPr>
        <p:sp>
          <p:nvSpPr>
            <p:cNvPr id="12" name="object 12"/>
            <p:cNvSpPr/>
            <p:nvPr/>
          </p:nvSpPr>
          <p:spPr>
            <a:xfrm>
              <a:off x="1530779" y="3152499"/>
              <a:ext cx="2702289" cy="1763991"/>
            </a:xfrm>
            <a:prstGeom prst="rect">
              <a:avLst/>
            </a:prstGeom>
            <a:blipFill>
              <a:blip r:embed="rId3" cstate="print"/>
              <a:stretch>
                <a:fillRect/>
              </a:stretch>
            </a:blipFill>
          </p:spPr>
          <p:txBody>
            <a:bodyPr wrap="square" lIns="0" tIns="0" rIns="0" bIns="0" rtlCol="0"/>
            <a:lstStyle/>
            <a:p>
              <a:endParaRPr/>
            </a:p>
          </p:txBody>
        </p:sp>
        <p:sp>
          <p:nvSpPr>
            <p:cNvPr id="13" name="object 13"/>
            <p:cNvSpPr/>
            <p:nvPr/>
          </p:nvSpPr>
          <p:spPr>
            <a:xfrm>
              <a:off x="1521090" y="3861330"/>
              <a:ext cx="117897" cy="117897"/>
            </a:xfrm>
            <a:prstGeom prst="rect">
              <a:avLst/>
            </a:prstGeom>
            <a:blipFill>
              <a:blip r:embed="rId4" cstate="print"/>
              <a:stretch>
                <a:fillRect/>
              </a:stretch>
            </a:blipFill>
          </p:spPr>
          <p:txBody>
            <a:bodyPr wrap="square" lIns="0" tIns="0" rIns="0" bIns="0" rtlCol="0"/>
            <a:lstStyle/>
            <a:p>
              <a:endParaRPr/>
            </a:p>
          </p:txBody>
        </p:sp>
        <p:sp>
          <p:nvSpPr>
            <p:cNvPr id="14" name="object 14"/>
            <p:cNvSpPr/>
            <p:nvPr/>
          </p:nvSpPr>
          <p:spPr>
            <a:xfrm>
              <a:off x="1518563" y="4045859"/>
              <a:ext cx="117897" cy="117897"/>
            </a:xfrm>
            <a:prstGeom prst="rect">
              <a:avLst/>
            </a:prstGeom>
            <a:blipFill>
              <a:blip r:embed="rId5" cstate="print"/>
              <a:stretch>
                <a:fillRect/>
              </a:stretch>
            </a:blipFill>
          </p:spPr>
          <p:txBody>
            <a:bodyPr wrap="square" lIns="0" tIns="0" rIns="0" bIns="0" rtlCol="0"/>
            <a:lstStyle/>
            <a:p>
              <a:endParaRPr/>
            </a:p>
          </p:txBody>
        </p:sp>
        <p:sp>
          <p:nvSpPr>
            <p:cNvPr id="15" name="object 15"/>
            <p:cNvSpPr/>
            <p:nvPr/>
          </p:nvSpPr>
          <p:spPr>
            <a:xfrm>
              <a:off x="1518563" y="4248084"/>
              <a:ext cx="125972" cy="117897"/>
            </a:xfrm>
            <a:prstGeom prst="rect">
              <a:avLst/>
            </a:prstGeom>
            <a:blipFill>
              <a:blip r:embed="rId6" cstate="print"/>
              <a:stretch>
                <a:fillRect/>
              </a:stretch>
            </a:blipFill>
          </p:spPr>
          <p:txBody>
            <a:bodyPr wrap="square" lIns="0" tIns="0" rIns="0" bIns="0" rtlCol="0"/>
            <a:lstStyle/>
            <a:p>
              <a:endParaRPr/>
            </a:p>
          </p:txBody>
        </p:sp>
        <p:sp>
          <p:nvSpPr>
            <p:cNvPr id="16" name="object 16"/>
            <p:cNvSpPr/>
            <p:nvPr/>
          </p:nvSpPr>
          <p:spPr>
            <a:xfrm>
              <a:off x="3889643" y="4248084"/>
              <a:ext cx="117897" cy="117897"/>
            </a:xfrm>
            <a:prstGeom prst="rect">
              <a:avLst/>
            </a:prstGeom>
            <a:blipFill>
              <a:blip r:embed="rId5" cstate="print"/>
              <a:stretch>
                <a:fillRect/>
              </a:stretch>
            </a:blipFill>
          </p:spPr>
          <p:txBody>
            <a:bodyPr wrap="square" lIns="0" tIns="0" rIns="0" bIns="0" rtlCol="0"/>
            <a:lstStyle/>
            <a:p>
              <a:endParaRPr/>
            </a:p>
          </p:txBody>
        </p:sp>
      </p:grpSp>
      <p:sp>
        <p:nvSpPr>
          <p:cNvPr id="17" name="object 17"/>
          <p:cNvSpPr txBox="1">
            <a:spLocks noGrp="1"/>
          </p:cNvSpPr>
          <p:nvPr>
            <p:ph type="sldNum" sz="quarter" idx="7"/>
          </p:nvPr>
        </p:nvSpPr>
        <p:spPr/>
        <p:txBody>
          <a:bodyPr/>
          <a:lstStyle/>
          <a:p>
            <a:r>
              <a:rPr lang="en-US" altLang="ja-JP"/>
              <a:t>15</a:t>
            </a:r>
            <a:endParaRPr lang="en-US" altLang="ja-JP" dirty="0"/>
          </a:p>
        </p:txBody>
      </p:sp>
      <p:sp>
        <p:nvSpPr>
          <p:cNvPr id="18" name="正方形/長方形 17">
            <a:extLst>
              <a:ext uri="{FF2B5EF4-FFF2-40B4-BE49-F238E27FC236}">
                <a16:creationId xmlns:a16="http://schemas.microsoft.com/office/drawing/2014/main" id="{E12689A1-6299-46A8-8423-DE5884373D1C}"/>
              </a:ext>
            </a:extLst>
          </p:cNvPr>
          <p:cNvSpPr/>
          <p:nvPr/>
        </p:nvSpPr>
        <p:spPr>
          <a:xfrm>
            <a:off x="7993323" y="4046432"/>
            <a:ext cx="9756517" cy="1661993"/>
          </a:xfrm>
          <a:prstGeom prst="rect">
            <a:avLst/>
          </a:prstGeom>
        </p:spPr>
        <p:txBody>
          <a:bodyPr wrap="none">
            <a:spAutoFit/>
          </a:bodyPr>
          <a:lstStyle/>
          <a:p>
            <a:r>
              <a:rPr lang="en-US" altLang="ja-JP" sz="2400" spc="204" dirty="0">
                <a:latin typeface="メイリオ" panose="020B0604030504040204" pitchFamily="50" charset="-128"/>
                <a:ea typeface="メイリオ" panose="020B0604030504040204" pitchFamily="50" charset="-128"/>
                <a:cs typeface="MS UI Gothic"/>
              </a:rPr>
              <a:t>GP3 GP4 GP5 GP2 </a:t>
            </a:r>
            <a:r>
              <a:rPr lang="ja-JP" altLang="en-US" sz="2400" spc="204" dirty="0">
                <a:latin typeface="メイリオ" panose="020B0604030504040204" pitchFamily="50" charset="-128"/>
                <a:ea typeface="メイリオ" panose="020B0604030504040204" pitchFamily="50" charset="-128"/>
                <a:cs typeface="MS UI Gothic"/>
              </a:rPr>
              <a:t>端子は使用していないことを明示します。</a:t>
            </a:r>
            <a:endParaRPr lang="en-US" altLang="ja-JP" sz="2400" spc="204" dirty="0">
              <a:latin typeface="メイリオ" panose="020B0604030504040204" pitchFamily="50" charset="-128"/>
              <a:ea typeface="メイリオ" panose="020B0604030504040204" pitchFamily="50" charset="-128"/>
              <a:cs typeface="MS UI Gothic"/>
            </a:endParaRPr>
          </a:p>
          <a:p>
            <a:pPr>
              <a:lnSpc>
                <a:spcPct val="150000"/>
              </a:lnSpc>
            </a:pPr>
            <a:r>
              <a:rPr lang="ja-JP" altLang="en-US" sz="2400" spc="204" dirty="0">
                <a:latin typeface="メイリオ" panose="020B0604030504040204" pitchFamily="50" charset="-128"/>
                <a:ea typeface="メイリオ" panose="020B0604030504040204" pitchFamily="50" charset="-128"/>
                <a:cs typeface="MS UI Gothic"/>
              </a:rPr>
              <a:t>基板アートワーク設計に移ったとき、</a:t>
            </a:r>
            <a:endParaRPr lang="en-US" altLang="ja-JP" sz="2400" spc="204" dirty="0">
              <a:latin typeface="メイリオ" panose="020B0604030504040204" pitchFamily="50" charset="-128"/>
              <a:ea typeface="メイリオ" panose="020B0604030504040204" pitchFamily="50" charset="-128"/>
              <a:cs typeface="MS UI Gothic"/>
            </a:endParaRPr>
          </a:p>
          <a:p>
            <a:r>
              <a:rPr lang="en-US" altLang="ja-JP" sz="2400" spc="204" dirty="0">
                <a:latin typeface="メイリオ" panose="020B0604030504040204" pitchFamily="50" charset="-128"/>
                <a:ea typeface="メイリオ" panose="020B0604030504040204" pitchFamily="50" charset="-128"/>
                <a:cs typeface="MS UI Gothic"/>
              </a:rPr>
              <a:t>DRC</a:t>
            </a:r>
            <a:r>
              <a:rPr lang="ja-JP" altLang="en-US" sz="2400" spc="204" dirty="0">
                <a:latin typeface="メイリオ" panose="020B0604030504040204" pitchFamily="50" charset="-128"/>
                <a:ea typeface="メイリオ" panose="020B0604030504040204" pitchFamily="50" charset="-128"/>
                <a:cs typeface="MS UI Gothic"/>
              </a:rPr>
              <a:t>で未接続エラーが出るのを防ぎます。</a:t>
            </a:r>
            <a:endParaRPr lang="en-US" altLang="ja-JP" sz="2400" spc="204" dirty="0">
              <a:latin typeface="メイリオ" panose="020B0604030504040204" pitchFamily="50" charset="-128"/>
              <a:ea typeface="メイリオ" panose="020B0604030504040204" pitchFamily="50" charset="-128"/>
              <a:cs typeface="MS UI Gothic"/>
            </a:endParaRPr>
          </a:p>
          <a:p>
            <a:endParaRPr lang="ja-JP" altLang="en-US" dirty="0"/>
          </a:p>
        </p:txBody>
      </p:sp>
      <p:sp>
        <p:nvSpPr>
          <p:cNvPr id="19" name="正方形/長方形 18">
            <a:extLst>
              <a:ext uri="{FF2B5EF4-FFF2-40B4-BE49-F238E27FC236}">
                <a16:creationId xmlns:a16="http://schemas.microsoft.com/office/drawing/2014/main" id="{78704908-7935-41EB-93F4-187CAA013218}"/>
              </a:ext>
            </a:extLst>
          </p:cNvPr>
          <p:cNvSpPr/>
          <p:nvPr/>
        </p:nvSpPr>
        <p:spPr>
          <a:xfrm>
            <a:off x="3485356" y="7099300"/>
            <a:ext cx="1257075" cy="461665"/>
          </a:xfrm>
          <a:prstGeom prst="rect">
            <a:avLst/>
          </a:prstGeom>
        </p:spPr>
        <p:txBody>
          <a:bodyPr wrap="none">
            <a:spAutoFit/>
          </a:bodyPr>
          <a:lstStyle/>
          <a:p>
            <a:r>
              <a:rPr lang="ja-JP" altLang="en-US" sz="2400" spc="150" dirty="0">
                <a:latin typeface="メイリオ" panose="020B0604030504040204" pitchFamily="50" charset="-128"/>
                <a:ea typeface="メイリオ" panose="020B0604030504040204" pitchFamily="50" charset="-128"/>
                <a:cs typeface="MS UI Gothic"/>
              </a:rPr>
              <a:t>図</a:t>
            </a:r>
            <a:r>
              <a:rPr lang="en-US" altLang="ja-JP" sz="2400" spc="75" dirty="0">
                <a:latin typeface="メイリオ" panose="020B0604030504040204" pitchFamily="50" charset="-128"/>
                <a:ea typeface="メイリオ" panose="020B0604030504040204" pitchFamily="50" charset="-128"/>
                <a:cs typeface="MS UI Gothic"/>
              </a:rPr>
              <a:t>4-23</a:t>
            </a:r>
            <a:endParaRPr lang="ja-JP" altLang="en-US" sz="2400" dirty="0"/>
          </a:p>
        </p:txBody>
      </p:sp>
      <p:sp>
        <p:nvSpPr>
          <p:cNvPr id="20" name="スライド番号プレースホルダー 4">
            <a:extLst>
              <a:ext uri="{FF2B5EF4-FFF2-40B4-BE49-F238E27FC236}">
                <a16:creationId xmlns:a16="http://schemas.microsoft.com/office/drawing/2014/main" id="{5A256A07-2917-4325-9EE9-370B3D5C16F0}"/>
              </a:ext>
            </a:extLst>
          </p:cNvPr>
          <p:cNvSpPr txBox="1">
            <a:spLocks/>
          </p:cNvSpPr>
          <p:nvPr/>
        </p:nvSpPr>
        <p:spPr>
          <a:xfrm>
            <a:off x="17658556" y="95209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32</a:t>
            </a:fld>
            <a:endParaRPr lang="en-US" altLang="ja-JP" sz="2400" spc="170" dirty="0"/>
          </a:p>
        </p:txBody>
      </p:sp>
    </p:spTree>
    <p:extLst>
      <p:ext uri="{BB962C8B-B14F-4D97-AF65-F5344CB8AC3E}">
        <p14:creationId xmlns:p14="http://schemas.microsoft.com/office/powerpoint/2010/main" val="4159320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89756" y="546100"/>
            <a:ext cx="17526000" cy="5722079"/>
          </a:xfrm>
          <a:prstGeom prst="rect">
            <a:avLst/>
          </a:prstGeom>
        </p:spPr>
        <p:txBody>
          <a:bodyPr vert="horz" wrap="square" lIns="0" tIns="12700" rIns="0" bIns="0" rtlCol="0">
            <a:spAutoFit/>
          </a:bodyPr>
          <a:lstStyle/>
          <a:p>
            <a:pPr marL="12700">
              <a:lnSpc>
                <a:spcPct val="150000"/>
              </a:lnSpc>
              <a:spcAft>
                <a:spcPts val="1800"/>
              </a:spcAft>
            </a:pPr>
            <a:r>
              <a:rPr sz="2400" spc="165" dirty="0">
                <a:latin typeface="メイリオ" panose="020B0604030504040204" pitchFamily="50" charset="-128"/>
                <a:ea typeface="メイリオ" panose="020B0604030504040204" pitchFamily="50" charset="-128"/>
                <a:cs typeface="Microsoft JhengHei"/>
              </a:rPr>
              <a:t>4.12.</a:t>
            </a:r>
            <a:r>
              <a:rPr sz="2400" spc="540" dirty="0">
                <a:latin typeface="メイリオ" panose="020B0604030504040204" pitchFamily="50" charset="-128"/>
                <a:ea typeface="メイリオ" panose="020B0604030504040204" pitchFamily="50" charset="-128"/>
                <a:cs typeface="Microsoft JhengHei"/>
              </a:rPr>
              <a:t> </a:t>
            </a:r>
            <a:r>
              <a:rPr sz="2400" dirty="0">
                <a:latin typeface="メイリオ" panose="020B0604030504040204" pitchFamily="50" charset="-128"/>
                <a:ea typeface="メイリオ" panose="020B0604030504040204" pitchFamily="50" charset="-128"/>
                <a:cs typeface="Microsoft JhengHei"/>
              </a:rPr>
              <a:t>未接続フラ</a:t>
            </a:r>
            <a:r>
              <a:rPr sz="2400" spc="-130" dirty="0">
                <a:latin typeface="メイリオ" panose="020B0604030504040204" pitchFamily="50" charset="-128"/>
                <a:ea typeface="メイリオ" panose="020B0604030504040204" pitchFamily="50" charset="-128"/>
                <a:cs typeface="Microsoft JhengHei"/>
              </a:rPr>
              <a:t>グ</a:t>
            </a:r>
            <a:r>
              <a:rPr sz="2400" spc="75" dirty="0">
                <a:latin typeface="メイリオ" panose="020B0604030504040204" pitchFamily="50" charset="-128"/>
                <a:ea typeface="メイリオ" panose="020B0604030504040204" pitchFamily="50" charset="-128"/>
                <a:cs typeface="Microsoft JhengHei"/>
              </a:rPr>
              <a:t>，PWR_FLAG，</a:t>
            </a:r>
            <a:r>
              <a:rPr sz="2400" spc="105" dirty="0">
                <a:latin typeface="メイリオ" panose="020B0604030504040204" pitchFamily="50" charset="-128"/>
                <a:ea typeface="メイリオ" panose="020B0604030504040204" pitchFamily="50" charset="-128"/>
                <a:cs typeface="Microsoft JhengHei"/>
              </a:rPr>
              <a:t>配線ラベル</a:t>
            </a:r>
            <a:endParaRPr sz="2400" dirty="0">
              <a:latin typeface="メイリオ" panose="020B0604030504040204" pitchFamily="50" charset="-128"/>
              <a:ea typeface="メイリオ" panose="020B0604030504040204" pitchFamily="50" charset="-128"/>
              <a:cs typeface="Microsoft JhengHei"/>
            </a:endParaRPr>
          </a:p>
          <a:p>
            <a:pPr marL="355600" marR="5080" indent="-342900">
              <a:lnSpc>
                <a:spcPct val="150000"/>
              </a:lnSpc>
              <a:spcAft>
                <a:spcPts val="1200"/>
              </a:spcAft>
              <a:buFont typeface="Arial" panose="020B0604020202020204" pitchFamily="34" charset="0"/>
              <a:buChar char="•"/>
            </a:pPr>
            <a:r>
              <a:rPr sz="2400" spc="280" dirty="0" err="1">
                <a:latin typeface="メイリオ" panose="020B0604030504040204" pitchFamily="50" charset="-128"/>
                <a:ea typeface="メイリオ" panose="020B0604030504040204" pitchFamily="50" charset="-128"/>
                <a:cs typeface="MS UI Gothic"/>
              </a:rPr>
              <a:t>KiCad</a:t>
            </a:r>
            <a:r>
              <a:rPr lang="en-US" altLang="ja-JP" sz="2400" spc="280" dirty="0">
                <a:latin typeface="メイリオ" panose="020B0604030504040204" pitchFamily="50" charset="-128"/>
                <a:ea typeface="メイリオ" panose="020B0604030504040204" pitchFamily="50" charset="-128"/>
                <a:cs typeface="MS UI Gothic"/>
              </a:rPr>
              <a:t> </a:t>
            </a:r>
            <a:r>
              <a:rPr sz="2400" spc="345" dirty="0" err="1">
                <a:latin typeface="メイリオ" panose="020B0604030504040204" pitchFamily="50" charset="-128"/>
                <a:ea typeface="メイリオ" panose="020B0604030504040204" pitchFamily="50" charset="-128"/>
                <a:cs typeface="MS UI Gothic"/>
              </a:rPr>
              <a:t>の</a:t>
            </a:r>
            <a:r>
              <a:rPr sz="2400" spc="385" dirty="0" err="1">
                <a:latin typeface="メイリオ" panose="020B0604030504040204" pitchFamily="50" charset="-128"/>
                <a:ea typeface="メイリオ" panose="020B0604030504040204" pitchFamily="50" charset="-128"/>
                <a:cs typeface="MS UI Gothic"/>
              </a:rPr>
              <a:t>回路図</a:t>
            </a:r>
            <a:r>
              <a:rPr sz="2400" spc="345" dirty="0" err="1">
                <a:latin typeface="メイリオ" panose="020B0604030504040204" pitchFamily="50" charset="-128"/>
                <a:ea typeface="メイリオ" panose="020B0604030504040204" pitchFamily="50" charset="-128"/>
                <a:cs typeface="MS UI Gothic"/>
              </a:rPr>
              <a:t>で</a:t>
            </a:r>
            <a:r>
              <a:rPr sz="2400" spc="355" dirty="0" err="1">
                <a:latin typeface="メイリオ" panose="020B0604030504040204" pitchFamily="50" charset="-128"/>
                <a:ea typeface="メイリオ" panose="020B0604030504040204" pitchFamily="50" charset="-128"/>
                <a:cs typeface="MS UI Gothic"/>
              </a:rPr>
              <a:t>は</a:t>
            </a:r>
            <a:r>
              <a:rPr lang="en-US" altLang="ja-JP" sz="2400" spc="315" dirty="0" err="1">
                <a:latin typeface="メイリオ" panose="020B0604030504040204" pitchFamily="50" charset="-128"/>
                <a:ea typeface="メイリオ" panose="020B0604030504040204" pitchFamily="50" charset="-128"/>
                <a:cs typeface="MS UI Gothic"/>
              </a:rPr>
              <a:t>,</a:t>
            </a:r>
            <a:r>
              <a:rPr sz="2400" spc="330" dirty="0" err="1">
                <a:latin typeface="メイリオ" panose="020B0604030504040204" pitchFamily="50" charset="-128"/>
                <a:ea typeface="メイリオ" panose="020B0604030504040204" pitchFamily="50" charset="-128"/>
                <a:cs typeface="MS UI Gothic"/>
              </a:rPr>
              <a:t>ど</a:t>
            </a:r>
            <a:r>
              <a:rPr sz="2400" spc="320" dirty="0" err="1">
                <a:latin typeface="メイリオ" panose="020B0604030504040204" pitchFamily="50" charset="-128"/>
                <a:ea typeface="メイリオ" panose="020B0604030504040204" pitchFamily="50" charset="-128"/>
                <a:cs typeface="MS UI Gothic"/>
              </a:rPr>
              <a:t>こ</a:t>
            </a:r>
            <a:r>
              <a:rPr sz="2400" spc="340" dirty="0" err="1">
                <a:latin typeface="メイリオ" panose="020B0604030504040204" pitchFamily="50" charset="-128"/>
                <a:ea typeface="メイリオ" panose="020B0604030504040204" pitchFamily="50" charset="-128"/>
                <a:cs typeface="MS UI Gothic"/>
              </a:rPr>
              <a:t>に</a:t>
            </a:r>
            <a:r>
              <a:rPr sz="2400" spc="335" dirty="0" err="1">
                <a:latin typeface="メイリオ" panose="020B0604030504040204" pitchFamily="50" charset="-128"/>
                <a:ea typeface="メイリオ" panose="020B0604030504040204" pitchFamily="50" charset="-128"/>
                <a:cs typeface="MS UI Gothic"/>
              </a:rPr>
              <a:t>も</a:t>
            </a:r>
            <a:r>
              <a:rPr sz="2400" spc="385" dirty="0" err="1">
                <a:latin typeface="メイリオ" panose="020B0604030504040204" pitchFamily="50" charset="-128"/>
                <a:ea typeface="メイリオ" panose="020B0604030504040204" pitchFamily="50" charset="-128"/>
                <a:cs typeface="MS UI Gothic"/>
              </a:rPr>
              <a:t>接続</a:t>
            </a:r>
            <a:r>
              <a:rPr sz="2400" spc="320" dirty="0" err="1">
                <a:latin typeface="メイリオ" panose="020B0604030504040204" pitchFamily="50" charset="-128"/>
                <a:ea typeface="メイリオ" panose="020B0604030504040204" pitchFamily="50" charset="-128"/>
                <a:cs typeface="MS UI Gothic"/>
              </a:rPr>
              <a:t>さ</a:t>
            </a:r>
            <a:r>
              <a:rPr sz="2400" spc="305" dirty="0" err="1">
                <a:latin typeface="メイリオ" panose="020B0604030504040204" pitchFamily="50" charset="-128"/>
                <a:ea typeface="メイリオ" panose="020B0604030504040204" pitchFamily="50" charset="-128"/>
                <a:cs typeface="MS UI Gothic"/>
              </a:rPr>
              <a:t>れ</a:t>
            </a:r>
            <a:r>
              <a:rPr sz="2400" spc="280" dirty="0" err="1">
                <a:latin typeface="メイリオ" panose="020B0604030504040204" pitchFamily="50" charset="-128"/>
                <a:ea typeface="メイリオ" panose="020B0604030504040204" pitchFamily="50" charset="-128"/>
                <a:cs typeface="MS UI Gothic"/>
              </a:rPr>
              <a:t>て</a:t>
            </a:r>
            <a:r>
              <a:rPr sz="2400" spc="285" dirty="0" err="1">
                <a:latin typeface="メイリオ" panose="020B0604030504040204" pitchFamily="50" charset="-128"/>
                <a:ea typeface="メイリオ" panose="020B0604030504040204" pitchFamily="50" charset="-128"/>
                <a:cs typeface="MS UI Gothic"/>
              </a:rPr>
              <a:t>い</a:t>
            </a:r>
            <a:r>
              <a:rPr sz="2400" spc="290" dirty="0" err="1">
                <a:latin typeface="メイリオ" panose="020B0604030504040204" pitchFamily="50" charset="-128"/>
                <a:ea typeface="メイリオ" panose="020B0604030504040204" pitchFamily="50" charset="-128"/>
                <a:cs typeface="MS UI Gothic"/>
              </a:rPr>
              <a:t>な</a:t>
            </a:r>
            <a:r>
              <a:rPr sz="2400" spc="285" dirty="0" err="1">
                <a:latin typeface="メイリオ" panose="020B0604030504040204" pitchFamily="50" charset="-128"/>
                <a:ea typeface="メイリオ" panose="020B0604030504040204" pitchFamily="50" charset="-128"/>
                <a:cs typeface="MS UI Gothic"/>
              </a:rPr>
              <a:t>い</a:t>
            </a:r>
            <a:r>
              <a:rPr sz="2400" spc="310" dirty="0" err="1">
                <a:latin typeface="メイリオ" panose="020B0604030504040204" pitchFamily="50" charset="-128"/>
                <a:ea typeface="メイリオ" panose="020B0604030504040204" pitchFamily="50" charset="-128"/>
                <a:cs typeface="MS UI Gothic"/>
              </a:rPr>
              <a:t>端子</a:t>
            </a:r>
            <a:r>
              <a:rPr sz="2400" spc="290" dirty="0" err="1">
                <a:latin typeface="メイリオ" panose="020B0604030504040204" pitchFamily="50" charset="-128"/>
                <a:ea typeface="メイリオ" panose="020B0604030504040204" pitchFamily="50" charset="-128"/>
                <a:cs typeface="MS UI Gothic"/>
              </a:rPr>
              <a:t>や</a:t>
            </a:r>
            <a:r>
              <a:rPr sz="2400" spc="310" dirty="0" err="1">
                <a:latin typeface="メイリオ" panose="020B0604030504040204" pitchFamily="50" charset="-128"/>
                <a:ea typeface="メイリオ" panose="020B0604030504040204" pitchFamily="50" charset="-128"/>
                <a:cs typeface="MS UI Gothic"/>
              </a:rPr>
              <a:t>配線</a:t>
            </a:r>
            <a:r>
              <a:rPr sz="2400" spc="290" dirty="0" err="1">
                <a:latin typeface="メイリオ" panose="020B0604030504040204" pitchFamily="50" charset="-128"/>
                <a:ea typeface="メイリオ" panose="020B0604030504040204" pitchFamily="50" charset="-128"/>
                <a:cs typeface="MS UI Gothic"/>
              </a:rPr>
              <a:t>は</a:t>
            </a:r>
            <a:r>
              <a:rPr sz="2400" spc="310" dirty="0" err="1">
                <a:latin typeface="メイリオ" panose="020B0604030504040204" pitchFamily="50" charset="-128"/>
                <a:ea typeface="メイリオ" panose="020B0604030504040204" pitchFamily="50" charset="-128"/>
                <a:cs typeface="MS UI Gothic"/>
              </a:rPr>
              <a:t>許容</a:t>
            </a:r>
            <a:r>
              <a:rPr sz="2400" spc="270" dirty="0" err="1">
                <a:latin typeface="メイリオ" panose="020B0604030504040204" pitchFamily="50" charset="-128"/>
                <a:ea typeface="メイリオ" panose="020B0604030504040204" pitchFamily="50" charset="-128"/>
                <a:cs typeface="MS UI Gothic"/>
              </a:rPr>
              <a:t>さ</a:t>
            </a:r>
            <a:r>
              <a:rPr sz="2400" spc="250" dirty="0" err="1">
                <a:latin typeface="メイリオ" panose="020B0604030504040204" pitchFamily="50" charset="-128"/>
                <a:ea typeface="メイリオ" panose="020B0604030504040204" pitchFamily="50" charset="-128"/>
                <a:cs typeface="MS UI Gothic"/>
              </a:rPr>
              <a:t>れ</a:t>
            </a:r>
            <a:r>
              <a:rPr sz="2400" spc="210" dirty="0" err="1">
                <a:latin typeface="メイリオ" panose="020B0604030504040204" pitchFamily="50" charset="-128"/>
                <a:ea typeface="メイリオ" panose="020B0604030504040204" pitchFamily="50" charset="-128"/>
                <a:cs typeface="MS UI Gothic"/>
              </a:rPr>
              <a:t>ず</a:t>
            </a:r>
            <a:r>
              <a:rPr lang="en-US" altLang="ja-JP" sz="2400" spc="210" dirty="0" err="1">
                <a:latin typeface="メイリオ" panose="020B0604030504040204" pitchFamily="50" charset="-128"/>
                <a:ea typeface="メイリオ" panose="020B0604030504040204" pitchFamily="50" charset="-128"/>
                <a:cs typeface="MS UI Gothic"/>
              </a:rPr>
              <a:t>,</a:t>
            </a:r>
            <a:r>
              <a:rPr sz="2400" spc="350" dirty="0" err="1">
                <a:latin typeface="メイリオ" panose="020B0604030504040204" pitchFamily="50" charset="-128"/>
                <a:ea typeface="メイリオ" panose="020B0604030504040204" pitchFamily="50" charset="-128"/>
                <a:cs typeface="MS UI Gothic"/>
              </a:rPr>
              <a:t>後述</a:t>
            </a:r>
            <a:r>
              <a:rPr sz="2400" spc="320" dirty="0" err="1">
                <a:latin typeface="メイリオ" panose="020B0604030504040204" pitchFamily="50" charset="-128"/>
                <a:ea typeface="メイリオ" panose="020B0604030504040204" pitchFamily="50" charset="-128"/>
                <a:cs typeface="MS UI Gothic"/>
              </a:rPr>
              <a:t>の</a:t>
            </a:r>
            <a:r>
              <a:rPr sz="2400" spc="320" dirty="0">
                <a:latin typeface="メイリオ" panose="020B0604030504040204" pitchFamily="50" charset="-128"/>
                <a:ea typeface="メイリオ" panose="020B0604030504040204" pitchFamily="50" charset="-128"/>
                <a:cs typeface="MS UI Gothic"/>
              </a:rPr>
              <a:t> </a:t>
            </a:r>
            <a:r>
              <a:rPr sz="2400" spc="70" dirty="0">
                <a:latin typeface="メイリオ" panose="020B0604030504040204" pitchFamily="50" charset="-128"/>
                <a:ea typeface="メイリオ" panose="020B0604030504040204" pitchFamily="50" charset="-128"/>
                <a:cs typeface="MS UI Gothic"/>
              </a:rPr>
              <a:t>ERC(Electrical</a:t>
            </a:r>
            <a:r>
              <a:rPr sz="2400" spc="25" dirty="0">
                <a:latin typeface="メイリオ" panose="020B0604030504040204" pitchFamily="50" charset="-128"/>
                <a:ea typeface="メイリオ" panose="020B0604030504040204" pitchFamily="50" charset="-128"/>
                <a:cs typeface="MS UI Gothic"/>
              </a:rPr>
              <a:t> </a:t>
            </a:r>
            <a:r>
              <a:rPr sz="2400" spc="85" dirty="0">
                <a:latin typeface="メイリオ" panose="020B0604030504040204" pitchFamily="50" charset="-128"/>
                <a:ea typeface="メイリオ" panose="020B0604030504040204" pitchFamily="50" charset="-128"/>
                <a:cs typeface="MS UI Gothic"/>
              </a:rPr>
              <a:t>Roule</a:t>
            </a:r>
            <a:r>
              <a:rPr sz="2400" spc="30" dirty="0">
                <a:latin typeface="メイリオ" panose="020B0604030504040204" pitchFamily="50" charset="-128"/>
                <a:ea typeface="メイリオ" panose="020B0604030504040204" pitchFamily="50" charset="-128"/>
                <a:cs typeface="MS UI Gothic"/>
              </a:rPr>
              <a:t> </a:t>
            </a:r>
            <a:r>
              <a:rPr sz="2400" spc="110" dirty="0">
                <a:latin typeface="メイリオ" panose="020B0604030504040204" pitchFamily="50" charset="-128"/>
                <a:ea typeface="メイリオ" panose="020B0604030504040204" pitchFamily="50" charset="-128"/>
                <a:cs typeface="MS UI Gothic"/>
              </a:rPr>
              <a:t>Check)</a:t>
            </a:r>
            <a:r>
              <a:rPr sz="2400" spc="170" dirty="0" err="1">
                <a:latin typeface="メイリオ" panose="020B0604030504040204" pitchFamily="50" charset="-128"/>
                <a:ea typeface="メイリオ" panose="020B0604030504040204" pitchFamily="50" charset="-128"/>
                <a:cs typeface="MS UI Gothic"/>
              </a:rPr>
              <a:t>を</a:t>
            </a:r>
            <a:r>
              <a:rPr sz="2400" spc="225" dirty="0" err="1">
                <a:latin typeface="メイリオ" panose="020B0604030504040204" pitchFamily="50" charset="-128"/>
                <a:ea typeface="メイリオ" panose="020B0604030504040204" pitchFamily="50" charset="-128"/>
                <a:cs typeface="MS UI Gothic"/>
              </a:rPr>
              <a:t>行</a:t>
            </a:r>
            <a:r>
              <a:rPr sz="2400" spc="135" dirty="0" err="1">
                <a:latin typeface="メイリオ" panose="020B0604030504040204" pitchFamily="50" charset="-128"/>
                <a:ea typeface="メイリオ" panose="020B0604030504040204" pitchFamily="50" charset="-128"/>
                <a:cs typeface="MS UI Gothic"/>
              </a:rPr>
              <a:t>う</a:t>
            </a:r>
            <a:r>
              <a:rPr sz="2400" spc="140" dirty="0" err="1">
                <a:latin typeface="メイリオ" panose="020B0604030504040204" pitchFamily="50" charset="-128"/>
                <a:ea typeface="メイリオ" panose="020B0604030504040204" pitchFamily="50" charset="-128"/>
                <a:cs typeface="MS UI Gothic"/>
              </a:rPr>
              <a:t>と</a:t>
            </a:r>
            <a:r>
              <a:rPr sz="2400" spc="225" dirty="0" err="1">
                <a:latin typeface="メイリオ" panose="020B0604030504040204" pitchFamily="50" charset="-128"/>
                <a:ea typeface="メイリオ" panose="020B0604030504040204" pitchFamily="50" charset="-128"/>
                <a:cs typeface="MS UI Gothic"/>
              </a:rPr>
              <a:t>配線</a:t>
            </a:r>
            <a:r>
              <a:rPr sz="2400" spc="120" dirty="0" err="1">
                <a:latin typeface="メイリオ" panose="020B0604030504040204" pitchFamily="50" charset="-128"/>
                <a:ea typeface="メイリオ" panose="020B0604030504040204" pitchFamily="50" charset="-128"/>
                <a:cs typeface="MS UI Gothic"/>
              </a:rPr>
              <a:t>エ</a:t>
            </a:r>
            <a:r>
              <a:rPr sz="2400" spc="295" dirty="0" err="1">
                <a:latin typeface="メイリオ" panose="020B0604030504040204" pitchFamily="50" charset="-128"/>
                <a:ea typeface="メイリオ" panose="020B0604030504040204" pitchFamily="50" charset="-128"/>
                <a:cs typeface="MS UI Gothic"/>
              </a:rPr>
              <a:t>ラ</a:t>
            </a:r>
            <a:r>
              <a:rPr sz="2400" spc="345" dirty="0" err="1">
                <a:latin typeface="メイリオ" panose="020B0604030504040204" pitchFamily="50" charset="-128"/>
                <a:ea typeface="メイリオ" panose="020B0604030504040204" pitchFamily="50" charset="-128"/>
                <a:cs typeface="MS UI Gothic"/>
              </a:rPr>
              <a:t>ー</a:t>
            </a:r>
            <a:r>
              <a:rPr sz="2400" spc="265" dirty="0" err="1">
                <a:latin typeface="メイリオ" panose="020B0604030504040204" pitchFamily="50" charset="-128"/>
                <a:ea typeface="メイリオ" panose="020B0604030504040204" pitchFamily="50" charset="-128"/>
                <a:cs typeface="MS UI Gothic"/>
              </a:rPr>
              <a:t>と</a:t>
            </a:r>
            <a:r>
              <a:rPr sz="2400" spc="365" dirty="0" err="1">
                <a:latin typeface="メイリオ" panose="020B0604030504040204" pitchFamily="50" charset="-128"/>
                <a:ea typeface="メイリオ" panose="020B0604030504040204" pitchFamily="50" charset="-128"/>
                <a:cs typeface="MS UI Gothic"/>
              </a:rPr>
              <a:t>な</a:t>
            </a:r>
            <a:r>
              <a:rPr sz="2400" spc="265" dirty="0" err="1">
                <a:latin typeface="メイリオ" panose="020B0604030504040204" pitchFamily="50" charset="-128"/>
                <a:ea typeface="メイリオ" panose="020B0604030504040204" pitchFamily="50" charset="-128"/>
                <a:cs typeface="MS UI Gothic"/>
              </a:rPr>
              <a:t>り</a:t>
            </a:r>
            <a:r>
              <a:rPr sz="2400" spc="320" dirty="0" err="1">
                <a:latin typeface="メイリオ" panose="020B0604030504040204" pitchFamily="50" charset="-128"/>
                <a:ea typeface="メイリオ" panose="020B0604030504040204" pitchFamily="50" charset="-128"/>
                <a:cs typeface="MS UI Gothic"/>
              </a:rPr>
              <a:t>ま</a:t>
            </a:r>
            <a:r>
              <a:rPr sz="2400" spc="70" dirty="0" err="1">
                <a:latin typeface="メイリオ" panose="020B0604030504040204" pitchFamily="50" charset="-128"/>
                <a:ea typeface="メイリオ" panose="020B0604030504040204" pitchFamily="50" charset="-128"/>
                <a:cs typeface="MS UI Gothic"/>
              </a:rPr>
              <a:t>す</a:t>
            </a:r>
            <a:r>
              <a:rPr lang="ja-JP" altLang="en-US" sz="2400" spc="385" dirty="0" err="1">
                <a:latin typeface="メイリオ" panose="020B0604030504040204" pitchFamily="50" charset="-128"/>
                <a:ea typeface="メイリオ" panose="020B0604030504040204" pitchFamily="50" charset="-128"/>
                <a:cs typeface="MS UI Gothic"/>
              </a:rPr>
              <a:t>。</a:t>
            </a:r>
            <a:r>
              <a:rPr sz="2400" spc="140" dirty="0" err="1">
                <a:latin typeface="メイリオ" panose="020B0604030504040204" pitchFamily="50" charset="-128"/>
                <a:ea typeface="メイリオ" panose="020B0604030504040204" pitchFamily="50" charset="-128"/>
                <a:cs typeface="MS UI Gothic"/>
              </a:rPr>
              <a:t>未接続</a:t>
            </a:r>
            <a:r>
              <a:rPr sz="2400" spc="95" dirty="0" err="1">
                <a:latin typeface="メイリオ" panose="020B0604030504040204" pitchFamily="50" charset="-128"/>
                <a:ea typeface="メイリオ" panose="020B0604030504040204" pitchFamily="50" charset="-128"/>
                <a:cs typeface="MS UI Gothic"/>
              </a:rPr>
              <a:t>フラ</a:t>
            </a:r>
            <a:r>
              <a:rPr sz="2400" spc="105" dirty="0" err="1">
                <a:latin typeface="メイリオ" panose="020B0604030504040204" pitchFamily="50" charset="-128"/>
                <a:ea typeface="メイリオ" panose="020B0604030504040204" pitchFamily="50" charset="-128"/>
                <a:cs typeface="MS UI Gothic"/>
              </a:rPr>
              <a:t>グ</a:t>
            </a:r>
            <a:r>
              <a:rPr sz="2400" spc="120" dirty="0" err="1">
                <a:latin typeface="メイリオ" panose="020B0604030504040204" pitchFamily="50" charset="-128"/>
                <a:ea typeface="メイリオ" panose="020B0604030504040204" pitchFamily="50" charset="-128"/>
                <a:cs typeface="MS UI Gothic"/>
              </a:rPr>
              <a:t>は</a:t>
            </a:r>
            <a:r>
              <a:rPr sz="2400" spc="140" dirty="0" err="1">
                <a:latin typeface="メイリオ" panose="020B0604030504040204" pitchFamily="50" charset="-128"/>
                <a:ea typeface="メイリオ" panose="020B0604030504040204" pitchFamily="50" charset="-128"/>
                <a:cs typeface="MS UI Gothic"/>
              </a:rPr>
              <a:t>設計者</a:t>
            </a:r>
            <a:r>
              <a:rPr sz="2400" spc="114" dirty="0" err="1">
                <a:latin typeface="メイリオ" panose="020B0604030504040204" pitchFamily="50" charset="-128"/>
                <a:ea typeface="メイリオ" panose="020B0604030504040204" pitchFamily="50" charset="-128"/>
                <a:cs typeface="MS UI Gothic"/>
              </a:rPr>
              <a:t>の</a:t>
            </a:r>
            <a:r>
              <a:rPr sz="2400" spc="140" dirty="0" err="1">
                <a:latin typeface="メイリオ" panose="020B0604030504040204" pitchFamily="50" charset="-128"/>
                <a:ea typeface="メイリオ" panose="020B0604030504040204" pitchFamily="50" charset="-128"/>
                <a:cs typeface="MS UI Gothic"/>
              </a:rPr>
              <a:t>意図</a:t>
            </a:r>
            <a:r>
              <a:rPr sz="2400" spc="110" dirty="0" err="1">
                <a:latin typeface="メイリオ" panose="020B0604030504040204" pitchFamily="50" charset="-128"/>
                <a:ea typeface="メイリオ" panose="020B0604030504040204" pitchFamily="50" charset="-128"/>
                <a:cs typeface="MS UI Gothic"/>
              </a:rPr>
              <a:t>に</a:t>
            </a:r>
            <a:r>
              <a:rPr sz="2400" spc="70" dirty="0" err="1">
                <a:latin typeface="メイリオ" panose="020B0604030504040204" pitchFamily="50" charset="-128"/>
                <a:ea typeface="メイリオ" panose="020B0604030504040204" pitchFamily="50" charset="-128"/>
                <a:cs typeface="MS UI Gothic"/>
              </a:rPr>
              <a:t>よ</a:t>
            </a:r>
            <a:r>
              <a:rPr sz="2400" spc="145" dirty="0" err="1">
                <a:latin typeface="メイリオ" panose="020B0604030504040204" pitchFamily="50" charset="-128"/>
                <a:ea typeface="メイリオ" panose="020B0604030504040204" pitchFamily="50" charset="-128"/>
                <a:cs typeface="MS UI Gothic"/>
              </a:rPr>
              <a:t>るも</a:t>
            </a:r>
            <a:r>
              <a:rPr sz="2400" spc="155" dirty="0" err="1">
                <a:latin typeface="メイリオ" panose="020B0604030504040204" pitchFamily="50" charset="-128"/>
                <a:ea typeface="メイリオ" panose="020B0604030504040204" pitchFamily="50" charset="-128"/>
                <a:cs typeface="MS UI Gothic"/>
              </a:rPr>
              <a:t>ので</a:t>
            </a:r>
            <a:r>
              <a:rPr sz="2400" spc="195" dirty="0" err="1">
                <a:latin typeface="メイリオ" panose="020B0604030504040204" pitchFamily="50" charset="-128"/>
                <a:ea typeface="メイリオ" panose="020B0604030504040204" pitchFamily="50" charset="-128"/>
                <a:cs typeface="MS UI Gothic"/>
              </a:rPr>
              <a:t>不注意</a:t>
            </a:r>
            <a:r>
              <a:rPr sz="2400" spc="150" dirty="0" err="1">
                <a:latin typeface="メイリオ" panose="020B0604030504040204" pitchFamily="50" charset="-128"/>
                <a:ea typeface="メイリオ" panose="020B0604030504040204" pitchFamily="50" charset="-128"/>
                <a:cs typeface="MS UI Gothic"/>
              </a:rPr>
              <a:t>に</a:t>
            </a:r>
            <a:r>
              <a:rPr sz="2400" spc="110" dirty="0" err="1">
                <a:latin typeface="メイリオ" panose="020B0604030504040204" pitchFamily="50" charset="-128"/>
                <a:ea typeface="メイリオ" panose="020B0604030504040204" pitchFamily="50" charset="-128"/>
                <a:cs typeface="MS UI Gothic"/>
              </a:rPr>
              <a:t>よ</a:t>
            </a:r>
            <a:r>
              <a:rPr sz="2400" spc="170" dirty="0" err="1">
                <a:latin typeface="メイリオ" panose="020B0604030504040204" pitchFamily="50" charset="-128"/>
                <a:ea typeface="メイリオ" panose="020B0604030504040204" pitchFamily="50" charset="-128"/>
                <a:cs typeface="MS UI Gothic"/>
              </a:rPr>
              <a:t>る</a:t>
            </a:r>
            <a:r>
              <a:rPr sz="2400" spc="220" dirty="0" err="1">
                <a:latin typeface="メイリオ" panose="020B0604030504040204" pitchFamily="50" charset="-128"/>
                <a:ea typeface="メイリオ" panose="020B0604030504040204" pitchFamily="50" charset="-128"/>
                <a:cs typeface="MS UI Gothic"/>
              </a:rPr>
              <a:t>空</a:t>
            </a:r>
            <a:r>
              <a:rPr sz="2400" spc="165" dirty="0" err="1">
                <a:latin typeface="メイリオ" panose="020B0604030504040204" pitchFamily="50" charset="-128"/>
                <a:ea typeface="メイリオ" panose="020B0604030504040204" pitchFamily="50" charset="-128"/>
                <a:cs typeface="MS UI Gothic"/>
              </a:rPr>
              <a:t>き</a:t>
            </a:r>
            <a:r>
              <a:rPr sz="2400" spc="220" dirty="0" err="1">
                <a:latin typeface="メイリオ" panose="020B0604030504040204" pitchFamily="50" charset="-128"/>
                <a:ea typeface="メイリオ" panose="020B0604030504040204" pitchFamily="50" charset="-128"/>
                <a:cs typeface="MS UI Gothic"/>
              </a:rPr>
              <a:t>端子</a:t>
            </a:r>
            <a:r>
              <a:rPr sz="2400" spc="180" dirty="0" err="1">
                <a:latin typeface="メイリオ" panose="020B0604030504040204" pitchFamily="50" charset="-128"/>
                <a:ea typeface="メイリオ" panose="020B0604030504040204" pitchFamily="50" charset="-128"/>
                <a:cs typeface="MS UI Gothic"/>
              </a:rPr>
              <a:t>で</a:t>
            </a:r>
            <a:r>
              <a:rPr sz="2400" spc="190" dirty="0" err="1">
                <a:latin typeface="メイリオ" panose="020B0604030504040204" pitchFamily="50" charset="-128"/>
                <a:ea typeface="メイリオ" panose="020B0604030504040204" pitchFamily="50" charset="-128"/>
                <a:cs typeface="MS UI Gothic"/>
              </a:rPr>
              <a:t>な</a:t>
            </a:r>
            <a:r>
              <a:rPr sz="2400" spc="180" dirty="0" err="1">
                <a:latin typeface="メイリオ" panose="020B0604030504040204" pitchFamily="50" charset="-128"/>
                <a:ea typeface="メイリオ" panose="020B0604030504040204" pitchFamily="50" charset="-128"/>
                <a:cs typeface="MS UI Gothic"/>
              </a:rPr>
              <a:t>い</a:t>
            </a:r>
            <a:r>
              <a:rPr sz="2400" spc="150" dirty="0" err="1">
                <a:latin typeface="メイリオ" panose="020B0604030504040204" pitchFamily="50" charset="-128"/>
                <a:ea typeface="メイリオ" panose="020B0604030504040204" pitchFamily="50" charset="-128"/>
                <a:cs typeface="MS UI Gothic"/>
              </a:rPr>
              <a:t>こ</a:t>
            </a:r>
            <a:r>
              <a:rPr sz="2400" spc="140" dirty="0" err="1">
                <a:latin typeface="メイリオ" panose="020B0604030504040204" pitchFamily="50" charset="-128"/>
                <a:ea typeface="メイリオ" panose="020B0604030504040204" pitchFamily="50" charset="-128"/>
                <a:cs typeface="MS UI Gothic"/>
              </a:rPr>
              <a:t>と</a:t>
            </a:r>
            <a:r>
              <a:rPr sz="2400" spc="165" dirty="0" err="1">
                <a:latin typeface="メイリオ" panose="020B0604030504040204" pitchFamily="50" charset="-128"/>
                <a:ea typeface="メイリオ" panose="020B0604030504040204" pitchFamily="50" charset="-128"/>
                <a:cs typeface="MS UI Gothic"/>
              </a:rPr>
              <a:t>を</a:t>
            </a:r>
            <a:r>
              <a:rPr sz="2400" spc="220" dirty="0" err="1">
                <a:latin typeface="メイリオ" panose="020B0604030504040204" pitchFamily="50" charset="-128"/>
                <a:ea typeface="メイリオ" panose="020B0604030504040204" pitchFamily="50" charset="-128"/>
                <a:cs typeface="MS UI Gothic"/>
              </a:rPr>
              <a:t>明示</a:t>
            </a:r>
            <a:r>
              <a:rPr sz="2400" spc="160" dirty="0" err="1">
                <a:latin typeface="メイリオ" panose="020B0604030504040204" pitchFamily="50" charset="-128"/>
                <a:ea typeface="メイリオ" panose="020B0604030504040204" pitchFamily="50" charset="-128"/>
                <a:cs typeface="MS UI Gothic"/>
              </a:rPr>
              <a:t>し</a:t>
            </a:r>
            <a:r>
              <a:rPr sz="2400" spc="165" dirty="0" err="1">
                <a:latin typeface="メイリオ" panose="020B0604030504040204" pitchFamily="50" charset="-128"/>
                <a:ea typeface="メイリオ" panose="020B0604030504040204" pitchFamily="50" charset="-128"/>
                <a:cs typeface="MS UI Gothic"/>
              </a:rPr>
              <a:t>ま</a:t>
            </a:r>
            <a:r>
              <a:rPr sz="2400" spc="70" dirty="0" err="1">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lang="en-US" altLang="ja-JP" sz="2400" spc="385" dirty="0">
              <a:latin typeface="メイリオ" panose="020B0604030504040204" pitchFamily="50" charset="-128"/>
              <a:ea typeface="メイリオ" panose="020B0604030504040204" pitchFamily="50" charset="-128"/>
              <a:cs typeface="MS UI Gothic"/>
            </a:endParaRPr>
          </a:p>
          <a:p>
            <a:pPr marL="12700">
              <a:lnSpc>
                <a:spcPct val="150000"/>
              </a:lnSpc>
              <a:spcAft>
                <a:spcPts val="1200"/>
              </a:spcAft>
            </a:pPr>
            <a:endParaRPr sz="1000" dirty="0">
              <a:latin typeface="メイリオ" panose="020B0604030504040204" pitchFamily="50" charset="-128"/>
              <a:ea typeface="メイリオ" panose="020B0604030504040204" pitchFamily="50" charset="-128"/>
              <a:cs typeface="MS UI Gothic"/>
            </a:endParaRPr>
          </a:p>
          <a:p>
            <a:pPr marL="355600" marR="26034" indent="-342900">
              <a:lnSpc>
                <a:spcPct val="150000"/>
              </a:lnSpc>
              <a:spcAft>
                <a:spcPts val="1200"/>
              </a:spcAft>
              <a:buFont typeface="Arial" panose="020B0604020202020204" pitchFamily="34" charset="0"/>
              <a:buChar char="•"/>
            </a:pPr>
            <a:r>
              <a:rPr sz="2400" spc="130" dirty="0" err="1">
                <a:latin typeface="メイリオ" panose="020B0604030504040204" pitchFamily="50" charset="-128"/>
                <a:ea typeface="メイリオ" panose="020B0604030504040204" pitchFamily="50" charset="-128"/>
                <a:cs typeface="MS UI Gothic"/>
              </a:rPr>
              <a:t>PWR_FLAG</a:t>
            </a:r>
            <a:r>
              <a:rPr sz="2400" spc="185" dirty="0" err="1">
                <a:latin typeface="メイリオ" panose="020B0604030504040204" pitchFamily="50" charset="-128"/>
                <a:ea typeface="メイリオ" panose="020B0604030504040204" pitchFamily="50" charset="-128"/>
                <a:cs typeface="MS UI Gothic"/>
              </a:rPr>
              <a:t>は</a:t>
            </a:r>
            <a:r>
              <a:rPr lang="en-US" altLang="ja-JP" sz="2400" spc="185" dirty="0">
                <a:latin typeface="メイリオ" panose="020B0604030504040204" pitchFamily="50" charset="-128"/>
                <a:ea typeface="メイリオ" panose="020B0604030504040204" pitchFamily="50" charset="-128"/>
                <a:cs typeface="MS UI Gothic"/>
              </a:rPr>
              <a:t> </a:t>
            </a:r>
            <a:r>
              <a:rPr sz="2400" spc="145" dirty="0">
                <a:latin typeface="メイリオ" panose="020B0604030504040204" pitchFamily="50" charset="-128"/>
                <a:ea typeface="メイリオ" panose="020B0604030504040204" pitchFamily="50" charset="-128"/>
                <a:cs typeface="MS UI Gothic"/>
              </a:rPr>
              <a:t>VCC</a:t>
            </a:r>
            <a:r>
              <a:rPr lang="en-US" altLang="ja-JP" sz="2400" spc="145" dirty="0">
                <a:latin typeface="メイリオ" panose="020B0604030504040204" pitchFamily="50" charset="-128"/>
                <a:ea typeface="メイリオ" panose="020B0604030504040204" pitchFamily="50" charset="-128"/>
                <a:cs typeface="MS UI Gothic"/>
              </a:rPr>
              <a:t> </a:t>
            </a:r>
            <a:r>
              <a:rPr lang="ja-JP" altLang="en-US" sz="2400" spc="185" dirty="0">
                <a:latin typeface="メイリオ" panose="020B0604030504040204" pitchFamily="50" charset="-128"/>
                <a:ea typeface="メイリオ" panose="020B0604030504040204" pitchFamily="50" charset="-128"/>
                <a:cs typeface="MS UI Gothic"/>
              </a:rPr>
              <a:t>や </a:t>
            </a:r>
            <a:r>
              <a:rPr sz="2400" spc="145" dirty="0">
                <a:latin typeface="メイリオ" panose="020B0604030504040204" pitchFamily="50" charset="-128"/>
                <a:ea typeface="メイリオ" panose="020B0604030504040204" pitchFamily="50" charset="-128"/>
                <a:cs typeface="MS UI Gothic"/>
              </a:rPr>
              <a:t>GND</a:t>
            </a:r>
            <a:r>
              <a:rPr lang="en-US" altLang="ja-JP" sz="2400" spc="145" dirty="0">
                <a:latin typeface="メイリオ" panose="020B0604030504040204" pitchFamily="50" charset="-128"/>
                <a:ea typeface="メイリオ" panose="020B0604030504040204" pitchFamily="50" charset="-128"/>
                <a:cs typeface="MS UI Gothic"/>
              </a:rPr>
              <a:t> </a:t>
            </a:r>
            <a:r>
              <a:rPr sz="2400" spc="180" dirty="0">
                <a:latin typeface="メイリオ" panose="020B0604030504040204" pitchFamily="50" charset="-128"/>
                <a:ea typeface="メイリオ" panose="020B0604030504040204" pitchFamily="50" charset="-128"/>
                <a:cs typeface="MS UI Gothic"/>
              </a:rPr>
              <a:t>シ</a:t>
            </a:r>
            <a:r>
              <a:rPr sz="2400" spc="165" dirty="0">
                <a:latin typeface="メイリオ" panose="020B0604030504040204" pitchFamily="50" charset="-128"/>
                <a:ea typeface="メイリオ" panose="020B0604030504040204" pitchFamily="50" charset="-128"/>
                <a:cs typeface="MS UI Gothic"/>
              </a:rPr>
              <a:t>ン</a:t>
            </a:r>
            <a:r>
              <a:rPr sz="2400" spc="180" dirty="0">
                <a:latin typeface="メイリオ" panose="020B0604030504040204" pitchFamily="50" charset="-128"/>
                <a:ea typeface="メイリオ" panose="020B0604030504040204" pitchFamily="50" charset="-128"/>
                <a:cs typeface="MS UI Gothic"/>
              </a:rPr>
              <a:t>ボルが</a:t>
            </a:r>
            <a:r>
              <a:rPr sz="2400" spc="215" dirty="0">
                <a:latin typeface="メイリオ" panose="020B0604030504040204" pitchFamily="50" charset="-128"/>
                <a:ea typeface="メイリオ" panose="020B0604030504040204" pitchFamily="50" charset="-128"/>
                <a:cs typeface="MS UI Gothic"/>
              </a:rPr>
              <a:t>電源供給</a:t>
            </a:r>
            <a:r>
              <a:rPr sz="2400" spc="155" dirty="0">
                <a:latin typeface="メイリオ" panose="020B0604030504040204" pitchFamily="50" charset="-128"/>
                <a:ea typeface="メイリオ" panose="020B0604030504040204" pitchFamily="50" charset="-128"/>
                <a:cs typeface="MS UI Gothic"/>
              </a:rPr>
              <a:t>ラ</a:t>
            </a:r>
            <a:r>
              <a:rPr sz="2400" spc="160" dirty="0">
                <a:latin typeface="メイリオ" panose="020B0604030504040204" pitchFamily="50" charset="-128"/>
                <a:ea typeface="メイリオ" panose="020B0604030504040204" pitchFamily="50" charset="-128"/>
                <a:cs typeface="MS UI Gothic"/>
              </a:rPr>
              <a:t>イ</a:t>
            </a:r>
            <a:r>
              <a:rPr sz="2400" spc="165" dirty="0">
                <a:latin typeface="メイリオ" panose="020B0604030504040204" pitchFamily="50" charset="-128"/>
                <a:ea typeface="メイリオ" panose="020B0604030504040204" pitchFamily="50" charset="-128"/>
                <a:cs typeface="MS UI Gothic"/>
              </a:rPr>
              <a:t>ン</a:t>
            </a:r>
            <a:r>
              <a:rPr sz="2400" spc="170" dirty="0">
                <a:latin typeface="メイリオ" panose="020B0604030504040204" pitchFamily="50" charset="-128"/>
                <a:ea typeface="メイリオ" panose="020B0604030504040204" pitchFamily="50" charset="-128"/>
                <a:cs typeface="MS UI Gothic"/>
              </a:rPr>
              <a:t>に</a:t>
            </a:r>
            <a:r>
              <a:rPr sz="2400" spc="215" dirty="0">
                <a:latin typeface="メイリオ" panose="020B0604030504040204" pitchFamily="50" charset="-128"/>
                <a:ea typeface="メイリオ" panose="020B0604030504040204" pitchFamily="50" charset="-128"/>
                <a:cs typeface="MS UI Gothic"/>
              </a:rPr>
              <a:t>接続</a:t>
            </a:r>
            <a:r>
              <a:rPr sz="2400" spc="155" dirty="0">
                <a:latin typeface="メイリオ" panose="020B0604030504040204" pitchFamily="50" charset="-128"/>
                <a:ea typeface="メイリオ" panose="020B0604030504040204" pitchFamily="50" charset="-128"/>
                <a:cs typeface="MS UI Gothic"/>
              </a:rPr>
              <a:t>さ</a:t>
            </a:r>
            <a:r>
              <a:rPr sz="2400" spc="135" dirty="0">
                <a:latin typeface="メイリオ" panose="020B0604030504040204" pitchFamily="50" charset="-128"/>
                <a:ea typeface="メイリオ" panose="020B0604030504040204" pitchFamily="50" charset="-128"/>
                <a:cs typeface="MS UI Gothic"/>
              </a:rPr>
              <a:t>れ</a:t>
            </a:r>
            <a:r>
              <a:rPr sz="2400" spc="250" dirty="0">
                <a:latin typeface="メイリオ" panose="020B0604030504040204" pitchFamily="50" charset="-128"/>
                <a:ea typeface="メイリオ" panose="020B0604030504040204" pitchFamily="50" charset="-128"/>
                <a:cs typeface="MS UI Gothic"/>
              </a:rPr>
              <a:t>て</a:t>
            </a:r>
            <a:r>
              <a:rPr sz="2400" spc="260" dirty="0">
                <a:latin typeface="メイリオ" panose="020B0604030504040204" pitchFamily="50" charset="-128"/>
                <a:ea typeface="メイリオ" panose="020B0604030504040204" pitchFamily="50" charset="-128"/>
                <a:cs typeface="MS UI Gothic"/>
              </a:rPr>
              <a:t>い</a:t>
            </a:r>
            <a:r>
              <a:rPr sz="2400" spc="245" dirty="0">
                <a:latin typeface="メイリオ" panose="020B0604030504040204" pitchFamily="50" charset="-128"/>
                <a:ea typeface="メイリオ" panose="020B0604030504040204" pitchFamily="50" charset="-128"/>
                <a:cs typeface="MS UI Gothic"/>
              </a:rPr>
              <a:t>る</a:t>
            </a:r>
            <a:r>
              <a:rPr sz="2400" spc="220" dirty="0">
                <a:latin typeface="メイリオ" panose="020B0604030504040204" pitchFamily="50" charset="-128"/>
                <a:ea typeface="メイリオ" panose="020B0604030504040204" pitchFamily="50" charset="-128"/>
                <a:cs typeface="MS UI Gothic"/>
              </a:rPr>
              <a:t>こ</a:t>
            </a:r>
            <a:r>
              <a:rPr sz="2400" spc="204" dirty="0">
                <a:latin typeface="メイリオ" panose="020B0604030504040204" pitchFamily="50" charset="-128"/>
                <a:ea typeface="メイリオ" panose="020B0604030504040204" pitchFamily="50" charset="-128"/>
                <a:cs typeface="MS UI Gothic"/>
              </a:rPr>
              <a:t>と</a:t>
            </a:r>
            <a:r>
              <a:rPr sz="2400" spc="240" dirty="0">
                <a:latin typeface="メイリオ" panose="020B0604030504040204" pitchFamily="50" charset="-128"/>
                <a:ea typeface="メイリオ" panose="020B0604030504040204" pitchFamily="50" charset="-128"/>
                <a:cs typeface="MS UI Gothic"/>
              </a:rPr>
              <a:t>を</a:t>
            </a:r>
            <a:r>
              <a:rPr sz="2400" spc="315" dirty="0">
                <a:latin typeface="メイリオ" panose="020B0604030504040204" pitchFamily="50" charset="-128"/>
                <a:ea typeface="メイリオ" panose="020B0604030504040204" pitchFamily="50" charset="-128"/>
                <a:cs typeface="MS UI Gothic"/>
              </a:rPr>
              <a:t>明示</a:t>
            </a:r>
            <a:r>
              <a:rPr sz="2400" spc="229" dirty="0">
                <a:latin typeface="メイリオ" panose="020B0604030504040204" pitchFamily="50" charset="-128"/>
                <a:ea typeface="メイリオ" panose="020B0604030504040204" pitchFamily="50" charset="-128"/>
                <a:cs typeface="MS UI Gothic"/>
              </a:rPr>
              <a:t>し</a:t>
            </a:r>
            <a:r>
              <a:rPr sz="2400" spc="240" dirty="0">
                <a:latin typeface="メイリオ" panose="020B0604030504040204" pitchFamily="50" charset="-128"/>
                <a:ea typeface="メイリオ" panose="020B0604030504040204" pitchFamily="50" charset="-128"/>
                <a:cs typeface="MS UI Gothic"/>
              </a:rPr>
              <a:t>ま</a:t>
            </a:r>
            <a:r>
              <a:rPr sz="2400" spc="85" dirty="0">
                <a:latin typeface="メイリオ" panose="020B0604030504040204" pitchFamily="50" charset="-128"/>
                <a:ea typeface="メイリオ" panose="020B0604030504040204" pitchFamily="50" charset="-128"/>
                <a:cs typeface="MS UI Gothic"/>
              </a:rPr>
              <a:t>す</a:t>
            </a:r>
            <a:r>
              <a:rPr sz="2400" spc="165" dirty="0">
                <a:latin typeface="メイリオ" panose="020B0604030504040204" pitchFamily="50" charset="-128"/>
                <a:ea typeface="メイリオ" panose="020B0604030504040204" pitchFamily="50" charset="-128"/>
                <a:cs typeface="MS UI Gothic"/>
              </a:rPr>
              <a:t>。</a:t>
            </a:r>
            <a:r>
              <a:rPr sz="2400" spc="245" dirty="0">
                <a:latin typeface="メイリオ" panose="020B0604030504040204" pitchFamily="50" charset="-128"/>
                <a:ea typeface="メイリオ" panose="020B0604030504040204" pitchFamily="50" charset="-128"/>
                <a:cs typeface="MS UI Gothic"/>
              </a:rPr>
              <a:t>電</a:t>
            </a:r>
            <a:r>
              <a:rPr sz="2400" spc="210" dirty="0">
                <a:latin typeface="メイリオ" panose="020B0604030504040204" pitchFamily="50" charset="-128"/>
                <a:ea typeface="メイリオ" panose="020B0604030504040204" pitchFamily="50" charset="-128"/>
                <a:cs typeface="MS UI Gothic"/>
              </a:rPr>
              <a:t>源</a:t>
            </a:r>
            <a:r>
              <a:rPr sz="2400" spc="170" dirty="0">
                <a:latin typeface="メイリオ" panose="020B0604030504040204" pitchFamily="50" charset="-128"/>
                <a:ea typeface="メイリオ" panose="020B0604030504040204" pitchFamily="50" charset="-128"/>
                <a:cs typeface="MS UI Gothic"/>
              </a:rPr>
              <a:t>シ</a:t>
            </a:r>
            <a:r>
              <a:rPr sz="2400" spc="155" dirty="0">
                <a:latin typeface="メイリオ" panose="020B0604030504040204" pitchFamily="50" charset="-128"/>
                <a:ea typeface="メイリオ" panose="020B0604030504040204" pitchFamily="50" charset="-128"/>
                <a:cs typeface="MS UI Gothic"/>
              </a:rPr>
              <a:t>ン</a:t>
            </a:r>
            <a:r>
              <a:rPr sz="2400" spc="175" dirty="0">
                <a:latin typeface="メイリオ" panose="020B0604030504040204" pitchFamily="50" charset="-128"/>
                <a:ea typeface="メイリオ" panose="020B0604030504040204" pitchFamily="50" charset="-128"/>
                <a:cs typeface="MS UI Gothic"/>
              </a:rPr>
              <a:t>ボ</a:t>
            </a:r>
            <a:r>
              <a:rPr sz="2400" spc="170" dirty="0">
                <a:latin typeface="メイリオ" panose="020B0604030504040204" pitchFamily="50" charset="-128"/>
                <a:ea typeface="メイリオ" panose="020B0604030504040204" pitchFamily="50" charset="-128"/>
                <a:cs typeface="MS UI Gothic"/>
              </a:rPr>
              <a:t>ル</a:t>
            </a:r>
            <a:r>
              <a:rPr sz="2400" spc="155" dirty="0">
                <a:latin typeface="メイリオ" panose="020B0604030504040204" pitchFamily="50" charset="-128"/>
                <a:ea typeface="メイリオ" panose="020B0604030504040204" pitchFamily="50" charset="-128"/>
                <a:cs typeface="MS UI Gothic"/>
              </a:rPr>
              <a:t>ま</a:t>
            </a:r>
            <a:r>
              <a:rPr sz="2400" spc="165" dirty="0">
                <a:latin typeface="メイリオ" panose="020B0604030504040204" pitchFamily="50" charset="-128"/>
                <a:ea typeface="メイリオ" panose="020B0604030504040204" pitchFamily="50" charset="-128"/>
                <a:cs typeface="MS UI Gothic"/>
              </a:rPr>
              <a:t>た</a:t>
            </a:r>
            <a:r>
              <a:rPr sz="2400" spc="180" dirty="0">
                <a:latin typeface="メイリオ" panose="020B0604030504040204" pitchFamily="50" charset="-128"/>
                <a:ea typeface="メイリオ" panose="020B0604030504040204" pitchFamily="50" charset="-128"/>
                <a:cs typeface="MS UI Gothic"/>
              </a:rPr>
              <a:t>は</a:t>
            </a:r>
            <a:r>
              <a:rPr sz="2400" spc="210" dirty="0">
                <a:latin typeface="メイリオ" panose="020B0604030504040204" pitchFamily="50" charset="-128"/>
                <a:ea typeface="メイリオ" panose="020B0604030504040204" pitchFamily="50" charset="-128"/>
                <a:cs typeface="MS UI Gothic"/>
              </a:rPr>
              <a:t>配線</a:t>
            </a:r>
            <a:r>
              <a:rPr sz="2400" spc="165" dirty="0">
                <a:latin typeface="メイリオ" panose="020B0604030504040204" pitchFamily="50" charset="-128"/>
                <a:ea typeface="メイリオ" panose="020B0604030504040204" pitchFamily="50" charset="-128"/>
                <a:cs typeface="MS UI Gothic"/>
              </a:rPr>
              <a:t>に</a:t>
            </a:r>
            <a:r>
              <a:rPr sz="2400" spc="180" dirty="0">
                <a:latin typeface="メイリオ" panose="020B0604030504040204" pitchFamily="50" charset="-128"/>
                <a:ea typeface="メイリオ" panose="020B0604030504040204" pitchFamily="50" charset="-128"/>
                <a:cs typeface="MS UI Gothic"/>
              </a:rPr>
              <a:t>は</a:t>
            </a:r>
            <a:r>
              <a:rPr sz="2400" spc="135" dirty="0">
                <a:latin typeface="メイリオ" panose="020B0604030504040204" pitchFamily="50" charset="-128"/>
                <a:ea typeface="メイリオ" panose="020B0604030504040204" pitchFamily="50" charset="-128"/>
                <a:cs typeface="MS UI Gothic"/>
              </a:rPr>
              <a:t>，</a:t>
            </a:r>
            <a:r>
              <a:rPr sz="2400" spc="155" dirty="0">
                <a:latin typeface="メイリオ" panose="020B0604030504040204" pitchFamily="50" charset="-128"/>
                <a:ea typeface="メイリオ" panose="020B0604030504040204" pitchFamily="50" charset="-128"/>
                <a:cs typeface="MS UI Gothic"/>
              </a:rPr>
              <a:t>そ</a:t>
            </a:r>
            <a:r>
              <a:rPr sz="2400" spc="170" dirty="0">
                <a:latin typeface="メイリオ" panose="020B0604030504040204" pitchFamily="50" charset="-128"/>
                <a:ea typeface="メイリオ" panose="020B0604030504040204" pitchFamily="50" charset="-128"/>
                <a:cs typeface="MS UI Gothic"/>
              </a:rPr>
              <a:t>の</a:t>
            </a:r>
            <a:r>
              <a:rPr sz="2400" spc="210" dirty="0">
                <a:latin typeface="メイリオ" panose="020B0604030504040204" pitchFamily="50" charset="-128"/>
                <a:ea typeface="メイリオ" panose="020B0604030504040204" pitchFamily="50" charset="-128"/>
                <a:cs typeface="MS UI Gothic"/>
              </a:rPr>
              <a:t>種別</a:t>
            </a:r>
            <a:r>
              <a:rPr sz="2400" spc="155" dirty="0">
                <a:latin typeface="メイリオ" panose="020B0604030504040204" pitchFamily="50" charset="-128"/>
                <a:ea typeface="メイリオ" panose="020B0604030504040204" pitchFamily="50" charset="-128"/>
                <a:cs typeface="MS UI Gothic"/>
              </a:rPr>
              <a:t>を</a:t>
            </a:r>
            <a:r>
              <a:rPr sz="2400" spc="210" dirty="0">
                <a:latin typeface="メイリオ" panose="020B0604030504040204" pitchFamily="50" charset="-128"/>
                <a:ea typeface="メイリオ" panose="020B0604030504040204" pitchFamily="50" charset="-128"/>
                <a:cs typeface="MS UI Gothic"/>
              </a:rPr>
              <a:t>問</a:t>
            </a:r>
            <a:r>
              <a:rPr sz="2400" spc="175" dirty="0">
                <a:latin typeface="メイリオ" panose="020B0604030504040204" pitchFamily="50" charset="-128"/>
                <a:ea typeface="メイリオ" panose="020B0604030504040204" pitchFamily="50" charset="-128"/>
                <a:cs typeface="MS UI Gothic"/>
              </a:rPr>
              <a:t>わず</a:t>
            </a:r>
            <a:r>
              <a:rPr sz="2400" spc="120" dirty="0">
                <a:latin typeface="メイリオ" panose="020B0604030504040204" pitchFamily="50" charset="-128"/>
                <a:ea typeface="メイリオ" panose="020B0604030504040204" pitchFamily="50" charset="-128"/>
                <a:cs typeface="MS UI Gothic"/>
              </a:rPr>
              <a:t>PWR_FLAG</a:t>
            </a:r>
            <a:r>
              <a:rPr sz="2400" spc="155" dirty="0">
                <a:latin typeface="メイリオ" panose="020B0604030504040204" pitchFamily="50" charset="-128"/>
                <a:ea typeface="メイリオ" panose="020B0604030504040204" pitchFamily="50" charset="-128"/>
                <a:cs typeface="MS UI Gothic"/>
              </a:rPr>
              <a:t>を</a:t>
            </a:r>
            <a:r>
              <a:rPr sz="2400" spc="210" dirty="0">
                <a:latin typeface="メイリオ" panose="020B0604030504040204" pitchFamily="50" charset="-128"/>
                <a:ea typeface="メイリオ" panose="020B0604030504040204" pitchFamily="50" charset="-128"/>
                <a:cs typeface="MS UI Gothic"/>
              </a:rPr>
              <a:t>接続</a:t>
            </a:r>
            <a:r>
              <a:rPr sz="2400" spc="150" dirty="0">
                <a:latin typeface="メイリオ" panose="020B0604030504040204" pitchFamily="50" charset="-128"/>
                <a:ea typeface="メイリオ" panose="020B0604030504040204" pitchFamily="50" charset="-128"/>
                <a:cs typeface="MS UI Gothic"/>
              </a:rPr>
              <a:t>し</a:t>
            </a:r>
            <a:r>
              <a:rPr sz="2400" spc="155"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lang="en-US" altLang="ja-JP" sz="2400" spc="385" dirty="0">
              <a:latin typeface="メイリオ" panose="020B0604030504040204" pitchFamily="50" charset="-128"/>
              <a:ea typeface="メイリオ" panose="020B0604030504040204" pitchFamily="50" charset="-128"/>
              <a:cs typeface="MS UI Gothic"/>
            </a:endParaRPr>
          </a:p>
          <a:p>
            <a:pPr marL="355600" marR="26034" indent="-342900">
              <a:lnSpc>
                <a:spcPct val="150000"/>
              </a:lnSpc>
              <a:spcAft>
                <a:spcPts val="1200"/>
              </a:spcAft>
              <a:buFont typeface="Arial" panose="020B0604020202020204" pitchFamily="34" charset="0"/>
              <a:buChar char="•"/>
            </a:pPr>
            <a:endParaRPr sz="1000" dirty="0">
              <a:latin typeface="メイリオ" panose="020B0604030504040204" pitchFamily="50" charset="-128"/>
              <a:ea typeface="メイリオ" panose="020B0604030504040204" pitchFamily="50" charset="-128"/>
              <a:cs typeface="MS UI Gothic"/>
            </a:endParaRPr>
          </a:p>
          <a:p>
            <a:pPr marL="355600" marR="25400" indent="-342900">
              <a:lnSpc>
                <a:spcPct val="150000"/>
              </a:lnSpc>
              <a:spcAft>
                <a:spcPts val="1200"/>
              </a:spcAft>
              <a:buFont typeface="Arial" panose="020B0604020202020204" pitchFamily="34" charset="0"/>
              <a:buChar char="•"/>
            </a:pPr>
            <a:r>
              <a:rPr sz="2400" spc="120" dirty="0" err="1">
                <a:latin typeface="メイリオ" panose="020B0604030504040204" pitchFamily="50" charset="-128"/>
                <a:ea typeface="メイリオ" panose="020B0604030504040204" pitchFamily="50" charset="-128"/>
                <a:cs typeface="MS UI Gothic"/>
              </a:rPr>
              <a:t>配線</a:t>
            </a:r>
            <a:r>
              <a:rPr sz="2400" spc="100" dirty="0" err="1">
                <a:latin typeface="メイリオ" panose="020B0604030504040204" pitchFamily="50" charset="-128"/>
                <a:ea typeface="メイリオ" panose="020B0604030504040204" pitchFamily="50" charset="-128"/>
                <a:cs typeface="MS UI Gothic"/>
              </a:rPr>
              <a:t>の</a:t>
            </a:r>
            <a:r>
              <a:rPr sz="2400" spc="120" dirty="0" err="1">
                <a:latin typeface="メイリオ" panose="020B0604030504040204" pitchFamily="50" charset="-128"/>
                <a:ea typeface="メイリオ" panose="020B0604030504040204" pitchFamily="50" charset="-128"/>
                <a:cs typeface="MS UI Gothic"/>
              </a:rPr>
              <a:t>始点</a:t>
            </a:r>
            <a:r>
              <a:rPr sz="2400" spc="105" dirty="0" err="1">
                <a:latin typeface="メイリオ" panose="020B0604030504040204" pitchFamily="50" charset="-128"/>
                <a:ea typeface="メイリオ" panose="020B0604030504040204" pitchFamily="50" charset="-128"/>
                <a:cs typeface="MS UI Gothic"/>
              </a:rPr>
              <a:t>や</a:t>
            </a:r>
            <a:r>
              <a:rPr sz="2400" spc="120" dirty="0" err="1">
                <a:latin typeface="メイリオ" panose="020B0604030504040204" pitchFamily="50" charset="-128"/>
                <a:ea typeface="メイリオ" panose="020B0604030504040204" pitchFamily="50" charset="-128"/>
                <a:cs typeface="MS UI Gothic"/>
              </a:rPr>
              <a:t>終点</a:t>
            </a:r>
            <a:r>
              <a:rPr sz="2400" spc="105" dirty="0" err="1">
                <a:latin typeface="メイリオ" panose="020B0604030504040204" pitchFamily="50" charset="-128"/>
                <a:ea typeface="メイリオ" panose="020B0604030504040204" pitchFamily="50" charset="-128"/>
                <a:cs typeface="MS UI Gothic"/>
              </a:rPr>
              <a:t>が</a:t>
            </a:r>
            <a:r>
              <a:rPr sz="2400" spc="120" dirty="0" err="1">
                <a:latin typeface="メイリオ" panose="020B0604030504040204" pitchFamily="50" charset="-128"/>
                <a:ea typeface="メイリオ" panose="020B0604030504040204" pitchFamily="50" charset="-128"/>
                <a:cs typeface="MS UI Gothic"/>
              </a:rPr>
              <a:t>部品</a:t>
            </a:r>
            <a:r>
              <a:rPr sz="2400" spc="100" dirty="0" err="1">
                <a:latin typeface="メイリオ" panose="020B0604030504040204" pitchFamily="50" charset="-128"/>
                <a:ea typeface="メイリオ" panose="020B0604030504040204" pitchFamily="50" charset="-128"/>
                <a:cs typeface="MS UI Gothic"/>
              </a:rPr>
              <a:t>の</a:t>
            </a:r>
            <a:r>
              <a:rPr sz="2400" spc="120" dirty="0" err="1">
                <a:latin typeface="メイリオ" panose="020B0604030504040204" pitchFamily="50" charset="-128"/>
                <a:ea typeface="メイリオ" panose="020B0604030504040204" pitchFamily="50" charset="-128"/>
                <a:cs typeface="MS UI Gothic"/>
              </a:rPr>
              <a:t>端子</a:t>
            </a:r>
            <a:r>
              <a:rPr sz="2400" spc="105" dirty="0" err="1">
                <a:latin typeface="メイリオ" panose="020B0604030504040204" pitchFamily="50" charset="-128"/>
                <a:ea typeface="メイリオ" panose="020B0604030504040204" pitchFamily="50" charset="-128"/>
                <a:cs typeface="MS UI Gothic"/>
              </a:rPr>
              <a:t>な</a:t>
            </a:r>
            <a:r>
              <a:rPr sz="2400" spc="95" dirty="0" err="1">
                <a:latin typeface="メイリオ" panose="020B0604030504040204" pitchFamily="50" charset="-128"/>
                <a:ea typeface="メイリオ" panose="020B0604030504040204" pitchFamily="50" charset="-128"/>
                <a:cs typeface="MS UI Gothic"/>
              </a:rPr>
              <a:t>ど</a:t>
            </a:r>
            <a:r>
              <a:rPr sz="2400" spc="100" dirty="0" err="1">
                <a:latin typeface="メイリオ" panose="020B0604030504040204" pitchFamily="50" charset="-128"/>
                <a:ea typeface="メイリオ" panose="020B0604030504040204" pitchFamily="50" charset="-128"/>
                <a:cs typeface="MS UI Gothic"/>
              </a:rPr>
              <a:t>に</a:t>
            </a:r>
            <a:r>
              <a:rPr sz="2400" spc="120" dirty="0" err="1">
                <a:latin typeface="メイリオ" panose="020B0604030504040204" pitchFamily="50" charset="-128"/>
                <a:ea typeface="メイリオ" panose="020B0604030504040204" pitchFamily="50" charset="-128"/>
                <a:cs typeface="MS UI Gothic"/>
              </a:rPr>
              <a:t>接続</a:t>
            </a:r>
            <a:r>
              <a:rPr sz="2400" spc="90" dirty="0" err="1">
                <a:latin typeface="メイリオ" panose="020B0604030504040204" pitchFamily="50" charset="-128"/>
                <a:ea typeface="メイリオ" panose="020B0604030504040204" pitchFamily="50" charset="-128"/>
                <a:cs typeface="MS UI Gothic"/>
              </a:rPr>
              <a:t>さ</a:t>
            </a:r>
            <a:r>
              <a:rPr sz="2400" spc="55" dirty="0" err="1">
                <a:latin typeface="メイリオ" panose="020B0604030504040204" pitchFamily="50" charset="-128"/>
                <a:ea typeface="メイリオ" panose="020B0604030504040204" pitchFamily="50" charset="-128"/>
                <a:cs typeface="MS UI Gothic"/>
              </a:rPr>
              <a:t>れ</a:t>
            </a:r>
            <a:r>
              <a:rPr sz="2400" spc="170" dirty="0" err="1">
                <a:latin typeface="メイリオ" panose="020B0604030504040204" pitchFamily="50" charset="-128"/>
                <a:ea typeface="メイリオ" panose="020B0604030504040204" pitchFamily="50" charset="-128"/>
                <a:cs typeface="MS UI Gothic"/>
              </a:rPr>
              <a:t>て</a:t>
            </a:r>
            <a:r>
              <a:rPr sz="2400" spc="180" dirty="0" err="1">
                <a:latin typeface="メイリオ" panose="020B0604030504040204" pitchFamily="50" charset="-128"/>
                <a:ea typeface="メイリオ" panose="020B0604030504040204" pitchFamily="50" charset="-128"/>
                <a:cs typeface="MS UI Gothic"/>
              </a:rPr>
              <a:t>い</a:t>
            </a:r>
            <a:r>
              <a:rPr sz="2400" spc="185" dirty="0" err="1">
                <a:latin typeface="メイリオ" panose="020B0604030504040204" pitchFamily="50" charset="-128"/>
                <a:ea typeface="メイリオ" panose="020B0604030504040204" pitchFamily="50" charset="-128"/>
                <a:cs typeface="MS UI Gothic"/>
              </a:rPr>
              <a:t>な</a:t>
            </a:r>
            <a:r>
              <a:rPr sz="2400" spc="180" dirty="0" err="1">
                <a:latin typeface="メイリオ" panose="020B0604030504040204" pitchFamily="50" charset="-128"/>
                <a:ea typeface="メイリオ" panose="020B0604030504040204" pitchFamily="50" charset="-128"/>
                <a:cs typeface="MS UI Gothic"/>
              </a:rPr>
              <a:t>い</a:t>
            </a:r>
            <a:r>
              <a:rPr sz="2400" spc="170" dirty="0" err="1">
                <a:latin typeface="メイリオ" panose="020B0604030504040204" pitchFamily="50" charset="-128"/>
                <a:ea typeface="メイリオ" panose="020B0604030504040204" pitchFamily="50" charset="-128"/>
                <a:cs typeface="MS UI Gothic"/>
              </a:rPr>
              <a:t>も</a:t>
            </a:r>
            <a:r>
              <a:rPr sz="2400" spc="180" dirty="0" err="1">
                <a:latin typeface="メイリオ" panose="020B0604030504040204" pitchFamily="50" charset="-128"/>
                <a:ea typeface="メイリオ" panose="020B0604030504040204" pitchFamily="50" charset="-128"/>
                <a:cs typeface="MS UI Gothic"/>
              </a:rPr>
              <a:t>の</a:t>
            </a:r>
            <a:r>
              <a:rPr sz="2400" spc="170" dirty="0" err="1">
                <a:latin typeface="メイリオ" panose="020B0604030504040204" pitchFamily="50" charset="-128"/>
                <a:ea typeface="メイリオ" panose="020B0604030504040204" pitchFamily="50" charset="-128"/>
                <a:cs typeface="MS UI Gothic"/>
              </a:rPr>
              <a:t>に</a:t>
            </a:r>
            <a:r>
              <a:rPr sz="2400" spc="185" dirty="0" err="1">
                <a:latin typeface="メイリオ" panose="020B0604030504040204" pitchFamily="50" charset="-128"/>
                <a:ea typeface="メイリオ" panose="020B0604030504040204" pitchFamily="50" charset="-128"/>
                <a:cs typeface="MS UI Gothic"/>
              </a:rPr>
              <a:t>は</a:t>
            </a:r>
            <a:r>
              <a:rPr sz="2400" spc="155" dirty="0" err="1">
                <a:latin typeface="メイリオ" panose="020B0604030504040204" pitchFamily="50" charset="-128"/>
                <a:ea typeface="メイリオ" panose="020B0604030504040204" pitchFamily="50" charset="-128"/>
                <a:cs typeface="MS UI Gothic"/>
              </a:rPr>
              <a:t>ラ</a:t>
            </a:r>
            <a:r>
              <a:rPr sz="2400" spc="180" dirty="0" err="1">
                <a:latin typeface="メイリオ" panose="020B0604030504040204" pitchFamily="50" charset="-128"/>
                <a:ea typeface="メイリオ" panose="020B0604030504040204" pitchFamily="50" charset="-128"/>
                <a:cs typeface="MS UI Gothic"/>
              </a:rPr>
              <a:t>ベル</a:t>
            </a:r>
            <a:r>
              <a:rPr sz="2400" spc="165" dirty="0" err="1">
                <a:latin typeface="メイリオ" panose="020B0604030504040204" pitchFamily="50" charset="-128"/>
                <a:ea typeface="メイリオ" panose="020B0604030504040204" pitchFamily="50" charset="-128"/>
                <a:cs typeface="MS UI Gothic"/>
              </a:rPr>
              <a:t>を</a:t>
            </a:r>
            <a:r>
              <a:rPr sz="2400" spc="215" dirty="0" err="1">
                <a:latin typeface="メイリオ" panose="020B0604030504040204" pitchFamily="50" charset="-128"/>
                <a:ea typeface="メイリオ" panose="020B0604030504040204" pitchFamily="50" charset="-128"/>
                <a:cs typeface="MS UI Gothic"/>
              </a:rPr>
              <a:t>付</a:t>
            </a:r>
            <a:r>
              <a:rPr sz="2400" spc="180" dirty="0" err="1">
                <a:latin typeface="メイリオ" panose="020B0604030504040204" pitchFamily="50" charset="-128"/>
                <a:ea typeface="メイリオ" panose="020B0604030504040204" pitchFamily="50" charset="-128"/>
                <a:cs typeface="MS UI Gothic"/>
              </a:rPr>
              <a:t>け</a:t>
            </a:r>
            <a:r>
              <a:rPr sz="2400" spc="170" dirty="0" err="1">
                <a:latin typeface="メイリオ" panose="020B0604030504040204" pitchFamily="50" charset="-128"/>
                <a:ea typeface="メイリオ" panose="020B0604030504040204" pitchFamily="50" charset="-128"/>
                <a:cs typeface="MS UI Gothic"/>
              </a:rPr>
              <a:t>て</a:t>
            </a:r>
            <a:r>
              <a:rPr sz="2400" spc="215" dirty="0" err="1">
                <a:latin typeface="メイリオ" panose="020B0604030504040204" pitchFamily="50" charset="-128"/>
                <a:ea typeface="メイリオ" panose="020B0604030504040204" pitchFamily="50" charset="-128"/>
                <a:cs typeface="MS UI Gothic"/>
              </a:rPr>
              <a:t>接続先</a:t>
            </a:r>
            <a:r>
              <a:rPr sz="2400" spc="165" dirty="0" err="1">
                <a:latin typeface="メイリオ" panose="020B0604030504040204" pitchFamily="50" charset="-128"/>
                <a:ea typeface="メイリオ" panose="020B0604030504040204" pitchFamily="50" charset="-128"/>
                <a:cs typeface="MS UI Gothic"/>
              </a:rPr>
              <a:t>を</a:t>
            </a:r>
            <a:r>
              <a:rPr sz="2400" spc="215" dirty="0" err="1">
                <a:latin typeface="メイリオ" panose="020B0604030504040204" pitchFamily="50" charset="-128"/>
                <a:ea typeface="メイリオ" panose="020B0604030504040204" pitchFamily="50" charset="-128"/>
                <a:cs typeface="MS UI Gothic"/>
              </a:rPr>
              <a:t>明示</a:t>
            </a:r>
            <a:r>
              <a:rPr sz="2400" spc="215" dirty="0">
                <a:latin typeface="メイリオ" panose="020B0604030504040204" pitchFamily="50" charset="-128"/>
                <a:ea typeface="メイリオ" panose="020B0604030504040204" pitchFamily="50" charset="-128"/>
                <a:cs typeface="MS UI Gothic"/>
              </a:rPr>
              <a:t> </a:t>
            </a:r>
            <a:r>
              <a:rPr sz="2400" spc="290" dirty="0">
                <a:latin typeface="メイリオ" panose="020B0604030504040204" pitchFamily="50" charset="-128"/>
                <a:ea typeface="メイリオ" panose="020B0604030504040204" pitchFamily="50" charset="-128"/>
                <a:cs typeface="MS UI Gothic"/>
              </a:rPr>
              <a:t>し</a:t>
            </a:r>
            <a:r>
              <a:rPr sz="2400" spc="305"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a:lnSpc>
                <a:spcPct val="100000"/>
              </a:lnSpc>
            </a:pPr>
            <a:endParaRPr sz="2400" dirty="0">
              <a:latin typeface="メイリオ" panose="020B0604030504040204" pitchFamily="50" charset="-128"/>
              <a:ea typeface="メイリオ" panose="020B0604030504040204" pitchFamily="50" charset="-128"/>
              <a:cs typeface="MS UI Gothic"/>
            </a:endParaRPr>
          </a:p>
        </p:txBody>
      </p:sp>
      <p:sp>
        <p:nvSpPr>
          <p:cNvPr id="6" name="object 6"/>
          <p:cNvSpPr txBox="1">
            <a:spLocks noGrp="1"/>
          </p:cNvSpPr>
          <p:nvPr>
            <p:ph type="sldNum" sz="quarter" idx="7"/>
          </p:nvPr>
        </p:nvSpPr>
        <p:spPr/>
        <p:txBody>
          <a:bodyPr/>
          <a:lstStyle/>
          <a:p>
            <a:r>
              <a:rPr lang="en-US" altLang="ja-JP"/>
              <a:t>16</a:t>
            </a:r>
            <a:endParaRPr lang="en-US" altLang="ja-JP" dirty="0"/>
          </a:p>
        </p:txBody>
      </p:sp>
      <p:sp>
        <p:nvSpPr>
          <p:cNvPr id="4" name="スライド番号プレースホルダー 4">
            <a:extLst>
              <a:ext uri="{FF2B5EF4-FFF2-40B4-BE49-F238E27FC236}">
                <a16:creationId xmlns:a16="http://schemas.microsoft.com/office/drawing/2014/main" id="{3F5B3882-0305-4065-A2B0-66921440A3E6}"/>
              </a:ext>
            </a:extLst>
          </p:cNvPr>
          <p:cNvSpPr txBox="1">
            <a:spLocks/>
          </p:cNvSpPr>
          <p:nvPr/>
        </p:nvSpPr>
        <p:spPr>
          <a:xfrm>
            <a:off x="17658556" y="95209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33</a:t>
            </a:fld>
            <a:endParaRPr lang="en-US" altLang="ja-JP" sz="2400" spc="17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78062" y="591485"/>
            <a:ext cx="18047293" cy="2462213"/>
          </a:xfrm>
          <a:prstGeom prst="rect">
            <a:avLst/>
          </a:prstGeom>
        </p:spPr>
        <p:txBody>
          <a:bodyPr vert="horz" wrap="square" lIns="0" tIns="12700" rIns="0" bIns="0" rtlCol="0">
            <a:spAutoFit/>
          </a:bodyPr>
          <a:lstStyle/>
          <a:p>
            <a:pPr marL="12700">
              <a:spcBef>
                <a:spcPts val="1150"/>
              </a:spcBef>
            </a:pPr>
            <a:r>
              <a:rPr sz="2400" spc="150" dirty="0">
                <a:latin typeface="メイリオ" panose="020B0604030504040204" pitchFamily="50" charset="-128"/>
                <a:ea typeface="メイリオ" panose="020B0604030504040204" pitchFamily="50" charset="-128"/>
                <a:cs typeface="Microsoft JhengHei"/>
              </a:rPr>
              <a:t>5.</a:t>
            </a:r>
            <a:r>
              <a:rPr sz="2400" spc="570" dirty="0">
                <a:latin typeface="メイリオ" panose="020B0604030504040204" pitchFamily="50" charset="-128"/>
                <a:ea typeface="メイリオ" panose="020B0604030504040204" pitchFamily="50" charset="-128"/>
                <a:cs typeface="Microsoft JhengHei"/>
              </a:rPr>
              <a:t> </a:t>
            </a:r>
            <a:r>
              <a:rPr sz="2400" spc="-165" dirty="0">
                <a:latin typeface="メイリオ" panose="020B0604030504040204" pitchFamily="50" charset="-128"/>
                <a:ea typeface="メイリオ" panose="020B0604030504040204" pitchFamily="50" charset="-128"/>
                <a:cs typeface="Microsoft JhengHei"/>
              </a:rPr>
              <a:t>ア</a:t>
            </a:r>
            <a:r>
              <a:rPr sz="2400" spc="135" dirty="0">
                <a:latin typeface="メイリオ" panose="020B0604030504040204" pitchFamily="50" charset="-128"/>
                <a:ea typeface="メイリオ" panose="020B0604030504040204" pitchFamily="50" charset="-128"/>
                <a:cs typeface="Microsoft JhengHei"/>
              </a:rPr>
              <a:t>ノテーション</a:t>
            </a:r>
            <a:r>
              <a:rPr sz="2400" spc="65" dirty="0">
                <a:latin typeface="メイリオ" panose="020B0604030504040204" pitchFamily="50" charset="-128"/>
                <a:ea typeface="メイリオ" panose="020B0604030504040204" pitchFamily="50" charset="-128"/>
                <a:cs typeface="Microsoft JhengHei"/>
              </a:rPr>
              <a:t>(annotation)</a:t>
            </a:r>
            <a:endParaRPr sz="2400" dirty="0">
              <a:latin typeface="メイリオ" panose="020B0604030504040204" pitchFamily="50" charset="-128"/>
              <a:ea typeface="メイリオ" panose="020B0604030504040204" pitchFamily="50" charset="-128"/>
              <a:cs typeface="Microsoft JhengHei"/>
            </a:endParaRPr>
          </a:p>
          <a:p>
            <a:pPr marL="442913">
              <a:spcBef>
                <a:spcPts val="920"/>
              </a:spcBef>
            </a:pPr>
            <a:r>
              <a:rPr sz="2400" spc="70" dirty="0" err="1">
                <a:latin typeface="メイリオ" panose="020B0604030504040204" pitchFamily="50" charset="-128"/>
                <a:ea typeface="メイリオ" panose="020B0604030504040204" pitchFamily="50" charset="-128"/>
                <a:cs typeface="MS UI Gothic"/>
              </a:rPr>
              <a:t>ア</a:t>
            </a:r>
            <a:r>
              <a:rPr sz="2400" spc="140" dirty="0" err="1">
                <a:latin typeface="メイリオ" panose="020B0604030504040204" pitchFamily="50" charset="-128"/>
                <a:ea typeface="メイリオ" panose="020B0604030504040204" pitchFamily="50" charset="-128"/>
                <a:cs typeface="MS UI Gothic"/>
              </a:rPr>
              <a:t>ノ</a:t>
            </a:r>
            <a:r>
              <a:rPr sz="2400" spc="165" dirty="0" err="1">
                <a:latin typeface="メイリオ" panose="020B0604030504040204" pitchFamily="50" charset="-128"/>
                <a:ea typeface="メイリオ" panose="020B0604030504040204" pitchFamily="50" charset="-128"/>
                <a:cs typeface="MS UI Gothic"/>
              </a:rPr>
              <a:t>テ</a:t>
            </a:r>
            <a:r>
              <a:rPr sz="2400" spc="175" dirty="0" err="1">
                <a:latin typeface="メイリオ" panose="020B0604030504040204" pitchFamily="50" charset="-128"/>
                <a:ea typeface="メイリオ" panose="020B0604030504040204" pitchFamily="50" charset="-128"/>
                <a:cs typeface="MS UI Gothic"/>
              </a:rPr>
              <a:t>ーシ</a:t>
            </a:r>
            <a:r>
              <a:rPr sz="2400" spc="110" dirty="0" err="1">
                <a:latin typeface="メイリオ" panose="020B0604030504040204" pitchFamily="50" charset="-128"/>
                <a:ea typeface="メイリオ" panose="020B0604030504040204" pitchFamily="50" charset="-128"/>
                <a:cs typeface="MS UI Gothic"/>
              </a:rPr>
              <a:t>ョ</a:t>
            </a:r>
            <a:r>
              <a:rPr sz="2400" spc="160" dirty="0" err="1">
                <a:latin typeface="メイリオ" panose="020B0604030504040204" pitchFamily="50" charset="-128"/>
                <a:ea typeface="メイリオ" panose="020B0604030504040204" pitchFamily="50" charset="-128"/>
                <a:cs typeface="MS UI Gothic"/>
              </a:rPr>
              <a:t>ン</a:t>
            </a:r>
            <a:r>
              <a:rPr sz="2400" spc="170" dirty="0" err="1">
                <a:latin typeface="メイリオ" panose="020B0604030504040204" pitchFamily="50" charset="-128"/>
                <a:ea typeface="メイリオ" panose="020B0604030504040204" pitchFamily="50" charset="-128"/>
                <a:cs typeface="MS UI Gothic"/>
              </a:rPr>
              <a:t>に</a:t>
            </a:r>
            <a:r>
              <a:rPr sz="2400" spc="160" dirty="0" err="1">
                <a:latin typeface="メイリオ" panose="020B0604030504040204" pitchFamily="50" charset="-128"/>
                <a:ea typeface="メイリオ" panose="020B0604030504040204" pitchFamily="50" charset="-128"/>
                <a:cs typeface="MS UI Gothic"/>
              </a:rPr>
              <a:t>よ</a:t>
            </a:r>
            <a:r>
              <a:rPr sz="2400" spc="135" dirty="0" err="1">
                <a:latin typeface="メイリオ" panose="020B0604030504040204" pitchFamily="50" charset="-128"/>
                <a:ea typeface="メイリオ" panose="020B0604030504040204" pitchFamily="50" charset="-128"/>
                <a:cs typeface="MS UI Gothic"/>
              </a:rPr>
              <a:t>り</a:t>
            </a:r>
            <a:r>
              <a:rPr sz="2400" spc="215" dirty="0" err="1">
                <a:latin typeface="メイリオ" panose="020B0604030504040204" pitchFamily="50" charset="-128"/>
                <a:ea typeface="メイリオ" panose="020B0604030504040204" pitchFamily="50" charset="-128"/>
                <a:cs typeface="MS UI Gothic"/>
              </a:rPr>
              <a:t>回路</a:t>
            </a:r>
            <a:r>
              <a:rPr sz="2400" spc="160" dirty="0" err="1">
                <a:latin typeface="メイリオ" panose="020B0604030504040204" pitchFamily="50" charset="-128"/>
                <a:ea typeface="メイリオ" panose="020B0604030504040204" pitchFamily="50" charset="-128"/>
                <a:cs typeface="MS UI Gothic"/>
              </a:rPr>
              <a:t>を</a:t>
            </a:r>
            <a:r>
              <a:rPr sz="2400" spc="215" dirty="0" err="1">
                <a:latin typeface="メイリオ" panose="020B0604030504040204" pitchFamily="50" charset="-128"/>
                <a:ea typeface="メイリオ" panose="020B0604030504040204" pitchFamily="50" charset="-128"/>
                <a:cs typeface="MS UI Gothic"/>
              </a:rPr>
              <a:t>構成</a:t>
            </a:r>
            <a:r>
              <a:rPr sz="2400" spc="185" dirty="0" err="1">
                <a:latin typeface="メイリオ" panose="020B0604030504040204" pitchFamily="50" charset="-128"/>
                <a:ea typeface="メイリオ" panose="020B0604030504040204" pitchFamily="50" charset="-128"/>
                <a:cs typeface="MS UI Gothic"/>
              </a:rPr>
              <a:t>す</a:t>
            </a:r>
            <a:r>
              <a:rPr sz="2400" spc="165" dirty="0" err="1">
                <a:latin typeface="メイリオ" panose="020B0604030504040204" pitchFamily="50" charset="-128"/>
                <a:ea typeface="メイリオ" panose="020B0604030504040204" pitchFamily="50" charset="-128"/>
                <a:cs typeface="MS UI Gothic"/>
              </a:rPr>
              <a:t>る</a:t>
            </a:r>
            <a:r>
              <a:rPr sz="2400" spc="175" dirty="0" err="1">
                <a:latin typeface="メイリオ" panose="020B0604030504040204" pitchFamily="50" charset="-128"/>
                <a:ea typeface="メイリオ" panose="020B0604030504040204" pitchFamily="50" charset="-128"/>
                <a:cs typeface="MS UI Gothic"/>
              </a:rPr>
              <a:t>シ</a:t>
            </a:r>
            <a:r>
              <a:rPr sz="2400" spc="160" dirty="0" err="1">
                <a:latin typeface="メイリオ" panose="020B0604030504040204" pitchFamily="50" charset="-128"/>
                <a:ea typeface="メイリオ" panose="020B0604030504040204" pitchFamily="50" charset="-128"/>
                <a:cs typeface="MS UI Gothic"/>
              </a:rPr>
              <a:t>ン</a:t>
            </a:r>
            <a:r>
              <a:rPr sz="2400" spc="180" dirty="0" err="1">
                <a:latin typeface="メイリオ" panose="020B0604030504040204" pitchFamily="50" charset="-128"/>
                <a:ea typeface="メイリオ" panose="020B0604030504040204" pitchFamily="50" charset="-128"/>
                <a:cs typeface="MS UI Gothic"/>
              </a:rPr>
              <a:t>ボ</a:t>
            </a:r>
            <a:r>
              <a:rPr sz="2400" spc="175" dirty="0" err="1">
                <a:latin typeface="メイリオ" panose="020B0604030504040204" pitchFamily="50" charset="-128"/>
                <a:ea typeface="メイリオ" panose="020B0604030504040204" pitchFamily="50" charset="-128"/>
                <a:cs typeface="MS UI Gothic"/>
              </a:rPr>
              <a:t>ル</a:t>
            </a:r>
            <a:r>
              <a:rPr sz="2400" spc="170" dirty="0" err="1">
                <a:latin typeface="メイリオ" panose="020B0604030504040204" pitchFamily="50" charset="-128"/>
                <a:ea typeface="メイリオ" panose="020B0604030504040204" pitchFamily="50" charset="-128"/>
                <a:cs typeface="MS UI Gothic"/>
              </a:rPr>
              <a:t>に</a:t>
            </a:r>
            <a:r>
              <a:rPr sz="2400" spc="215" dirty="0" err="1">
                <a:latin typeface="メイリオ" panose="020B0604030504040204" pitchFamily="50" charset="-128"/>
                <a:ea typeface="メイリオ" panose="020B0604030504040204" pitchFamily="50" charset="-128"/>
                <a:cs typeface="MS UI Gothic"/>
              </a:rPr>
              <a:t>固有</a:t>
            </a:r>
            <a:r>
              <a:rPr sz="2400" spc="175" dirty="0" err="1">
                <a:latin typeface="メイリオ" panose="020B0604030504040204" pitchFamily="50" charset="-128"/>
                <a:ea typeface="メイリオ" panose="020B0604030504040204" pitchFamily="50" charset="-128"/>
                <a:cs typeface="MS UI Gothic"/>
              </a:rPr>
              <a:t>の</a:t>
            </a:r>
            <a:r>
              <a:rPr sz="2400" spc="215" dirty="0" err="1">
                <a:latin typeface="メイリオ" panose="020B0604030504040204" pitchFamily="50" charset="-128"/>
                <a:ea typeface="メイリオ" panose="020B0604030504040204" pitchFamily="50" charset="-128"/>
                <a:cs typeface="MS UI Gothic"/>
              </a:rPr>
              <a:t>識別番号</a:t>
            </a:r>
            <a:r>
              <a:rPr sz="2400" spc="160" dirty="0" err="1">
                <a:latin typeface="メイリオ" panose="020B0604030504040204" pitchFamily="50" charset="-128"/>
                <a:ea typeface="メイリオ" panose="020B0604030504040204" pitchFamily="50" charset="-128"/>
                <a:cs typeface="MS UI Gothic"/>
              </a:rPr>
              <a:t>を</a:t>
            </a:r>
            <a:r>
              <a:rPr sz="2400" spc="215" dirty="0" err="1">
                <a:latin typeface="メイリオ" panose="020B0604030504040204" pitchFamily="50" charset="-128"/>
                <a:ea typeface="メイリオ" panose="020B0604030504040204" pitchFamily="50" charset="-128"/>
                <a:cs typeface="MS UI Gothic"/>
              </a:rPr>
              <a:t>割</a:t>
            </a:r>
            <a:r>
              <a:rPr sz="2400" spc="135" dirty="0" err="1">
                <a:latin typeface="メイリオ" panose="020B0604030504040204" pitchFamily="50" charset="-128"/>
                <a:ea typeface="メイリオ" panose="020B0604030504040204" pitchFamily="50" charset="-128"/>
                <a:cs typeface="MS UI Gothic"/>
              </a:rPr>
              <a:t>り</a:t>
            </a:r>
            <a:r>
              <a:rPr sz="2400" spc="215" dirty="0" err="1">
                <a:latin typeface="メイリオ" panose="020B0604030504040204" pitchFamily="50" charset="-128"/>
                <a:ea typeface="メイリオ" panose="020B0604030504040204" pitchFamily="50" charset="-128"/>
                <a:cs typeface="MS UI Gothic"/>
              </a:rPr>
              <a:t>当</a:t>
            </a:r>
            <a:r>
              <a:rPr sz="2400" spc="170" dirty="0" err="1">
                <a:latin typeface="メイリオ" panose="020B0604030504040204" pitchFamily="50" charset="-128"/>
                <a:ea typeface="メイリオ" panose="020B0604030504040204" pitchFamily="50" charset="-128"/>
                <a:cs typeface="MS UI Gothic"/>
              </a:rPr>
              <a:t>て</a:t>
            </a:r>
            <a:r>
              <a:rPr sz="2400" spc="160" dirty="0" err="1">
                <a:latin typeface="メイリオ" panose="020B0604030504040204" pitchFamily="50" charset="-128"/>
                <a:ea typeface="メイリオ" panose="020B0604030504040204" pitchFamily="50" charset="-128"/>
                <a:cs typeface="MS UI Gothic"/>
              </a:rPr>
              <a:t>ま</a:t>
            </a:r>
            <a:r>
              <a:rPr sz="2400" spc="70" dirty="0" err="1">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1071563" indent="-457200">
              <a:spcBef>
                <a:spcPts val="1420"/>
              </a:spcBef>
              <a:buFont typeface="+mj-ea"/>
              <a:buAutoNum type="circleNumDbPlain"/>
              <a:tabLst>
                <a:tab pos="329565" algn="l"/>
                <a:tab pos="1534160" algn="l"/>
              </a:tabLst>
            </a:pPr>
            <a:r>
              <a:rPr lang="en-US" altLang="ja-JP" sz="2400" spc="200" dirty="0">
                <a:latin typeface="メイリオ" panose="020B0604030504040204" pitchFamily="50" charset="-128"/>
                <a:ea typeface="メイリオ" panose="020B0604030504040204" pitchFamily="50" charset="-128"/>
                <a:cs typeface="MS UI Gothic"/>
              </a:rPr>
              <a:t> </a:t>
            </a:r>
            <a:r>
              <a:rPr sz="2400" spc="200" dirty="0" err="1">
                <a:latin typeface="メイリオ" panose="020B0604030504040204" pitchFamily="50" charset="-128"/>
                <a:ea typeface="メイリオ" panose="020B0604030504040204" pitchFamily="50" charset="-128"/>
                <a:cs typeface="MS UI Gothic"/>
              </a:rPr>
              <a:t>上</a:t>
            </a:r>
            <a:r>
              <a:rPr sz="2400" spc="145" dirty="0" err="1">
                <a:latin typeface="メイリオ" panose="020B0604030504040204" pitchFamily="50" charset="-128"/>
                <a:ea typeface="メイリオ" panose="020B0604030504040204" pitchFamily="50" charset="-128"/>
                <a:cs typeface="MS UI Gothic"/>
              </a:rPr>
              <a:t>ツ</a:t>
            </a:r>
            <a:r>
              <a:rPr sz="2400" spc="130" dirty="0" err="1">
                <a:latin typeface="メイリオ" panose="020B0604030504040204" pitchFamily="50" charset="-128"/>
                <a:ea typeface="メイリオ" panose="020B0604030504040204" pitchFamily="50" charset="-128"/>
                <a:cs typeface="MS UI Gothic"/>
              </a:rPr>
              <a:t>ー</a:t>
            </a:r>
            <a:r>
              <a:rPr sz="2400" spc="185" dirty="0" err="1">
                <a:latin typeface="メイリオ" panose="020B0604030504040204" pitchFamily="50" charset="-128"/>
                <a:ea typeface="メイリオ" panose="020B0604030504040204" pitchFamily="50" charset="-128"/>
                <a:cs typeface="MS UI Gothic"/>
              </a:rPr>
              <a:t>ル</a:t>
            </a:r>
            <a:r>
              <a:rPr sz="2400" spc="145" dirty="0" err="1">
                <a:latin typeface="メイリオ" panose="020B0604030504040204" pitchFamily="50" charset="-128"/>
                <a:ea typeface="メイリオ" panose="020B0604030504040204" pitchFamily="50" charset="-128"/>
                <a:cs typeface="MS UI Gothic"/>
              </a:rPr>
              <a:t>バ</a:t>
            </a:r>
            <a:r>
              <a:rPr sz="2400" spc="210" dirty="0">
                <a:latin typeface="メイリオ" panose="020B0604030504040204" pitchFamily="50" charset="-128"/>
                <a:ea typeface="メイリオ" panose="020B0604030504040204" pitchFamily="50" charset="-128"/>
                <a:cs typeface="MS UI Gothic"/>
              </a:rPr>
              <a:t>ー	</a:t>
            </a:r>
            <a:r>
              <a:rPr lang="en-US" altLang="ja-JP" sz="2400" spc="210" dirty="0">
                <a:latin typeface="メイリオ" panose="020B0604030504040204" pitchFamily="50" charset="-128"/>
                <a:ea typeface="メイリオ" panose="020B0604030504040204" pitchFamily="50" charset="-128"/>
                <a:cs typeface="MS UI Gothic"/>
              </a:rPr>
              <a:t>    </a:t>
            </a:r>
            <a:r>
              <a:rPr sz="2400" spc="114" dirty="0">
                <a:latin typeface="メイリオ" panose="020B0604030504040204" pitchFamily="50" charset="-128"/>
                <a:ea typeface="メイリオ" panose="020B0604030504040204" pitchFamily="50" charset="-128"/>
                <a:cs typeface="MS UI Gothic"/>
              </a:rPr>
              <a:t>「</a:t>
            </a:r>
            <a:r>
              <a:rPr sz="2400" spc="235" dirty="0">
                <a:latin typeface="メイリオ" panose="020B0604030504040204" pitchFamily="50" charset="-128"/>
                <a:ea typeface="メイリオ" panose="020B0604030504040204" pitchFamily="50" charset="-128"/>
                <a:cs typeface="MS UI Gothic"/>
              </a:rPr>
              <a:t>回路図</a:t>
            </a:r>
            <a:r>
              <a:rPr sz="2400" spc="190" dirty="0">
                <a:latin typeface="メイリオ" panose="020B0604030504040204" pitchFamily="50" charset="-128"/>
                <a:ea typeface="メイリオ" panose="020B0604030504040204" pitchFamily="50" charset="-128"/>
                <a:cs typeface="MS UI Gothic"/>
              </a:rPr>
              <a:t>シ</a:t>
            </a:r>
            <a:r>
              <a:rPr sz="2400" spc="175" dirty="0">
                <a:latin typeface="メイリオ" panose="020B0604030504040204" pitchFamily="50" charset="-128"/>
                <a:ea typeface="メイリオ" panose="020B0604030504040204" pitchFamily="50" charset="-128"/>
                <a:cs typeface="MS UI Gothic"/>
              </a:rPr>
              <a:t>ン</a:t>
            </a:r>
            <a:r>
              <a:rPr sz="2400" spc="195" dirty="0">
                <a:latin typeface="メイリオ" panose="020B0604030504040204" pitchFamily="50" charset="-128"/>
                <a:ea typeface="メイリオ" panose="020B0604030504040204" pitchFamily="50" charset="-128"/>
                <a:cs typeface="MS UI Gothic"/>
              </a:rPr>
              <a:t>ボ</a:t>
            </a:r>
            <a:r>
              <a:rPr sz="2400" spc="190" dirty="0">
                <a:latin typeface="メイリオ" panose="020B0604030504040204" pitchFamily="50" charset="-128"/>
                <a:ea typeface="メイリオ" panose="020B0604030504040204" pitchFamily="50" charset="-128"/>
                <a:cs typeface="MS UI Gothic"/>
              </a:rPr>
              <a:t>ル</a:t>
            </a:r>
            <a:r>
              <a:rPr sz="2400" spc="175" dirty="0">
                <a:latin typeface="メイリオ" panose="020B0604030504040204" pitchFamily="50" charset="-128"/>
                <a:ea typeface="メイリオ" panose="020B0604030504040204" pitchFamily="50" charset="-128"/>
                <a:cs typeface="MS UI Gothic"/>
              </a:rPr>
              <a:t>を</a:t>
            </a:r>
            <a:r>
              <a:rPr sz="2400" spc="70" dirty="0">
                <a:latin typeface="メイリオ" panose="020B0604030504040204" pitchFamily="50" charset="-128"/>
                <a:ea typeface="メイリオ" panose="020B0604030504040204" pitchFamily="50" charset="-128"/>
                <a:cs typeface="MS UI Gothic"/>
              </a:rPr>
              <a:t>ア</a:t>
            </a:r>
            <a:r>
              <a:rPr sz="2400" spc="345" dirty="0">
                <a:latin typeface="メイリオ" panose="020B0604030504040204" pitchFamily="50" charset="-128"/>
                <a:ea typeface="メイリオ" panose="020B0604030504040204" pitchFamily="50" charset="-128"/>
                <a:cs typeface="MS UI Gothic"/>
              </a:rPr>
              <a:t>ノ</a:t>
            </a:r>
            <a:r>
              <a:rPr sz="2400" spc="405" dirty="0">
                <a:latin typeface="メイリオ" panose="020B0604030504040204" pitchFamily="50" charset="-128"/>
                <a:ea typeface="メイリオ" panose="020B0604030504040204" pitchFamily="50" charset="-128"/>
                <a:cs typeface="MS UI Gothic"/>
              </a:rPr>
              <a:t>テ</a:t>
            </a:r>
            <a:r>
              <a:rPr sz="2400" spc="430" dirty="0">
                <a:latin typeface="メイリオ" panose="020B0604030504040204" pitchFamily="50" charset="-128"/>
                <a:ea typeface="メイリオ" panose="020B0604030504040204" pitchFamily="50" charset="-128"/>
                <a:cs typeface="MS UI Gothic"/>
              </a:rPr>
              <a:t>ーシ</a:t>
            </a:r>
            <a:r>
              <a:rPr sz="2400" spc="265" dirty="0">
                <a:latin typeface="メイリオ" panose="020B0604030504040204" pitchFamily="50" charset="-128"/>
                <a:ea typeface="メイリオ" panose="020B0604030504040204" pitchFamily="50" charset="-128"/>
                <a:cs typeface="MS UI Gothic"/>
              </a:rPr>
              <a:t>ョ</a:t>
            </a:r>
            <a:r>
              <a:rPr sz="2400" spc="395" dirty="0">
                <a:latin typeface="メイリオ" panose="020B0604030504040204" pitchFamily="50" charset="-128"/>
                <a:ea typeface="メイリオ" panose="020B0604030504040204" pitchFamily="50" charset="-128"/>
                <a:cs typeface="MS UI Gothic"/>
              </a:rPr>
              <a:t>ン</a:t>
            </a:r>
            <a:r>
              <a:rPr sz="2400" spc="260" dirty="0">
                <a:latin typeface="メイリオ" panose="020B0604030504040204" pitchFamily="50" charset="-128"/>
                <a:ea typeface="メイリオ" panose="020B0604030504040204" pitchFamily="50" charset="-128"/>
                <a:cs typeface="MS UI Gothic"/>
              </a:rPr>
              <a:t>」</a:t>
            </a:r>
            <a:r>
              <a:rPr sz="2400" spc="395" dirty="0">
                <a:latin typeface="メイリオ" panose="020B0604030504040204" pitchFamily="50" charset="-128"/>
                <a:ea typeface="メイリオ" panose="020B0604030504040204" pitchFamily="50" charset="-128"/>
                <a:cs typeface="MS UI Gothic"/>
              </a:rPr>
              <a:t>を</a:t>
            </a:r>
            <a:r>
              <a:rPr sz="2400" spc="365" dirty="0">
                <a:latin typeface="メイリオ" panose="020B0604030504040204" pitchFamily="50" charset="-128"/>
                <a:ea typeface="メイリオ" panose="020B0604030504040204" pitchFamily="50" charset="-128"/>
                <a:cs typeface="MS UI Gothic"/>
              </a:rPr>
              <a:t>ク</a:t>
            </a:r>
            <a:r>
              <a:rPr sz="2400" spc="310" dirty="0">
                <a:latin typeface="メイリオ" panose="020B0604030504040204" pitchFamily="50" charset="-128"/>
                <a:ea typeface="メイリオ" panose="020B0604030504040204" pitchFamily="50" charset="-128"/>
                <a:cs typeface="MS UI Gothic"/>
              </a:rPr>
              <a:t>リ</a:t>
            </a:r>
            <a:r>
              <a:rPr sz="2400" spc="305" dirty="0">
                <a:latin typeface="メイリオ" panose="020B0604030504040204" pitchFamily="50" charset="-128"/>
                <a:ea typeface="メイリオ" panose="020B0604030504040204" pitchFamily="50" charset="-128"/>
                <a:cs typeface="MS UI Gothic"/>
              </a:rPr>
              <a:t>ッ</a:t>
            </a:r>
            <a:r>
              <a:rPr sz="2400" spc="365" dirty="0">
                <a:latin typeface="メイリオ" panose="020B0604030504040204" pitchFamily="50" charset="-128"/>
                <a:ea typeface="メイリオ" panose="020B0604030504040204" pitchFamily="50" charset="-128"/>
                <a:cs typeface="MS UI Gothic"/>
              </a:rPr>
              <a:t>ク</a:t>
            </a:r>
            <a:r>
              <a:rPr sz="2400" spc="380" dirty="0">
                <a:latin typeface="メイリオ" panose="020B0604030504040204" pitchFamily="50" charset="-128"/>
                <a:ea typeface="メイリオ" panose="020B0604030504040204" pitchFamily="50" charset="-128"/>
                <a:cs typeface="MS UI Gothic"/>
              </a:rPr>
              <a:t>し</a:t>
            </a:r>
            <a:r>
              <a:rPr sz="2400" spc="395"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1071563" indent="-457200">
              <a:spcBef>
                <a:spcPts val="1620"/>
              </a:spcBef>
              <a:buFont typeface="+mj-ea"/>
              <a:buAutoNum type="circleNumDbPlain"/>
              <a:tabLst>
                <a:tab pos="329565" algn="l"/>
              </a:tabLst>
            </a:pPr>
            <a:r>
              <a:rPr lang="en-US" altLang="ja-JP" sz="2400" spc="100" dirty="0">
                <a:latin typeface="メイリオ" panose="020B0604030504040204" pitchFamily="50" charset="-128"/>
                <a:ea typeface="メイリオ" panose="020B0604030504040204" pitchFamily="50" charset="-128"/>
                <a:cs typeface="MS UI Gothic"/>
              </a:rPr>
              <a:t> </a:t>
            </a:r>
            <a:r>
              <a:rPr sz="2400" spc="100" dirty="0">
                <a:latin typeface="メイリオ" panose="020B0604030504040204" pitchFamily="50" charset="-128"/>
                <a:ea typeface="メイリオ" panose="020B0604030504040204" pitchFamily="50" charset="-128"/>
                <a:cs typeface="MS UI Gothic"/>
              </a:rPr>
              <a:t>「</a:t>
            </a:r>
            <a:r>
              <a:rPr sz="2400" spc="200" dirty="0">
                <a:latin typeface="メイリオ" panose="020B0604030504040204" pitchFamily="50" charset="-128"/>
                <a:ea typeface="メイリオ" panose="020B0604030504040204" pitchFamily="50" charset="-128"/>
                <a:cs typeface="MS UI Gothic"/>
              </a:rPr>
              <a:t>回路図</a:t>
            </a:r>
            <a:r>
              <a:rPr sz="2400" spc="150" dirty="0">
                <a:latin typeface="メイリオ" panose="020B0604030504040204" pitchFamily="50" charset="-128"/>
                <a:ea typeface="メイリオ" panose="020B0604030504040204" pitchFamily="50" charset="-128"/>
                <a:cs typeface="MS UI Gothic"/>
              </a:rPr>
              <a:t>を</a:t>
            </a:r>
            <a:r>
              <a:rPr sz="2400" spc="70" dirty="0">
                <a:latin typeface="メイリオ" panose="020B0604030504040204" pitchFamily="50" charset="-128"/>
                <a:ea typeface="メイリオ" panose="020B0604030504040204" pitchFamily="50" charset="-128"/>
                <a:cs typeface="MS UI Gothic"/>
              </a:rPr>
              <a:t>ア</a:t>
            </a:r>
            <a:r>
              <a:rPr sz="2400" spc="335" dirty="0">
                <a:latin typeface="メイリオ" panose="020B0604030504040204" pitchFamily="50" charset="-128"/>
                <a:ea typeface="メイリオ" panose="020B0604030504040204" pitchFamily="50" charset="-128"/>
                <a:cs typeface="MS UI Gothic"/>
              </a:rPr>
              <a:t>ノ</a:t>
            </a:r>
            <a:r>
              <a:rPr sz="2400" spc="390" dirty="0">
                <a:latin typeface="メイリオ" panose="020B0604030504040204" pitchFamily="50" charset="-128"/>
                <a:ea typeface="メイリオ" panose="020B0604030504040204" pitchFamily="50" charset="-128"/>
                <a:cs typeface="MS UI Gothic"/>
              </a:rPr>
              <a:t>テ</a:t>
            </a:r>
            <a:r>
              <a:rPr sz="2400" spc="415" dirty="0">
                <a:latin typeface="メイリオ" panose="020B0604030504040204" pitchFamily="50" charset="-128"/>
                <a:ea typeface="メイリオ" panose="020B0604030504040204" pitchFamily="50" charset="-128"/>
                <a:cs typeface="MS UI Gothic"/>
              </a:rPr>
              <a:t>ーシ</a:t>
            </a:r>
            <a:r>
              <a:rPr sz="2400" spc="254" dirty="0">
                <a:latin typeface="メイリオ" panose="020B0604030504040204" pitchFamily="50" charset="-128"/>
                <a:ea typeface="メイリオ" panose="020B0604030504040204" pitchFamily="50" charset="-128"/>
                <a:cs typeface="MS UI Gothic"/>
              </a:rPr>
              <a:t>ョ</a:t>
            </a:r>
            <a:r>
              <a:rPr sz="2400" spc="380" dirty="0">
                <a:latin typeface="メイリオ" panose="020B0604030504040204" pitchFamily="50" charset="-128"/>
                <a:ea typeface="メイリオ" panose="020B0604030504040204" pitchFamily="50" charset="-128"/>
                <a:cs typeface="MS UI Gothic"/>
              </a:rPr>
              <a:t>ン</a:t>
            </a:r>
            <a:r>
              <a:rPr sz="2400" spc="254" dirty="0">
                <a:latin typeface="メイリオ" panose="020B0604030504040204" pitchFamily="50" charset="-128"/>
                <a:ea typeface="メイリオ" panose="020B0604030504040204" pitchFamily="50" charset="-128"/>
                <a:cs typeface="MS UI Gothic"/>
              </a:rPr>
              <a:t>」</a:t>
            </a:r>
            <a:r>
              <a:rPr sz="2400" spc="285" dirty="0">
                <a:latin typeface="メイリオ" panose="020B0604030504040204" pitchFamily="50" charset="-128"/>
                <a:ea typeface="メイリオ" panose="020B0604030504040204" pitchFamily="50" charset="-128"/>
                <a:cs typeface="MS UI Gothic"/>
              </a:rPr>
              <a:t>ダ</a:t>
            </a:r>
            <a:r>
              <a:rPr sz="2400" spc="330" dirty="0">
                <a:latin typeface="メイリオ" panose="020B0604030504040204" pitchFamily="50" charset="-128"/>
                <a:ea typeface="メイリオ" panose="020B0604030504040204" pitchFamily="50" charset="-128"/>
                <a:cs typeface="MS UI Gothic"/>
              </a:rPr>
              <a:t>イ</a:t>
            </a:r>
            <a:r>
              <a:rPr sz="2400" spc="345" dirty="0">
                <a:latin typeface="メイリオ" panose="020B0604030504040204" pitchFamily="50" charset="-128"/>
                <a:ea typeface="メイリオ" panose="020B0604030504040204" pitchFamily="50" charset="-128"/>
                <a:cs typeface="MS UI Gothic"/>
              </a:rPr>
              <a:t>ア</a:t>
            </a:r>
            <a:r>
              <a:rPr sz="2400" spc="330" dirty="0">
                <a:latin typeface="メイリオ" panose="020B0604030504040204" pitchFamily="50" charset="-128"/>
                <a:ea typeface="メイリオ" panose="020B0604030504040204" pitchFamily="50" charset="-128"/>
                <a:cs typeface="MS UI Gothic"/>
              </a:rPr>
              <a:t>ロ</a:t>
            </a:r>
            <a:r>
              <a:rPr sz="2400" spc="350" dirty="0">
                <a:latin typeface="メイリオ" panose="020B0604030504040204" pitchFamily="50" charset="-128"/>
                <a:ea typeface="メイリオ" panose="020B0604030504040204" pitchFamily="50" charset="-128"/>
                <a:cs typeface="MS UI Gothic"/>
              </a:rPr>
              <a:t>グ</a:t>
            </a:r>
            <a:r>
              <a:rPr sz="2400" spc="375" dirty="0">
                <a:latin typeface="メイリオ" panose="020B0604030504040204" pitchFamily="50" charset="-128"/>
                <a:ea typeface="メイリオ" panose="020B0604030504040204" pitchFamily="50" charset="-128"/>
                <a:cs typeface="MS UI Gothic"/>
              </a:rPr>
              <a:t>の</a:t>
            </a:r>
            <a:r>
              <a:rPr sz="2400" spc="229" dirty="0">
                <a:latin typeface="メイリオ" panose="020B0604030504040204" pitchFamily="50" charset="-128"/>
                <a:ea typeface="メイリオ" panose="020B0604030504040204" pitchFamily="50" charset="-128"/>
                <a:cs typeface="MS UI Gothic"/>
              </a:rPr>
              <a:t>［</a:t>
            </a:r>
            <a:r>
              <a:rPr sz="2400" spc="70" dirty="0">
                <a:latin typeface="メイリオ" panose="020B0604030504040204" pitchFamily="50" charset="-128"/>
                <a:ea typeface="メイリオ" panose="020B0604030504040204" pitchFamily="50" charset="-128"/>
                <a:cs typeface="MS UI Gothic"/>
              </a:rPr>
              <a:t>ア</a:t>
            </a:r>
            <a:r>
              <a:rPr sz="2400" spc="345" dirty="0">
                <a:latin typeface="メイリオ" panose="020B0604030504040204" pitchFamily="50" charset="-128"/>
                <a:ea typeface="メイリオ" panose="020B0604030504040204" pitchFamily="50" charset="-128"/>
                <a:cs typeface="MS UI Gothic"/>
              </a:rPr>
              <a:t>ノ</a:t>
            </a:r>
            <a:r>
              <a:rPr sz="2400" spc="405" dirty="0">
                <a:latin typeface="メイリオ" panose="020B0604030504040204" pitchFamily="50" charset="-128"/>
                <a:ea typeface="メイリオ" panose="020B0604030504040204" pitchFamily="50" charset="-128"/>
                <a:cs typeface="MS UI Gothic"/>
              </a:rPr>
              <a:t>テ</a:t>
            </a:r>
            <a:r>
              <a:rPr sz="2400" spc="430" dirty="0">
                <a:latin typeface="メイリオ" panose="020B0604030504040204" pitchFamily="50" charset="-128"/>
                <a:ea typeface="メイリオ" panose="020B0604030504040204" pitchFamily="50" charset="-128"/>
                <a:cs typeface="MS UI Gothic"/>
              </a:rPr>
              <a:t>ーシ</a:t>
            </a:r>
            <a:r>
              <a:rPr sz="2400" spc="265" dirty="0">
                <a:latin typeface="メイリオ" panose="020B0604030504040204" pitchFamily="50" charset="-128"/>
                <a:ea typeface="メイリオ" panose="020B0604030504040204" pitchFamily="50" charset="-128"/>
                <a:cs typeface="MS UI Gothic"/>
              </a:rPr>
              <a:t>ョ</a:t>
            </a:r>
            <a:r>
              <a:rPr sz="2400" spc="395" dirty="0">
                <a:latin typeface="メイリオ" panose="020B0604030504040204" pitchFamily="50" charset="-128"/>
                <a:ea typeface="メイリオ" panose="020B0604030504040204" pitchFamily="50" charset="-128"/>
                <a:cs typeface="MS UI Gothic"/>
              </a:rPr>
              <a:t>ン</a:t>
            </a:r>
            <a:r>
              <a:rPr sz="2400" spc="260" dirty="0">
                <a:latin typeface="メイリオ" panose="020B0604030504040204" pitchFamily="50" charset="-128"/>
                <a:ea typeface="メイリオ" panose="020B0604030504040204" pitchFamily="50" charset="-128"/>
                <a:cs typeface="MS UI Gothic"/>
              </a:rPr>
              <a:t>］</a:t>
            </a:r>
            <a:r>
              <a:rPr sz="2400" spc="395" dirty="0">
                <a:latin typeface="メイリオ" panose="020B0604030504040204" pitchFamily="50" charset="-128"/>
                <a:ea typeface="メイリオ" panose="020B0604030504040204" pitchFamily="50" charset="-128"/>
                <a:cs typeface="MS UI Gothic"/>
              </a:rPr>
              <a:t>を</a:t>
            </a:r>
            <a:r>
              <a:rPr sz="2400" spc="365" dirty="0">
                <a:latin typeface="メイリオ" panose="020B0604030504040204" pitchFamily="50" charset="-128"/>
                <a:ea typeface="メイリオ" panose="020B0604030504040204" pitchFamily="50" charset="-128"/>
                <a:cs typeface="MS UI Gothic"/>
              </a:rPr>
              <a:t>ク</a:t>
            </a:r>
            <a:r>
              <a:rPr sz="2400" spc="310" dirty="0">
                <a:latin typeface="メイリオ" panose="020B0604030504040204" pitchFamily="50" charset="-128"/>
                <a:ea typeface="メイリオ" panose="020B0604030504040204" pitchFamily="50" charset="-128"/>
                <a:cs typeface="MS UI Gothic"/>
              </a:rPr>
              <a:t>リ</a:t>
            </a:r>
            <a:r>
              <a:rPr sz="2400" spc="305" dirty="0">
                <a:latin typeface="メイリオ" panose="020B0604030504040204" pitchFamily="50" charset="-128"/>
                <a:ea typeface="メイリオ" panose="020B0604030504040204" pitchFamily="50" charset="-128"/>
                <a:cs typeface="MS UI Gothic"/>
              </a:rPr>
              <a:t>ッ</a:t>
            </a:r>
            <a:r>
              <a:rPr sz="2400" spc="365" dirty="0">
                <a:latin typeface="メイリオ" panose="020B0604030504040204" pitchFamily="50" charset="-128"/>
                <a:ea typeface="メイリオ" panose="020B0604030504040204" pitchFamily="50" charset="-128"/>
                <a:cs typeface="MS UI Gothic"/>
              </a:rPr>
              <a:t>ク</a:t>
            </a:r>
            <a:r>
              <a:rPr sz="2400" spc="380" dirty="0">
                <a:latin typeface="メイリオ" panose="020B0604030504040204" pitchFamily="50" charset="-128"/>
                <a:ea typeface="メイリオ" panose="020B0604030504040204" pitchFamily="50" charset="-128"/>
                <a:cs typeface="MS UI Gothic"/>
              </a:rPr>
              <a:t>し</a:t>
            </a:r>
            <a:r>
              <a:rPr sz="2400" spc="395"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140" dirty="0">
                <a:latin typeface="メイリオ" panose="020B0604030504040204" pitchFamily="50" charset="-128"/>
                <a:ea typeface="メイリオ" panose="020B0604030504040204" pitchFamily="50" charset="-128"/>
                <a:cs typeface="MS UI Gothic"/>
              </a:rPr>
              <a:t>。</a:t>
            </a:r>
            <a:r>
              <a:rPr sz="2400" spc="210" dirty="0">
                <a:latin typeface="メイリオ" panose="020B0604030504040204" pitchFamily="50" charset="-128"/>
                <a:ea typeface="メイリオ" panose="020B0604030504040204" pitchFamily="50" charset="-128"/>
                <a:cs typeface="MS UI Gothic"/>
              </a:rPr>
              <a:t>図</a:t>
            </a:r>
            <a:r>
              <a:rPr sz="2400" spc="105" dirty="0">
                <a:latin typeface="メイリオ" panose="020B0604030504040204" pitchFamily="50" charset="-128"/>
                <a:ea typeface="メイリオ" panose="020B0604030504040204" pitchFamily="50" charset="-128"/>
                <a:cs typeface="MS UI Gothic"/>
              </a:rPr>
              <a:t>5-1</a:t>
            </a:r>
            <a:endParaRPr sz="2400" dirty="0">
              <a:latin typeface="メイリオ" panose="020B0604030504040204" pitchFamily="50" charset="-128"/>
              <a:ea typeface="メイリオ" panose="020B0604030504040204" pitchFamily="50" charset="-128"/>
              <a:cs typeface="MS UI Gothic"/>
            </a:endParaRPr>
          </a:p>
          <a:p>
            <a:pPr marL="1071563" indent="-457200">
              <a:spcBef>
                <a:spcPts val="820"/>
              </a:spcBef>
              <a:buFont typeface="+mj-ea"/>
              <a:buAutoNum type="circleNumDbPlain"/>
              <a:tabLst>
                <a:tab pos="329565" algn="l"/>
              </a:tabLst>
            </a:pPr>
            <a:r>
              <a:rPr lang="en-US" altLang="ja-JP" sz="2400" spc="114" dirty="0">
                <a:latin typeface="メイリオ" panose="020B0604030504040204" pitchFamily="50" charset="-128"/>
                <a:ea typeface="メイリオ" panose="020B0604030504040204" pitchFamily="50" charset="-128"/>
                <a:cs typeface="MS UI Gothic"/>
              </a:rPr>
              <a:t> </a:t>
            </a:r>
            <a:r>
              <a:rPr sz="2400" spc="114" dirty="0" err="1">
                <a:latin typeface="メイリオ" panose="020B0604030504040204" pitchFamily="50" charset="-128"/>
                <a:ea typeface="メイリオ" panose="020B0604030504040204" pitchFamily="50" charset="-128"/>
                <a:cs typeface="MS UI Gothic"/>
              </a:rPr>
              <a:t>警告</a:t>
            </a:r>
            <a:r>
              <a:rPr sz="2400" spc="-5" dirty="0" err="1">
                <a:latin typeface="メイリオ" panose="020B0604030504040204" pitchFamily="50" charset="-128"/>
                <a:ea typeface="メイリオ" panose="020B0604030504040204" pitchFamily="50" charset="-128"/>
                <a:cs typeface="MS UI Gothic"/>
              </a:rPr>
              <a:t>ダ</a:t>
            </a:r>
            <a:r>
              <a:rPr sz="2400" spc="285" dirty="0" err="1">
                <a:latin typeface="メイリオ" panose="020B0604030504040204" pitchFamily="50" charset="-128"/>
                <a:ea typeface="メイリオ" panose="020B0604030504040204" pitchFamily="50" charset="-128"/>
                <a:cs typeface="MS UI Gothic"/>
              </a:rPr>
              <a:t>イ</a:t>
            </a:r>
            <a:r>
              <a:rPr sz="2400" spc="295" dirty="0" err="1">
                <a:latin typeface="メイリオ" panose="020B0604030504040204" pitchFamily="50" charset="-128"/>
                <a:ea typeface="メイリオ" panose="020B0604030504040204" pitchFamily="50" charset="-128"/>
                <a:cs typeface="MS UI Gothic"/>
              </a:rPr>
              <a:t>ア</a:t>
            </a:r>
            <a:r>
              <a:rPr sz="2400" spc="285" dirty="0" err="1">
                <a:latin typeface="メイリオ" panose="020B0604030504040204" pitchFamily="50" charset="-128"/>
                <a:ea typeface="メイリオ" panose="020B0604030504040204" pitchFamily="50" charset="-128"/>
                <a:cs typeface="MS UI Gothic"/>
              </a:rPr>
              <a:t>ロ</a:t>
            </a:r>
            <a:r>
              <a:rPr sz="2400" spc="300" dirty="0" err="1">
                <a:latin typeface="メイリオ" panose="020B0604030504040204" pitchFamily="50" charset="-128"/>
                <a:ea typeface="メイリオ" panose="020B0604030504040204" pitchFamily="50" charset="-128"/>
                <a:cs typeface="MS UI Gothic"/>
              </a:rPr>
              <a:t>グ</a:t>
            </a:r>
            <a:r>
              <a:rPr sz="2400" spc="325" dirty="0" err="1">
                <a:latin typeface="メイリオ" panose="020B0604030504040204" pitchFamily="50" charset="-128"/>
                <a:ea typeface="メイリオ" panose="020B0604030504040204" pitchFamily="50" charset="-128"/>
                <a:cs typeface="MS UI Gothic"/>
              </a:rPr>
              <a:t>が</a:t>
            </a:r>
            <a:r>
              <a:rPr sz="2400" spc="395" dirty="0" err="1">
                <a:latin typeface="メイリオ" panose="020B0604030504040204" pitchFamily="50" charset="-128"/>
                <a:ea typeface="メイリオ" panose="020B0604030504040204" pitchFamily="50" charset="-128"/>
                <a:cs typeface="MS UI Gothic"/>
              </a:rPr>
              <a:t>表示</a:t>
            </a:r>
            <a:r>
              <a:rPr sz="2400" spc="270" dirty="0" err="1">
                <a:latin typeface="メイリオ" panose="020B0604030504040204" pitchFamily="50" charset="-128"/>
                <a:ea typeface="メイリオ" panose="020B0604030504040204" pitchFamily="50" charset="-128"/>
                <a:cs typeface="MS UI Gothic"/>
              </a:rPr>
              <a:t>さ</a:t>
            </a:r>
            <a:r>
              <a:rPr sz="2400" spc="350" dirty="0" err="1">
                <a:latin typeface="メイリオ" panose="020B0604030504040204" pitchFamily="50" charset="-128"/>
                <a:ea typeface="メイリオ" panose="020B0604030504040204" pitchFamily="50" charset="-128"/>
                <a:cs typeface="MS UI Gothic"/>
              </a:rPr>
              <a:t>れ</a:t>
            </a:r>
            <a:r>
              <a:rPr sz="2400" spc="310" dirty="0" err="1">
                <a:latin typeface="メイリオ" panose="020B0604030504040204" pitchFamily="50" charset="-128"/>
                <a:ea typeface="メイリオ" panose="020B0604030504040204" pitchFamily="50" charset="-128"/>
                <a:cs typeface="MS UI Gothic"/>
              </a:rPr>
              <a:t>た</a:t>
            </a:r>
            <a:r>
              <a:rPr sz="2400" spc="245" dirty="0" err="1">
                <a:latin typeface="メイリオ" panose="020B0604030504040204" pitchFamily="50" charset="-128"/>
                <a:ea typeface="メイリオ" panose="020B0604030504040204" pitchFamily="50" charset="-128"/>
                <a:cs typeface="MS UI Gothic"/>
              </a:rPr>
              <a:t>と</a:t>
            </a:r>
            <a:r>
              <a:rPr sz="2400" spc="295" dirty="0" err="1">
                <a:latin typeface="メイリオ" panose="020B0604030504040204" pitchFamily="50" charset="-128"/>
                <a:ea typeface="メイリオ" panose="020B0604030504040204" pitchFamily="50" charset="-128"/>
                <a:cs typeface="MS UI Gothic"/>
              </a:rPr>
              <a:t>き</a:t>
            </a:r>
            <a:r>
              <a:rPr sz="2400" spc="335" dirty="0" err="1">
                <a:latin typeface="メイリオ" panose="020B0604030504040204" pitchFamily="50" charset="-128"/>
                <a:ea typeface="メイリオ" panose="020B0604030504040204" pitchFamily="50" charset="-128"/>
                <a:cs typeface="MS UI Gothic"/>
              </a:rPr>
              <a:t>は</a:t>
            </a:r>
            <a:r>
              <a:rPr sz="2400" spc="225" dirty="0" err="1">
                <a:latin typeface="メイリオ" panose="020B0604030504040204" pitchFamily="50" charset="-128"/>
                <a:ea typeface="メイリオ" panose="020B0604030504040204" pitchFamily="50" charset="-128"/>
                <a:cs typeface="MS UI Gothic"/>
              </a:rPr>
              <a:t>［OK］</a:t>
            </a:r>
            <a:r>
              <a:rPr sz="2400" spc="295" dirty="0" err="1">
                <a:latin typeface="メイリオ" panose="020B0604030504040204" pitchFamily="50" charset="-128"/>
                <a:ea typeface="メイリオ" panose="020B0604030504040204" pitchFamily="50" charset="-128"/>
                <a:cs typeface="MS UI Gothic"/>
              </a:rPr>
              <a:t>を</a:t>
            </a:r>
            <a:r>
              <a:rPr sz="2400" spc="270" dirty="0" err="1">
                <a:latin typeface="メイリオ" panose="020B0604030504040204" pitchFamily="50" charset="-128"/>
                <a:ea typeface="メイリオ" panose="020B0604030504040204" pitchFamily="50" charset="-128"/>
                <a:cs typeface="MS UI Gothic"/>
              </a:rPr>
              <a:t>ク</a:t>
            </a:r>
            <a:r>
              <a:rPr sz="2400" spc="229" dirty="0" err="1">
                <a:latin typeface="メイリオ" panose="020B0604030504040204" pitchFamily="50" charset="-128"/>
                <a:ea typeface="メイリオ" panose="020B0604030504040204" pitchFamily="50" charset="-128"/>
                <a:cs typeface="MS UI Gothic"/>
              </a:rPr>
              <a:t>リ</a:t>
            </a:r>
            <a:r>
              <a:rPr sz="2400" spc="225" dirty="0" err="1">
                <a:latin typeface="メイリオ" panose="020B0604030504040204" pitchFamily="50" charset="-128"/>
                <a:ea typeface="メイリオ" panose="020B0604030504040204" pitchFamily="50" charset="-128"/>
                <a:cs typeface="MS UI Gothic"/>
              </a:rPr>
              <a:t>ッ</a:t>
            </a:r>
            <a:r>
              <a:rPr sz="2400" spc="270" dirty="0" err="1">
                <a:latin typeface="メイリオ" panose="020B0604030504040204" pitchFamily="50" charset="-128"/>
                <a:ea typeface="メイリオ" panose="020B0604030504040204" pitchFamily="50" charset="-128"/>
                <a:cs typeface="MS UI Gothic"/>
              </a:rPr>
              <a:t>ク</a:t>
            </a:r>
            <a:r>
              <a:rPr sz="2400" spc="285" dirty="0" err="1">
                <a:latin typeface="メイリオ" panose="020B0604030504040204" pitchFamily="50" charset="-128"/>
                <a:ea typeface="メイリオ" panose="020B0604030504040204" pitchFamily="50" charset="-128"/>
                <a:cs typeface="MS UI Gothic"/>
              </a:rPr>
              <a:t>し</a:t>
            </a:r>
            <a:r>
              <a:rPr sz="2400" spc="295" dirty="0" err="1">
                <a:latin typeface="メイリオ" panose="020B0604030504040204" pitchFamily="50" charset="-128"/>
                <a:ea typeface="メイリオ" panose="020B0604030504040204" pitchFamily="50" charset="-128"/>
                <a:cs typeface="MS UI Gothic"/>
              </a:rPr>
              <a:t>ま</a:t>
            </a:r>
            <a:r>
              <a:rPr sz="2400" spc="70" dirty="0" err="1">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p:txBody>
      </p:sp>
      <p:sp>
        <p:nvSpPr>
          <p:cNvPr id="3" name="object 3"/>
          <p:cNvSpPr txBox="1"/>
          <p:nvPr/>
        </p:nvSpPr>
        <p:spPr>
          <a:xfrm>
            <a:off x="4247356" y="9277424"/>
            <a:ext cx="958350" cy="382156"/>
          </a:xfrm>
          <a:prstGeom prst="rect">
            <a:avLst/>
          </a:prstGeom>
        </p:spPr>
        <p:txBody>
          <a:bodyPr vert="horz" wrap="square" lIns="0" tIns="12700" rIns="0" bIns="0" rtlCol="0">
            <a:spAutoFit/>
          </a:bodyPr>
          <a:lstStyle/>
          <a:p>
            <a:pPr marL="12700">
              <a:spcBef>
                <a:spcPts val="100"/>
              </a:spcBef>
            </a:pPr>
            <a:r>
              <a:rPr sz="2400" spc="70" dirty="0">
                <a:latin typeface="MS UI Gothic"/>
                <a:cs typeface="MS UI Gothic"/>
              </a:rPr>
              <a:t>図5-1</a:t>
            </a:r>
            <a:endParaRPr sz="2400" dirty="0">
              <a:latin typeface="MS UI Gothic"/>
              <a:cs typeface="MS UI Gothic"/>
            </a:endParaRPr>
          </a:p>
        </p:txBody>
      </p:sp>
      <p:sp>
        <p:nvSpPr>
          <p:cNvPr id="4" name="object 4"/>
          <p:cNvSpPr/>
          <p:nvPr/>
        </p:nvSpPr>
        <p:spPr>
          <a:xfrm>
            <a:off x="3942556" y="1536700"/>
            <a:ext cx="609600" cy="506870"/>
          </a:xfrm>
          <a:prstGeom prst="rect">
            <a:avLst/>
          </a:prstGeom>
          <a:blipFill>
            <a:blip r:embed="rId2" cstate="print"/>
            <a:stretch>
              <a:fillRect/>
            </a:stretch>
          </a:blipFill>
        </p:spPr>
        <p:txBody>
          <a:bodyPr wrap="square" lIns="0" tIns="0" rIns="0" bIns="0" rtlCol="0"/>
          <a:lstStyle/>
          <a:p>
            <a:endParaRPr sz="2400"/>
          </a:p>
        </p:txBody>
      </p:sp>
      <p:sp>
        <p:nvSpPr>
          <p:cNvPr id="5" name="object 5"/>
          <p:cNvSpPr/>
          <p:nvPr/>
        </p:nvSpPr>
        <p:spPr>
          <a:xfrm>
            <a:off x="1491182" y="3365500"/>
            <a:ext cx="6794774" cy="5791200"/>
          </a:xfrm>
          <a:prstGeom prst="rect">
            <a:avLst/>
          </a:prstGeom>
          <a:blipFill>
            <a:blip r:embed="rId3" cstate="print"/>
            <a:stretch>
              <a:fillRect/>
            </a:stretch>
          </a:blipFill>
        </p:spPr>
        <p:txBody>
          <a:bodyPr wrap="square" lIns="0" tIns="0" rIns="0" bIns="0" rtlCol="0"/>
          <a:lstStyle/>
          <a:p>
            <a:endParaRPr sz="2400"/>
          </a:p>
        </p:txBody>
      </p:sp>
      <p:sp>
        <p:nvSpPr>
          <p:cNvPr id="6" name="object 6"/>
          <p:cNvSpPr txBox="1">
            <a:spLocks noGrp="1"/>
          </p:cNvSpPr>
          <p:nvPr>
            <p:ph type="sldNum" sz="quarter" idx="7"/>
          </p:nvPr>
        </p:nvSpPr>
        <p:spPr>
          <a:xfrm>
            <a:off x="9201630" y="10033939"/>
            <a:ext cx="591077" cy="369332"/>
          </a:xfrm>
        </p:spPr>
        <p:txBody>
          <a:bodyPr/>
          <a:lstStyle/>
          <a:p>
            <a:r>
              <a:rPr lang="en-US" altLang="ja-JP" sz="2400"/>
              <a:t>16</a:t>
            </a:r>
            <a:endParaRPr lang="en-US" altLang="ja-JP" sz="2400" dirty="0"/>
          </a:p>
        </p:txBody>
      </p:sp>
      <p:sp>
        <p:nvSpPr>
          <p:cNvPr id="7" name="正方形/長方形 6">
            <a:extLst>
              <a:ext uri="{FF2B5EF4-FFF2-40B4-BE49-F238E27FC236}">
                <a16:creationId xmlns:a16="http://schemas.microsoft.com/office/drawing/2014/main" id="{CFD2CDB4-44CB-4C16-94FC-A0BD0CA73DF0}"/>
              </a:ext>
            </a:extLst>
          </p:cNvPr>
          <p:cNvSpPr/>
          <p:nvPr/>
        </p:nvSpPr>
        <p:spPr>
          <a:xfrm>
            <a:off x="8971756" y="3393440"/>
            <a:ext cx="5603778" cy="1200329"/>
          </a:xfrm>
          <a:prstGeom prst="rect">
            <a:avLst/>
          </a:prstGeom>
        </p:spPr>
        <p:txBody>
          <a:bodyPr wrap="none">
            <a:spAutoFit/>
          </a:bodyPr>
          <a:lstStyle/>
          <a:p>
            <a:r>
              <a:rPr lang="ja-JP" altLang="en-US" sz="2400" spc="70" dirty="0">
                <a:latin typeface="メイリオ" panose="020B0604030504040204" pitchFamily="50" charset="-128"/>
                <a:ea typeface="メイリオ" panose="020B0604030504040204" pitchFamily="50" charset="-128"/>
                <a:cs typeface="MS UI Gothic"/>
              </a:rPr>
              <a:t>ア</a:t>
            </a:r>
            <a:r>
              <a:rPr lang="ja-JP" altLang="en-US" sz="2400" spc="345" dirty="0">
                <a:latin typeface="メイリオ" panose="020B0604030504040204" pitchFamily="50" charset="-128"/>
                <a:ea typeface="メイリオ" panose="020B0604030504040204" pitchFamily="50" charset="-128"/>
                <a:cs typeface="MS UI Gothic"/>
              </a:rPr>
              <a:t>ノ</a:t>
            </a:r>
            <a:r>
              <a:rPr lang="ja-JP" altLang="en-US" sz="2400" spc="405" dirty="0">
                <a:latin typeface="メイリオ" panose="020B0604030504040204" pitchFamily="50" charset="-128"/>
                <a:ea typeface="メイリオ" panose="020B0604030504040204" pitchFamily="50" charset="-128"/>
                <a:cs typeface="MS UI Gothic"/>
              </a:rPr>
              <a:t>テ</a:t>
            </a:r>
            <a:r>
              <a:rPr lang="ja-JP" altLang="en-US" sz="2400" spc="430" dirty="0">
                <a:latin typeface="メイリオ" panose="020B0604030504040204" pitchFamily="50" charset="-128"/>
                <a:ea typeface="メイリオ" panose="020B0604030504040204" pitchFamily="50" charset="-128"/>
                <a:cs typeface="MS UI Gothic"/>
              </a:rPr>
              <a:t>ーシ</a:t>
            </a:r>
            <a:r>
              <a:rPr lang="ja-JP" altLang="en-US" sz="2400" spc="265" dirty="0">
                <a:latin typeface="メイリオ" panose="020B0604030504040204" pitchFamily="50" charset="-128"/>
                <a:ea typeface="メイリオ" panose="020B0604030504040204" pitchFamily="50" charset="-128"/>
                <a:cs typeface="MS UI Gothic"/>
              </a:rPr>
              <a:t>ョ</a:t>
            </a:r>
            <a:r>
              <a:rPr lang="ja-JP" altLang="en-US" sz="2400" spc="395" dirty="0">
                <a:latin typeface="メイリオ" panose="020B0604030504040204" pitchFamily="50" charset="-128"/>
                <a:ea typeface="メイリオ" panose="020B0604030504040204" pitchFamily="50" charset="-128"/>
                <a:cs typeface="MS UI Gothic"/>
              </a:rPr>
              <a:t>ンされていない部品</a:t>
            </a:r>
            <a:endParaRPr lang="en-US" altLang="ja-JP" sz="2400" spc="395" dirty="0">
              <a:latin typeface="メイリオ" panose="020B0604030504040204" pitchFamily="50" charset="-128"/>
              <a:ea typeface="メイリオ" panose="020B0604030504040204" pitchFamily="50" charset="-128"/>
              <a:cs typeface="MS UI Gothic"/>
            </a:endParaRPr>
          </a:p>
          <a:p>
            <a:r>
              <a:rPr lang="ja-JP" altLang="en-US" sz="2400" spc="395" dirty="0">
                <a:latin typeface="メイリオ" panose="020B0604030504040204" pitchFamily="50" charset="-128"/>
                <a:ea typeface="メイリオ" panose="020B0604030504040204" pitchFamily="50" charset="-128"/>
                <a:cs typeface="MS UI Gothic"/>
              </a:rPr>
              <a:t>（部品番号のない部品）があると</a:t>
            </a:r>
            <a:endParaRPr lang="en-US" altLang="ja-JP" sz="2400" spc="395" dirty="0">
              <a:latin typeface="メイリオ" panose="020B0604030504040204" pitchFamily="50" charset="-128"/>
              <a:ea typeface="メイリオ" panose="020B0604030504040204" pitchFamily="50" charset="-128"/>
              <a:cs typeface="MS UI Gothic"/>
            </a:endParaRPr>
          </a:p>
          <a:p>
            <a:r>
              <a:rPr lang="en-US" altLang="ja-JP" sz="2400" spc="395" dirty="0">
                <a:latin typeface="メイリオ" panose="020B0604030504040204" pitchFamily="50" charset="-128"/>
                <a:ea typeface="メイリオ" panose="020B0604030504040204" pitchFamily="50" charset="-128"/>
                <a:cs typeface="MS UI Gothic"/>
              </a:rPr>
              <a:t>ERC</a:t>
            </a:r>
            <a:r>
              <a:rPr lang="ja-JP" altLang="en-US" sz="2400" spc="395" dirty="0">
                <a:latin typeface="メイリオ" panose="020B0604030504040204" pitchFamily="50" charset="-128"/>
                <a:ea typeface="メイリオ" panose="020B0604030504040204" pitchFamily="50" charset="-128"/>
                <a:cs typeface="MS UI Gothic"/>
              </a:rPr>
              <a:t>がエラー終了します。</a:t>
            </a:r>
            <a:endParaRPr lang="en-US" altLang="ja-JP" sz="2400" spc="395" dirty="0">
              <a:latin typeface="メイリオ" panose="020B0604030504040204" pitchFamily="50" charset="-128"/>
              <a:ea typeface="メイリオ" panose="020B0604030504040204" pitchFamily="50" charset="-128"/>
              <a:cs typeface="MS UI Gothic"/>
            </a:endParaRPr>
          </a:p>
        </p:txBody>
      </p:sp>
      <p:sp>
        <p:nvSpPr>
          <p:cNvPr id="8" name="スライド番号プレースホルダー 4">
            <a:extLst>
              <a:ext uri="{FF2B5EF4-FFF2-40B4-BE49-F238E27FC236}">
                <a16:creationId xmlns:a16="http://schemas.microsoft.com/office/drawing/2014/main" id="{6FB2A940-11C1-429F-B06D-2285F29CC111}"/>
              </a:ext>
            </a:extLst>
          </p:cNvPr>
          <p:cNvSpPr txBox="1">
            <a:spLocks/>
          </p:cNvSpPr>
          <p:nvPr/>
        </p:nvSpPr>
        <p:spPr>
          <a:xfrm>
            <a:off x="17658556" y="95209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34</a:t>
            </a:fld>
            <a:endParaRPr lang="en-US" altLang="ja-JP" sz="2400" spc="170" dirty="0"/>
          </a:p>
        </p:txBody>
      </p:sp>
    </p:spTree>
    <p:extLst>
      <p:ext uri="{BB962C8B-B14F-4D97-AF65-F5344CB8AC3E}">
        <p14:creationId xmlns:p14="http://schemas.microsoft.com/office/powerpoint/2010/main" val="37907559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409692" y="701675"/>
            <a:ext cx="17315664" cy="2143857"/>
          </a:xfrm>
          <a:prstGeom prst="rect">
            <a:avLst/>
          </a:prstGeom>
        </p:spPr>
        <p:txBody>
          <a:bodyPr vert="horz" wrap="square" lIns="0" tIns="12700" rIns="0" bIns="0" rtlCol="0">
            <a:spAutoFit/>
          </a:bodyPr>
          <a:lstStyle/>
          <a:p>
            <a:pPr marL="12700">
              <a:spcBef>
                <a:spcPts val="100"/>
              </a:spcBef>
            </a:pPr>
            <a:r>
              <a:rPr sz="2400" spc="150" dirty="0">
                <a:latin typeface="メイリオ" panose="020B0604030504040204" pitchFamily="50" charset="-128"/>
                <a:ea typeface="メイリオ" panose="020B0604030504040204" pitchFamily="50" charset="-128"/>
                <a:cs typeface="Microsoft JhengHei"/>
              </a:rPr>
              <a:t>6.</a:t>
            </a:r>
            <a:r>
              <a:rPr sz="2400" spc="570" dirty="0">
                <a:latin typeface="メイリオ" panose="020B0604030504040204" pitchFamily="50" charset="-128"/>
                <a:ea typeface="メイリオ" panose="020B0604030504040204" pitchFamily="50" charset="-128"/>
                <a:cs typeface="Microsoft JhengHei"/>
              </a:rPr>
              <a:t> </a:t>
            </a:r>
            <a:r>
              <a:rPr sz="2400" spc="114" dirty="0">
                <a:latin typeface="メイリオ" panose="020B0604030504040204" pitchFamily="50" charset="-128"/>
                <a:ea typeface="メイリオ" panose="020B0604030504040204" pitchFamily="50" charset="-128"/>
                <a:cs typeface="Microsoft JhengHei"/>
              </a:rPr>
              <a:t>ERC（</a:t>
            </a:r>
            <a:r>
              <a:rPr sz="2400" spc="90" dirty="0">
                <a:latin typeface="メイリオ" panose="020B0604030504040204" pitchFamily="50" charset="-128"/>
                <a:ea typeface="メイリオ" panose="020B0604030504040204" pitchFamily="50" charset="-128"/>
                <a:cs typeface="Microsoft JhengHei"/>
              </a:rPr>
              <a:t>イ</a:t>
            </a:r>
            <a:r>
              <a:rPr sz="2400" dirty="0">
                <a:latin typeface="メイリオ" panose="020B0604030504040204" pitchFamily="50" charset="-128"/>
                <a:ea typeface="メイリオ" panose="020B0604030504040204" pitchFamily="50" charset="-128"/>
                <a:cs typeface="Microsoft JhengHei"/>
              </a:rPr>
              <a:t>ー・</a:t>
            </a:r>
            <a:r>
              <a:rPr sz="2400" spc="-50" dirty="0">
                <a:latin typeface="メイリオ" panose="020B0604030504040204" pitchFamily="50" charset="-128"/>
                <a:ea typeface="メイリオ" panose="020B0604030504040204" pitchFamily="50" charset="-128"/>
                <a:cs typeface="Microsoft JhengHei"/>
              </a:rPr>
              <a:t>ア</a:t>
            </a:r>
            <a:r>
              <a:rPr sz="2400" spc="145" dirty="0">
                <a:latin typeface="メイリオ" panose="020B0604030504040204" pitchFamily="50" charset="-128"/>
                <a:ea typeface="メイリオ" panose="020B0604030504040204" pitchFamily="50" charset="-128"/>
                <a:cs typeface="Microsoft JhengHei"/>
              </a:rPr>
              <a:t>ール・シー</a:t>
            </a:r>
            <a:r>
              <a:rPr sz="2400" spc="65" dirty="0">
                <a:latin typeface="メイリオ" panose="020B0604030504040204" pitchFamily="50" charset="-128"/>
                <a:ea typeface="メイリオ" panose="020B0604030504040204" pitchFamily="50" charset="-128"/>
                <a:cs typeface="Microsoft JhengHei"/>
              </a:rPr>
              <a:t>：Electrical</a:t>
            </a:r>
            <a:r>
              <a:rPr sz="2400" spc="95" dirty="0">
                <a:latin typeface="メイリオ" panose="020B0604030504040204" pitchFamily="50" charset="-128"/>
                <a:ea typeface="メイリオ" panose="020B0604030504040204" pitchFamily="50" charset="-128"/>
                <a:cs typeface="Microsoft JhengHei"/>
              </a:rPr>
              <a:t> </a:t>
            </a:r>
            <a:r>
              <a:rPr sz="2400" spc="135" dirty="0">
                <a:latin typeface="メイリオ" panose="020B0604030504040204" pitchFamily="50" charset="-128"/>
                <a:ea typeface="メイリオ" panose="020B0604030504040204" pitchFamily="50" charset="-128"/>
                <a:cs typeface="Microsoft JhengHei"/>
              </a:rPr>
              <a:t>Rule</a:t>
            </a:r>
            <a:r>
              <a:rPr sz="2400" spc="95" dirty="0">
                <a:latin typeface="メイリオ" panose="020B0604030504040204" pitchFamily="50" charset="-128"/>
                <a:ea typeface="メイリオ" panose="020B0604030504040204" pitchFamily="50" charset="-128"/>
                <a:cs typeface="Microsoft JhengHei"/>
              </a:rPr>
              <a:t> </a:t>
            </a:r>
            <a:r>
              <a:rPr sz="2400" spc="150" dirty="0">
                <a:latin typeface="メイリオ" panose="020B0604030504040204" pitchFamily="50" charset="-128"/>
                <a:ea typeface="メイリオ" panose="020B0604030504040204" pitchFamily="50" charset="-128"/>
                <a:cs typeface="Microsoft JhengHei"/>
              </a:rPr>
              <a:t>Check）</a:t>
            </a:r>
            <a:endParaRPr sz="2400" dirty="0">
              <a:latin typeface="メイリオ" panose="020B0604030504040204" pitchFamily="50" charset="-128"/>
              <a:ea typeface="メイリオ" panose="020B0604030504040204" pitchFamily="50" charset="-128"/>
              <a:cs typeface="Microsoft JhengHei"/>
            </a:endParaRPr>
          </a:p>
          <a:p>
            <a:pPr marL="533400" marR="5080">
              <a:lnSpc>
                <a:spcPct val="152200"/>
              </a:lnSpc>
              <a:spcBef>
                <a:spcPts val="500"/>
              </a:spcBef>
            </a:pPr>
            <a:r>
              <a:rPr sz="2400" spc="80" dirty="0">
                <a:latin typeface="メイリオ" panose="020B0604030504040204" pitchFamily="50" charset="-128"/>
                <a:ea typeface="メイリオ" panose="020B0604030504040204" pitchFamily="50" charset="-128"/>
                <a:cs typeface="MS UI Gothic"/>
              </a:rPr>
              <a:t>ERC</a:t>
            </a:r>
            <a:r>
              <a:rPr sz="2400" spc="110" dirty="0">
                <a:latin typeface="メイリオ" panose="020B0604030504040204" pitchFamily="50" charset="-128"/>
                <a:ea typeface="メイリオ" panose="020B0604030504040204" pitchFamily="50" charset="-128"/>
                <a:cs typeface="MS UI Gothic"/>
              </a:rPr>
              <a:t>は</a:t>
            </a:r>
            <a:r>
              <a:rPr sz="2400" spc="125" dirty="0">
                <a:latin typeface="メイリオ" panose="020B0604030504040204" pitchFamily="50" charset="-128"/>
                <a:ea typeface="メイリオ" panose="020B0604030504040204" pitchFamily="50" charset="-128"/>
                <a:cs typeface="MS UI Gothic"/>
              </a:rPr>
              <a:t>回路図</a:t>
            </a:r>
            <a:r>
              <a:rPr sz="2400" spc="105" dirty="0">
                <a:latin typeface="メイリオ" panose="020B0604030504040204" pitchFamily="50" charset="-128"/>
                <a:ea typeface="メイリオ" panose="020B0604030504040204" pitchFamily="50" charset="-128"/>
                <a:cs typeface="MS UI Gothic"/>
              </a:rPr>
              <a:t>の</a:t>
            </a:r>
            <a:r>
              <a:rPr sz="2400" spc="125" dirty="0">
                <a:latin typeface="メイリオ" panose="020B0604030504040204" pitchFamily="50" charset="-128"/>
                <a:ea typeface="メイリオ" panose="020B0604030504040204" pitchFamily="50" charset="-128"/>
                <a:cs typeface="MS UI Gothic"/>
              </a:rPr>
              <a:t>配線</a:t>
            </a:r>
            <a:r>
              <a:rPr sz="2400" spc="105" dirty="0">
                <a:latin typeface="メイリオ" panose="020B0604030504040204" pitchFamily="50" charset="-128"/>
                <a:ea typeface="メイリオ" panose="020B0604030504040204" pitchFamily="50" charset="-128"/>
                <a:cs typeface="MS UI Gothic"/>
              </a:rPr>
              <a:t>やシ</a:t>
            </a:r>
            <a:r>
              <a:rPr sz="2400" spc="95" dirty="0">
                <a:latin typeface="メイリオ" panose="020B0604030504040204" pitchFamily="50" charset="-128"/>
                <a:ea typeface="メイリオ" panose="020B0604030504040204" pitchFamily="50" charset="-128"/>
                <a:cs typeface="MS UI Gothic"/>
              </a:rPr>
              <a:t>ン</a:t>
            </a:r>
            <a:r>
              <a:rPr sz="2400" spc="105" dirty="0">
                <a:latin typeface="メイリオ" panose="020B0604030504040204" pitchFamily="50" charset="-128"/>
                <a:ea typeface="メイリオ" panose="020B0604030504040204" pitchFamily="50" charset="-128"/>
                <a:cs typeface="MS UI Gothic"/>
              </a:rPr>
              <a:t>ボルの</a:t>
            </a:r>
            <a:r>
              <a:rPr sz="2400" spc="125" dirty="0">
                <a:latin typeface="メイリオ" panose="020B0604030504040204" pitchFamily="50" charset="-128"/>
                <a:ea typeface="メイリオ" panose="020B0604030504040204" pitchFamily="50" charset="-128"/>
                <a:cs typeface="MS UI Gothic"/>
              </a:rPr>
              <a:t>電気的情報</a:t>
            </a:r>
            <a:r>
              <a:rPr sz="2400" spc="95" dirty="0">
                <a:latin typeface="メイリオ" panose="020B0604030504040204" pitchFamily="50" charset="-128"/>
                <a:ea typeface="メイリオ" panose="020B0604030504040204" pitchFamily="50" charset="-128"/>
                <a:cs typeface="MS UI Gothic"/>
              </a:rPr>
              <a:t>を</a:t>
            </a:r>
            <a:r>
              <a:rPr sz="2400" spc="125" dirty="0">
                <a:latin typeface="メイリオ" panose="020B0604030504040204" pitchFamily="50" charset="-128"/>
                <a:ea typeface="メイリオ" panose="020B0604030504040204" pitchFamily="50" charset="-128"/>
                <a:cs typeface="MS UI Gothic"/>
              </a:rPr>
              <a:t>突</a:t>
            </a:r>
            <a:r>
              <a:rPr sz="2400" spc="95" dirty="0">
                <a:latin typeface="メイリオ" panose="020B0604030504040204" pitchFamily="50" charset="-128"/>
                <a:ea typeface="メイリオ" panose="020B0604030504040204" pitchFamily="50" charset="-128"/>
                <a:cs typeface="MS UI Gothic"/>
              </a:rPr>
              <a:t>き</a:t>
            </a:r>
            <a:r>
              <a:rPr sz="2400" spc="125" dirty="0">
                <a:latin typeface="メイリオ" panose="020B0604030504040204" pitchFamily="50" charset="-128"/>
                <a:ea typeface="メイリオ" panose="020B0604030504040204" pitchFamily="50" charset="-128"/>
                <a:cs typeface="MS UI Gothic"/>
              </a:rPr>
              <a:t>合</a:t>
            </a:r>
            <a:r>
              <a:rPr sz="2400" spc="105" dirty="0">
                <a:latin typeface="メイリオ" panose="020B0604030504040204" pitchFamily="50" charset="-128"/>
                <a:ea typeface="メイリオ" panose="020B0604030504040204" pitchFamily="50" charset="-128"/>
                <a:cs typeface="MS UI Gothic"/>
              </a:rPr>
              <a:t>わせ</a:t>
            </a:r>
            <a:r>
              <a:rPr sz="2400" spc="100" dirty="0">
                <a:latin typeface="メイリオ" panose="020B0604030504040204" pitchFamily="50" charset="-128"/>
                <a:ea typeface="メイリオ" panose="020B0604030504040204" pitchFamily="50" charset="-128"/>
                <a:cs typeface="MS UI Gothic"/>
              </a:rPr>
              <a:t>て</a:t>
            </a:r>
            <a:r>
              <a:rPr sz="2400" spc="125" dirty="0">
                <a:latin typeface="メイリオ" panose="020B0604030504040204" pitchFamily="50" charset="-128"/>
                <a:ea typeface="メイリオ" panose="020B0604030504040204" pitchFamily="50" charset="-128"/>
                <a:cs typeface="MS UI Gothic"/>
              </a:rPr>
              <a:t>回路図</a:t>
            </a:r>
            <a:r>
              <a:rPr sz="2400" spc="105" dirty="0">
                <a:latin typeface="メイリオ" panose="020B0604030504040204" pitchFamily="50" charset="-128"/>
                <a:ea typeface="メイリオ" panose="020B0604030504040204" pitchFamily="50" charset="-128"/>
                <a:cs typeface="MS UI Gothic"/>
              </a:rPr>
              <a:t>の</a:t>
            </a:r>
            <a:r>
              <a:rPr sz="2400" spc="125" dirty="0">
                <a:latin typeface="メイリオ" panose="020B0604030504040204" pitchFamily="50" charset="-128"/>
                <a:ea typeface="メイリオ" panose="020B0604030504040204" pitchFamily="50" charset="-128"/>
                <a:cs typeface="MS UI Gothic"/>
              </a:rPr>
              <a:t>配線接続</a:t>
            </a:r>
            <a:r>
              <a:rPr sz="2400" spc="100" dirty="0">
                <a:latin typeface="メイリオ" panose="020B0604030504040204" pitchFamily="50" charset="-128"/>
                <a:ea typeface="メイリオ" panose="020B0604030504040204" pitchFamily="50" charset="-128"/>
                <a:cs typeface="MS UI Gothic"/>
              </a:rPr>
              <a:t>に</a:t>
            </a:r>
            <a:r>
              <a:rPr sz="2400" spc="125" dirty="0">
                <a:latin typeface="メイリオ" panose="020B0604030504040204" pitchFamily="50" charset="-128"/>
                <a:ea typeface="メイリオ" panose="020B0604030504040204" pitchFamily="50" charset="-128"/>
                <a:cs typeface="MS UI Gothic"/>
              </a:rPr>
              <a:t>不具合</a:t>
            </a:r>
            <a:r>
              <a:rPr sz="2400" spc="105" dirty="0">
                <a:latin typeface="メイリオ" panose="020B0604030504040204" pitchFamily="50" charset="-128"/>
                <a:ea typeface="メイリオ" panose="020B0604030504040204" pitchFamily="50" charset="-128"/>
                <a:cs typeface="MS UI Gothic"/>
              </a:rPr>
              <a:t>が</a:t>
            </a:r>
            <a:r>
              <a:rPr sz="2400" spc="110" dirty="0">
                <a:latin typeface="メイリオ" panose="020B0604030504040204" pitchFamily="50" charset="-128"/>
                <a:ea typeface="メイリオ" panose="020B0604030504040204" pitchFamily="50" charset="-128"/>
                <a:cs typeface="MS UI Gothic"/>
              </a:rPr>
              <a:t>な</a:t>
            </a:r>
            <a:r>
              <a:rPr sz="2400" spc="105" dirty="0">
                <a:latin typeface="メイリオ" panose="020B0604030504040204" pitchFamily="50" charset="-128"/>
                <a:ea typeface="メイリオ" panose="020B0604030504040204" pitchFamily="50" charset="-128"/>
                <a:cs typeface="MS UI Gothic"/>
              </a:rPr>
              <a:t>いか </a:t>
            </a:r>
            <a:r>
              <a:rPr sz="2400" spc="405" dirty="0">
                <a:latin typeface="メイリオ" panose="020B0604030504040204" pitchFamily="50" charset="-128"/>
                <a:ea typeface="メイリオ" panose="020B0604030504040204" pitchFamily="50" charset="-128"/>
                <a:cs typeface="MS UI Gothic"/>
              </a:rPr>
              <a:t>チ</a:t>
            </a:r>
            <a:r>
              <a:rPr sz="2400" spc="310" dirty="0">
                <a:latin typeface="メイリオ" panose="020B0604030504040204" pitchFamily="50" charset="-128"/>
                <a:ea typeface="メイリオ" panose="020B0604030504040204" pitchFamily="50" charset="-128"/>
                <a:cs typeface="MS UI Gothic"/>
              </a:rPr>
              <a:t>ェ</a:t>
            </a:r>
            <a:r>
              <a:rPr sz="2400" spc="300" dirty="0">
                <a:latin typeface="メイリオ" panose="020B0604030504040204" pitchFamily="50" charset="-128"/>
                <a:ea typeface="メイリオ" panose="020B0604030504040204" pitchFamily="50" charset="-128"/>
                <a:cs typeface="MS UI Gothic"/>
              </a:rPr>
              <a:t>ッ</a:t>
            </a:r>
            <a:r>
              <a:rPr sz="2400" spc="360" dirty="0">
                <a:latin typeface="メイリオ" panose="020B0604030504040204" pitchFamily="50" charset="-128"/>
                <a:ea typeface="メイリオ" panose="020B0604030504040204" pitchFamily="50" charset="-128"/>
                <a:cs typeface="MS UI Gothic"/>
              </a:rPr>
              <a:t>ク</a:t>
            </a:r>
            <a:r>
              <a:rPr sz="2400" spc="375" dirty="0">
                <a:latin typeface="メイリオ" panose="020B0604030504040204" pitchFamily="50" charset="-128"/>
                <a:ea typeface="メイリオ" panose="020B0604030504040204" pitchFamily="50" charset="-128"/>
                <a:cs typeface="MS UI Gothic"/>
              </a:rPr>
              <a:t>し</a:t>
            </a:r>
            <a:r>
              <a:rPr sz="2400" spc="390"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533400">
              <a:spcBef>
                <a:spcPts val="1520"/>
              </a:spcBef>
              <a:tabLst>
                <a:tab pos="329565" algn="l"/>
                <a:tab pos="1534160" algn="l"/>
              </a:tabLst>
            </a:pPr>
            <a:r>
              <a:rPr sz="2400" dirty="0">
                <a:latin typeface="メイリオ" panose="020B0604030504040204" pitchFamily="50" charset="-128"/>
                <a:ea typeface="メイリオ" panose="020B0604030504040204" pitchFamily="50" charset="-128"/>
                <a:cs typeface="MS UI Gothic"/>
              </a:rPr>
              <a:t>①</a:t>
            </a:r>
            <a:r>
              <a:rPr lang="ja-JP" altLang="en-US" sz="2400" dirty="0">
                <a:latin typeface="メイリオ" panose="020B0604030504040204" pitchFamily="50" charset="-128"/>
                <a:ea typeface="メイリオ" panose="020B0604030504040204" pitchFamily="50" charset="-128"/>
                <a:cs typeface="MS UI Gothic"/>
              </a:rPr>
              <a:t>　</a:t>
            </a:r>
            <a:r>
              <a:rPr sz="2400" spc="200" dirty="0" err="1">
                <a:latin typeface="メイリオ" panose="020B0604030504040204" pitchFamily="50" charset="-128"/>
                <a:ea typeface="メイリオ" panose="020B0604030504040204" pitchFamily="50" charset="-128"/>
                <a:cs typeface="MS UI Gothic"/>
              </a:rPr>
              <a:t>上</a:t>
            </a:r>
            <a:r>
              <a:rPr sz="2400" spc="145" dirty="0" err="1">
                <a:latin typeface="メイリオ" panose="020B0604030504040204" pitchFamily="50" charset="-128"/>
                <a:ea typeface="メイリオ" panose="020B0604030504040204" pitchFamily="50" charset="-128"/>
                <a:cs typeface="MS UI Gothic"/>
              </a:rPr>
              <a:t>ツ</a:t>
            </a:r>
            <a:r>
              <a:rPr sz="2400" spc="130" dirty="0" err="1">
                <a:latin typeface="メイリオ" panose="020B0604030504040204" pitchFamily="50" charset="-128"/>
                <a:ea typeface="メイリオ" panose="020B0604030504040204" pitchFamily="50" charset="-128"/>
                <a:cs typeface="MS UI Gothic"/>
              </a:rPr>
              <a:t>ー</a:t>
            </a:r>
            <a:r>
              <a:rPr sz="2400" spc="185" dirty="0" err="1">
                <a:latin typeface="メイリオ" panose="020B0604030504040204" pitchFamily="50" charset="-128"/>
                <a:ea typeface="メイリオ" panose="020B0604030504040204" pitchFamily="50" charset="-128"/>
                <a:cs typeface="MS UI Gothic"/>
              </a:rPr>
              <a:t>ル</a:t>
            </a:r>
            <a:r>
              <a:rPr sz="2400" spc="145" dirty="0" err="1">
                <a:latin typeface="メイリオ" panose="020B0604030504040204" pitchFamily="50" charset="-128"/>
                <a:ea typeface="メイリオ" panose="020B0604030504040204" pitchFamily="50" charset="-128"/>
                <a:cs typeface="MS UI Gothic"/>
              </a:rPr>
              <a:t>バ</a:t>
            </a:r>
            <a:r>
              <a:rPr sz="2400" spc="210" dirty="0">
                <a:latin typeface="メイリオ" panose="020B0604030504040204" pitchFamily="50" charset="-128"/>
                <a:ea typeface="メイリオ" panose="020B0604030504040204" pitchFamily="50" charset="-128"/>
                <a:cs typeface="MS UI Gothic"/>
              </a:rPr>
              <a:t>ー	</a:t>
            </a:r>
            <a:r>
              <a:rPr lang="ja-JP" altLang="en-US" sz="2400" spc="210" dirty="0">
                <a:latin typeface="メイリオ" panose="020B0604030504040204" pitchFamily="50" charset="-128"/>
                <a:ea typeface="メイリオ" panose="020B0604030504040204" pitchFamily="50" charset="-128"/>
                <a:cs typeface="MS UI Gothic"/>
              </a:rPr>
              <a:t>　　</a:t>
            </a:r>
            <a:r>
              <a:rPr sz="2400" spc="254" dirty="0">
                <a:latin typeface="メイリオ" panose="020B0604030504040204" pitchFamily="50" charset="-128"/>
                <a:ea typeface="メイリオ" panose="020B0604030504040204" pitchFamily="50" charset="-128"/>
                <a:cs typeface="MS UI Gothic"/>
              </a:rPr>
              <a:t>「</a:t>
            </a:r>
            <a:r>
              <a:rPr sz="2400" spc="385" dirty="0">
                <a:latin typeface="メイリオ" panose="020B0604030504040204" pitchFamily="50" charset="-128"/>
                <a:ea typeface="メイリオ" panose="020B0604030504040204" pitchFamily="50" charset="-128"/>
                <a:cs typeface="MS UI Gothic"/>
              </a:rPr>
              <a:t>エレ</a:t>
            </a:r>
            <a:r>
              <a:rPr sz="2400" spc="355" dirty="0">
                <a:latin typeface="メイリオ" panose="020B0604030504040204" pitchFamily="50" charset="-128"/>
                <a:ea typeface="メイリオ" panose="020B0604030504040204" pitchFamily="50" charset="-128"/>
                <a:cs typeface="MS UI Gothic"/>
              </a:rPr>
              <a:t>ク</a:t>
            </a:r>
            <a:r>
              <a:rPr sz="2400" spc="360" dirty="0">
                <a:latin typeface="メイリオ" panose="020B0604030504040204" pitchFamily="50" charset="-128"/>
                <a:ea typeface="メイリオ" panose="020B0604030504040204" pitchFamily="50" charset="-128"/>
                <a:cs typeface="MS UI Gothic"/>
              </a:rPr>
              <a:t>ト</a:t>
            </a:r>
            <a:r>
              <a:rPr sz="2400" spc="300" dirty="0">
                <a:latin typeface="メイリオ" panose="020B0604030504040204" pitchFamily="50" charset="-128"/>
                <a:ea typeface="メイリオ" panose="020B0604030504040204" pitchFamily="50" charset="-128"/>
                <a:cs typeface="MS UI Gothic"/>
              </a:rPr>
              <a:t>リ</a:t>
            </a:r>
            <a:r>
              <a:rPr sz="2400" spc="365" dirty="0">
                <a:latin typeface="メイリオ" panose="020B0604030504040204" pitchFamily="50" charset="-128"/>
                <a:ea typeface="メイリオ" panose="020B0604030504040204" pitchFamily="50" charset="-128"/>
                <a:cs typeface="MS UI Gothic"/>
              </a:rPr>
              <a:t>カ</a:t>
            </a:r>
            <a:r>
              <a:rPr sz="2400" spc="420" dirty="0">
                <a:latin typeface="メイリオ" panose="020B0604030504040204" pitchFamily="50" charset="-128"/>
                <a:ea typeface="メイリオ" panose="020B0604030504040204" pitchFamily="50" charset="-128"/>
                <a:cs typeface="MS UI Gothic"/>
              </a:rPr>
              <a:t>ル</a:t>
            </a:r>
            <a:r>
              <a:rPr sz="2400" spc="25" dirty="0">
                <a:latin typeface="メイリオ" panose="020B0604030504040204" pitchFamily="50" charset="-128"/>
                <a:ea typeface="メイリオ" panose="020B0604030504040204" pitchFamily="50" charset="-128"/>
                <a:cs typeface="MS UI Gothic"/>
              </a:rPr>
              <a:t> </a:t>
            </a:r>
            <a:r>
              <a:rPr sz="2400" spc="210" dirty="0">
                <a:latin typeface="メイリオ" panose="020B0604030504040204" pitchFamily="50" charset="-128"/>
                <a:ea typeface="メイリオ" panose="020B0604030504040204" pitchFamily="50" charset="-128"/>
                <a:cs typeface="MS UI Gothic"/>
              </a:rPr>
              <a:t>ル</a:t>
            </a:r>
            <a:r>
              <a:rPr sz="2400" spc="175" dirty="0">
                <a:latin typeface="メイリオ" panose="020B0604030504040204" pitchFamily="50" charset="-128"/>
                <a:ea typeface="メイリオ" panose="020B0604030504040204" pitchFamily="50" charset="-128"/>
                <a:cs typeface="MS UI Gothic"/>
              </a:rPr>
              <a:t>ー</a:t>
            </a:r>
            <a:r>
              <a:rPr sz="2400" spc="360" dirty="0">
                <a:latin typeface="メイリオ" panose="020B0604030504040204" pitchFamily="50" charset="-128"/>
                <a:ea typeface="メイリオ" panose="020B0604030504040204" pitchFamily="50" charset="-128"/>
                <a:cs typeface="MS UI Gothic"/>
              </a:rPr>
              <a:t>ル</a:t>
            </a:r>
            <a:r>
              <a:rPr sz="2400" spc="345" dirty="0">
                <a:latin typeface="メイリオ" panose="020B0604030504040204" pitchFamily="50" charset="-128"/>
                <a:ea typeface="メイリオ" panose="020B0604030504040204" pitchFamily="50" charset="-128"/>
                <a:cs typeface="MS UI Gothic"/>
              </a:rPr>
              <a:t>チ</a:t>
            </a:r>
            <a:r>
              <a:rPr sz="2400" spc="260" dirty="0">
                <a:latin typeface="メイリオ" panose="020B0604030504040204" pitchFamily="50" charset="-128"/>
                <a:ea typeface="メイリオ" panose="020B0604030504040204" pitchFamily="50" charset="-128"/>
                <a:cs typeface="MS UI Gothic"/>
              </a:rPr>
              <a:t>ェ</a:t>
            </a:r>
            <a:r>
              <a:rPr sz="2400" spc="254" dirty="0">
                <a:latin typeface="メイリオ" panose="020B0604030504040204" pitchFamily="50" charset="-128"/>
                <a:ea typeface="メイリオ" panose="020B0604030504040204" pitchFamily="50" charset="-128"/>
                <a:cs typeface="MS UI Gothic"/>
              </a:rPr>
              <a:t>ッ</a:t>
            </a:r>
            <a:r>
              <a:rPr sz="2400" spc="305" dirty="0">
                <a:latin typeface="メイリオ" panose="020B0604030504040204" pitchFamily="50" charset="-128"/>
                <a:ea typeface="メイリオ" panose="020B0604030504040204" pitchFamily="50" charset="-128"/>
                <a:cs typeface="MS UI Gothic"/>
              </a:rPr>
              <a:t>ク</a:t>
            </a:r>
            <a:r>
              <a:rPr sz="2400" spc="360" dirty="0">
                <a:latin typeface="メイリオ" panose="020B0604030504040204" pitchFamily="50" charset="-128"/>
                <a:ea typeface="メイリオ" panose="020B0604030504040204" pitchFamily="50" charset="-128"/>
                <a:cs typeface="MS UI Gothic"/>
              </a:rPr>
              <a:t>の</a:t>
            </a:r>
            <a:r>
              <a:rPr sz="2400" spc="440" dirty="0">
                <a:latin typeface="メイリオ" panose="020B0604030504040204" pitchFamily="50" charset="-128"/>
                <a:ea typeface="メイリオ" panose="020B0604030504040204" pitchFamily="50" charset="-128"/>
                <a:cs typeface="MS UI Gothic"/>
              </a:rPr>
              <a:t>実行</a:t>
            </a:r>
            <a:r>
              <a:rPr sz="2400" spc="220" dirty="0">
                <a:latin typeface="メイリオ" panose="020B0604030504040204" pitchFamily="50" charset="-128"/>
                <a:ea typeface="メイリオ" panose="020B0604030504040204" pitchFamily="50" charset="-128"/>
                <a:cs typeface="MS UI Gothic"/>
              </a:rPr>
              <a:t>」</a:t>
            </a:r>
            <a:r>
              <a:rPr sz="2400" spc="330" dirty="0">
                <a:latin typeface="メイリオ" panose="020B0604030504040204" pitchFamily="50" charset="-128"/>
                <a:ea typeface="メイリオ" panose="020B0604030504040204" pitchFamily="50" charset="-128"/>
                <a:cs typeface="MS UI Gothic"/>
              </a:rPr>
              <a:t>を</a:t>
            </a:r>
            <a:r>
              <a:rPr sz="2400" spc="305" dirty="0">
                <a:latin typeface="メイリオ" panose="020B0604030504040204" pitchFamily="50" charset="-128"/>
                <a:ea typeface="メイリオ" panose="020B0604030504040204" pitchFamily="50" charset="-128"/>
                <a:cs typeface="MS UI Gothic"/>
              </a:rPr>
              <a:t>ク</a:t>
            </a:r>
            <a:r>
              <a:rPr sz="2400" spc="254" dirty="0">
                <a:latin typeface="メイリオ" panose="020B0604030504040204" pitchFamily="50" charset="-128"/>
                <a:ea typeface="メイリオ" panose="020B0604030504040204" pitchFamily="50" charset="-128"/>
                <a:cs typeface="MS UI Gothic"/>
              </a:rPr>
              <a:t>リッ</a:t>
            </a:r>
            <a:r>
              <a:rPr sz="2400" spc="305" dirty="0">
                <a:latin typeface="メイリオ" panose="020B0604030504040204" pitchFamily="50" charset="-128"/>
                <a:ea typeface="メイリオ" panose="020B0604030504040204" pitchFamily="50" charset="-128"/>
                <a:cs typeface="MS UI Gothic"/>
              </a:rPr>
              <a:t>ク</a:t>
            </a:r>
            <a:r>
              <a:rPr sz="2400" spc="315" dirty="0">
                <a:latin typeface="メイリオ" panose="020B0604030504040204" pitchFamily="50" charset="-128"/>
                <a:ea typeface="メイリオ" panose="020B0604030504040204" pitchFamily="50" charset="-128"/>
                <a:cs typeface="MS UI Gothic"/>
              </a:rPr>
              <a:t>し</a:t>
            </a:r>
            <a:r>
              <a:rPr sz="2400" spc="330"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533400">
              <a:spcBef>
                <a:spcPts val="1620"/>
              </a:spcBef>
              <a:tabLst>
                <a:tab pos="329565" algn="l"/>
              </a:tabLst>
            </a:pPr>
            <a:r>
              <a:rPr sz="2400" dirty="0">
                <a:latin typeface="メイリオ" panose="020B0604030504040204" pitchFamily="50" charset="-128"/>
                <a:ea typeface="メイリオ" panose="020B0604030504040204" pitchFamily="50" charset="-128"/>
                <a:cs typeface="MS UI Gothic"/>
              </a:rPr>
              <a:t>②	</a:t>
            </a:r>
            <a:r>
              <a:rPr sz="2400" spc="245" dirty="0">
                <a:latin typeface="メイリオ" panose="020B0604030504040204" pitchFamily="50" charset="-128"/>
                <a:ea typeface="メイリオ" panose="020B0604030504040204" pitchFamily="50" charset="-128"/>
                <a:cs typeface="MS UI Gothic"/>
              </a:rPr>
              <a:t>「</a:t>
            </a:r>
            <a:r>
              <a:rPr sz="2400" spc="300" dirty="0">
                <a:latin typeface="メイリオ" panose="020B0604030504040204" pitchFamily="50" charset="-128"/>
                <a:ea typeface="メイリオ" panose="020B0604030504040204" pitchFamily="50" charset="-128"/>
                <a:cs typeface="MS UI Gothic"/>
              </a:rPr>
              <a:t>ERC</a:t>
            </a:r>
            <a:r>
              <a:rPr sz="2400" spc="245" dirty="0">
                <a:latin typeface="メイリオ" panose="020B0604030504040204" pitchFamily="50" charset="-128"/>
                <a:ea typeface="メイリオ" panose="020B0604030504040204" pitchFamily="50" charset="-128"/>
                <a:cs typeface="MS UI Gothic"/>
              </a:rPr>
              <a:t>」</a:t>
            </a:r>
            <a:r>
              <a:rPr sz="2400" spc="270" dirty="0">
                <a:latin typeface="メイリオ" panose="020B0604030504040204" pitchFamily="50" charset="-128"/>
                <a:ea typeface="メイリオ" panose="020B0604030504040204" pitchFamily="50" charset="-128"/>
                <a:cs typeface="MS UI Gothic"/>
              </a:rPr>
              <a:t>ダ</a:t>
            </a:r>
            <a:r>
              <a:rPr sz="2400" spc="315" dirty="0">
                <a:latin typeface="メイリオ" panose="020B0604030504040204" pitchFamily="50" charset="-128"/>
                <a:ea typeface="メイリオ" panose="020B0604030504040204" pitchFamily="50" charset="-128"/>
                <a:cs typeface="MS UI Gothic"/>
              </a:rPr>
              <a:t>イ</a:t>
            </a:r>
            <a:r>
              <a:rPr sz="2400" spc="330" dirty="0">
                <a:latin typeface="メイリオ" panose="020B0604030504040204" pitchFamily="50" charset="-128"/>
                <a:ea typeface="メイリオ" panose="020B0604030504040204" pitchFamily="50" charset="-128"/>
                <a:cs typeface="MS UI Gothic"/>
              </a:rPr>
              <a:t>ア</a:t>
            </a:r>
            <a:r>
              <a:rPr sz="2400" spc="315" dirty="0">
                <a:latin typeface="メイリオ" panose="020B0604030504040204" pitchFamily="50" charset="-128"/>
                <a:ea typeface="メイリオ" panose="020B0604030504040204" pitchFamily="50" charset="-128"/>
                <a:cs typeface="MS UI Gothic"/>
              </a:rPr>
              <a:t>ロ</a:t>
            </a:r>
            <a:r>
              <a:rPr sz="2400" spc="335" dirty="0">
                <a:latin typeface="メイリオ" panose="020B0604030504040204" pitchFamily="50" charset="-128"/>
                <a:ea typeface="メイリオ" panose="020B0604030504040204" pitchFamily="50" charset="-128"/>
                <a:cs typeface="MS UI Gothic"/>
              </a:rPr>
              <a:t>グ</a:t>
            </a:r>
            <a:r>
              <a:rPr sz="2400" spc="360" dirty="0">
                <a:latin typeface="メイリオ" panose="020B0604030504040204" pitchFamily="50" charset="-128"/>
                <a:ea typeface="メイリオ" panose="020B0604030504040204" pitchFamily="50" charset="-128"/>
                <a:cs typeface="MS UI Gothic"/>
              </a:rPr>
              <a:t>の</a:t>
            </a:r>
            <a:r>
              <a:rPr sz="2400" spc="220" dirty="0">
                <a:latin typeface="メイリオ" panose="020B0604030504040204" pitchFamily="50" charset="-128"/>
                <a:ea typeface="メイリオ" panose="020B0604030504040204" pitchFamily="50" charset="-128"/>
                <a:cs typeface="MS UI Gothic"/>
              </a:rPr>
              <a:t>［</a:t>
            </a:r>
            <a:r>
              <a:rPr sz="2400" spc="440" dirty="0">
                <a:latin typeface="メイリオ" panose="020B0604030504040204" pitchFamily="50" charset="-128"/>
                <a:ea typeface="メイリオ" panose="020B0604030504040204" pitchFamily="50" charset="-128"/>
                <a:cs typeface="MS UI Gothic"/>
              </a:rPr>
              <a:t>実行</a:t>
            </a:r>
            <a:r>
              <a:rPr sz="2400" spc="220" dirty="0">
                <a:latin typeface="メイリオ" panose="020B0604030504040204" pitchFamily="50" charset="-128"/>
                <a:ea typeface="メイリオ" panose="020B0604030504040204" pitchFamily="50" charset="-128"/>
                <a:cs typeface="MS UI Gothic"/>
              </a:rPr>
              <a:t>］</a:t>
            </a:r>
            <a:r>
              <a:rPr sz="2400" spc="330" dirty="0">
                <a:latin typeface="メイリオ" panose="020B0604030504040204" pitchFamily="50" charset="-128"/>
                <a:ea typeface="メイリオ" panose="020B0604030504040204" pitchFamily="50" charset="-128"/>
                <a:cs typeface="MS UI Gothic"/>
              </a:rPr>
              <a:t>を</a:t>
            </a:r>
            <a:r>
              <a:rPr sz="2400" spc="305" dirty="0">
                <a:latin typeface="メイリオ" panose="020B0604030504040204" pitchFamily="50" charset="-128"/>
                <a:ea typeface="メイリオ" panose="020B0604030504040204" pitchFamily="50" charset="-128"/>
                <a:cs typeface="MS UI Gothic"/>
              </a:rPr>
              <a:t>ク</a:t>
            </a:r>
            <a:r>
              <a:rPr sz="2400" spc="254" dirty="0">
                <a:latin typeface="メイリオ" panose="020B0604030504040204" pitchFamily="50" charset="-128"/>
                <a:ea typeface="メイリオ" panose="020B0604030504040204" pitchFamily="50" charset="-128"/>
                <a:cs typeface="MS UI Gothic"/>
              </a:rPr>
              <a:t>リッ</a:t>
            </a:r>
            <a:r>
              <a:rPr sz="2400" spc="305" dirty="0">
                <a:latin typeface="メイリオ" panose="020B0604030504040204" pitchFamily="50" charset="-128"/>
                <a:ea typeface="メイリオ" panose="020B0604030504040204" pitchFamily="50" charset="-128"/>
                <a:cs typeface="MS UI Gothic"/>
              </a:rPr>
              <a:t>ク</a:t>
            </a:r>
            <a:r>
              <a:rPr sz="2400" spc="315" dirty="0">
                <a:latin typeface="メイリオ" panose="020B0604030504040204" pitchFamily="50" charset="-128"/>
                <a:ea typeface="メイリオ" panose="020B0604030504040204" pitchFamily="50" charset="-128"/>
                <a:cs typeface="MS UI Gothic"/>
              </a:rPr>
              <a:t>し</a:t>
            </a:r>
            <a:r>
              <a:rPr sz="2400" spc="330"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140" dirty="0">
                <a:latin typeface="メイリオ" panose="020B0604030504040204" pitchFamily="50" charset="-128"/>
                <a:ea typeface="メイリオ" panose="020B0604030504040204" pitchFamily="50" charset="-128"/>
                <a:cs typeface="MS UI Gothic"/>
              </a:rPr>
              <a:t>。</a:t>
            </a:r>
            <a:r>
              <a:rPr sz="2400" spc="210" dirty="0">
                <a:latin typeface="メイリオ" panose="020B0604030504040204" pitchFamily="50" charset="-128"/>
                <a:ea typeface="メイリオ" panose="020B0604030504040204" pitchFamily="50" charset="-128"/>
                <a:cs typeface="MS UI Gothic"/>
              </a:rPr>
              <a:t>図</a:t>
            </a:r>
            <a:r>
              <a:rPr sz="2400" spc="105" dirty="0">
                <a:latin typeface="メイリオ" panose="020B0604030504040204" pitchFamily="50" charset="-128"/>
                <a:ea typeface="メイリオ" panose="020B0604030504040204" pitchFamily="50" charset="-128"/>
                <a:cs typeface="MS UI Gothic"/>
              </a:rPr>
              <a:t>6-1</a:t>
            </a:r>
            <a:endParaRPr sz="2400" dirty="0">
              <a:latin typeface="メイリオ" panose="020B0604030504040204" pitchFamily="50" charset="-128"/>
              <a:ea typeface="メイリオ" panose="020B0604030504040204" pitchFamily="50" charset="-128"/>
              <a:cs typeface="MS UI Gothic"/>
            </a:endParaRPr>
          </a:p>
        </p:txBody>
      </p:sp>
      <p:sp>
        <p:nvSpPr>
          <p:cNvPr id="3" name="object 3"/>
          <p:cNvSpPr txBox="1"/>
          <p:nvPr/>
        </p:nvSpPr>
        <p:spPr>
          <a:xfrm>
            <a:off x="1957506" y="3065224"/>
            <a:ext cx="15492467" cy="382156"/>
          </a:xfrm>
          <a:prstGeom prst="rect">
            <a:avLst/>
          </a:prstGeom>
        </p:spPr>
        <p:txBody>
          <a:bodyPr vert="horz" wrap="square" lIns="0" tIns="12700" rIns="0" bIns="0" rtlCol="0">
            <a:spAutoFit/>
          </a:bodyPr>
          <a:lstStyle/>
          <a:p>
            <a:pPr marL="12700">
              <a:spcBef>
                <a:spcPts val="920"/>
              </a:spcBef>
            </a:pPr>
            <a:r>
              <a:rPr lang="ja-JP" altLang="en-US" sz="2400" dirty="0">
                <a:latin typeface="メイリオ" panose="020B0604030504040204" pitchFamily="50" charset="-128"/>
                <a:ea typeface="メイリオ" panose="020B0604030504040204" pitchFamily="50" charset="-128"/>
                <a:cs typeface="MS UI Gothic"/>
              </a:rPr>
              <a:t>③</a:t>
            </a:r>
            <a:r>
              <a:rPr sz="2400" spc="300" dirty="0">
                <a:latin typeface="メイリオ" panose="020B0604030504040204" pitchFamily="50" charset="-128"/>
                <a:ea typeface="メイリオ" panose="020B0604030504040204" pitchFamily="50" charset="-128"/>
                <a:cs typeface="MS UI Gothic"/>
              </a:rPr>
              <a:t> </a:t>
            </a:r>
            <a:r>
              <a:rPr sz="2400" spc="229" dirty="0">
                <a:latin typeface="メイリオ" panose="020B0604030504040204" pitchFamily="50" charset="-128"/>
                <a:ea typeface="メイリオ" panose="020B0604030504040204" pitchFamily="50" charset="-128"/>
                <a:cs typeface="MS UI Gothic"/>
              </a:rPr>
              <a:t>エ</a:t>
            </a:r>
            <a:r>
              <a:rPr sz="2400" spc="200" dirty="0">
                <a:latin typeface="メイリオ" panose="020B0604030504040204" pitchFamily="50" charset="-128"/>
                <a:ea typeface="メイリオ" panose="020B0604030504040204" pitchFamily="50" charset="-128"/>
                <a:cs typeface="MS UI Gothic"/>
              </a:rPr>
              <a:t>ラ</a:t>
            </a:r>
            <a:r>
              <a:rPr sz="2400" spc="235" dirty="0">
                <a:latin typeface="メイリオ" panose="020B0604030504040204" pitchFamily="50" charset="-128"/>
                <a:ea typeface="メイリオ" panose="020B0604030504040204" pitchFamily="50" charset="-128"/>
                <a:cs typeface="MS UI Gothic"/>
              </a:rPr>
              <a:t>ー</a:t>
            </a:r>
            <a:r>
              <a:rPr sz="2400" spc="240" dirty="0">
                <a:latin typeface="メイリオ" panose="020B0604030504040204" pitchFamily="50" charset="-128"/>
                <a:ea typeface="メイリオ" panose="020B0604030504040204" pitchFamily="50" charset="-128"/>
                <a:cs typeface="MS UI Gothic"/>
              </a:rPr>
              <a:t>が</a:t>
            </a:r>
            <a:r>
              <a:rPr sz="2400" spc="250" dirty="0">
                <a:latin typeface="メイリオ" panose="020B0604030504040204" pitchFamily="50" charset="-128"/>
                <a:ea typeface="メイリオ" panose="020B0604030504040204" pitchFamily="50" charset="-128"/>
                <a:cs typeface="MS UI Gothic"/>
              </a:rPr>
              <a:t>な</a:t>
            </a:r>
            <a:r>
              <a:rPr sz="2400" spc="235" dirty="0">
                <a:latin typeface="メイリオ" panose="020B0604030504040204" pitchFamily="50" charset="-128"/>
                <a:ea typeface="メイリオ" panose="020B0604030504040204" pitchFamily="50" charset="-128"/>
                <a:cs typeface="MS UI Gothic"/>
              </a:rPr>
              <a:t>け</a:t>
            </a:r>
            <a:r>
              <a:rPr sz="2400" spc="254" dirty="0">
                <a:latin typeface="メイリオ" panose="020B0604030504040204" pitchFamily="50" charset="-128"/>
                <a:ea typeface="メイリオ" panose="020B0604030504040204" pitchFamily="50" charset="-128"/>
                <a:cs typeface="MS UI Gothic"/>
              </a:rPr>
              <a:t>れ</a:t>
            </a:r>
            <a:r>
              <a:rPr sz="2400" spc="250" dirty="0">
                <a:latin typeface="メイリオ" panose="020B0604030504040204" pitchFamily="50" charset="-128"/>
                <a:ea typeface="メイリオ" panose="020B0604030504040204" pitchFamily="50" charset="-128"/>
                <a:cs typeface="MS UI Gothic"/>
              </a:rPr>
              <a:t>ば</a:t>
            </a:r>
            <a:r>
              <a:rPr sz="2400" spc="190" dirty="0">
                <a:latin typeface="メイリオ" panose="020B0604030504040204" pitchFamily="50" charset="-128"/>
                <a:ea typeface="メイリオ" panose="020B0604030504040204" pitchFamily="50" charset="-128"/>
                <a:cs typeface="MS UI Gothic"/>
              </a:rPr>
              <a:t>，</a:t>
            </a:r>
            <a:r>
              <a:rPr sz="2400" spc="170" dirty="0">
                <a:latin typeface="メイリオ" panose="020B0604030504040204" pitchFamily="50" charset="-128"/>
                <a:ea typeface="メイリオ" panose="020B0604030504040204" pitchFamily="50" charset="-128"/>
                <a:cs typeface="MS UI Gothic"/>
              </a:rPr>
              <a:t>エ</a:t>
            </a:r>
            <a:r>
              <a:rPr sz="2400" spc="254" dirty="0">
                <a:latin typeface="メイリオ" panose="020B0604030504040204" pitchFamily="50" charset="-128"/>
                <a:ea typeface="メイリオ" panose="020B0604030504040204" pitchFamily="50" charset="-128"/>
                <a:cs typeface="MS UI Gothic"/>
              </a:rPr>
              <a:t>ラ</a:t>
            </a:r>
            <a:r>
              <a:rPr sz="2400" spc="300" dirty="0">
                <a:latin typeface="メイリオ" panose="020B0604030504040204" pitchFamily="50" charset="-128"/>
                <a:ea typeface="メイリオ" panose="020B0604030504040204" pitchFamily="50" charset="-128"/>
                <a:cs typeface="MS UI Gothic"/>
              </a:rPr>
              <a:t>ー</a:t>
            </a:r>
            <a:r>
              <a:rPr sz="2400" spc="215" dirty="0">
                <a:latin typeface="メイリオ" panose="020B0604030504040204" pitchFamily="50" charset="-128"/>
                <a:ea typeface="メイリオ" panose="020B0604030504040204" pitchFamily="50" charset="-128"/>
                <a:cs typeface="MS UI Gothic"/>
              </a:rPr>
              <a:t>リ</a:t>
            </a:r>
            <a:r>
              <a:rPr sz="2400" spc="285" dirty="0">
                <a:latin typeface="メイリオ" panose="020B0604030504040204" pitchFamily="50" charset="-128"/>
                <a:ea typeface="メイリオ" panose="020B0604030504040204" pitchFamily="50" charset="-128"/>
                <a:cs typeface="MS UI Gothic"/>
              </a:rPr>
              <a:t>ス</a:t>
            </a:r>
            <a:r>
              <a:rPr sz="2400" spc="260" dirty="0">
                <a:latin typeface="メイリオ" panose="020B0604030504040204" pitchFamily="50" charset="-128"/>
                <a:ea typeface="メイリオ" panose="020B0604030504040204" pitchFamily="50" charset="-128"/>
                <a:cs typeface="MS UI Gothic"/>
              </a:rPr>
              <a:t>ト</a:t>
            </a:r>
            <a:r>
              <a:rPr sz="2400" spc="290" dirty="0">
                <a:latin typeface="メイリオ" panose="020B0604030504040204" pitchFamily="50" charset="-128"/>
                <a:ea typeface="メイリオ" panose="020B0604030504040204" pitchFamily="50" charset="-128"/>
                <a:cs typeface="MS UI Gothic"/>
              </a:rPr>
              <a:t>に</a:t>
            </a:r>
            <a:r>
              <a:rPr sz="2400" spc="315" dirty="0">
                <a:latin typeface="メイリオ" panose="020B0604030504040204" pitchFamily="50" charset="-128"/>
                <a:ea typeface="メイリオ" panose="020B0604030504040204" pitchFamily="50" charset="-128"/>
                <a:cs typeface="MS UI Gothic"/>
              </a:rPr>
              <a:t>は</a:t>
            </a:r>
            <a:r>
              <a:rPr sz="2400" spc="370" dirty="0">
                <a:latin typeface="メイリオ" panose="020B0604030504040204" pitchFamily="50" charset="-128"/>
                <a:ea typeface="メイリオ" panose="020B0604030504040204" pitchFamily="50" charset="-128"/>
                <a:cs typeface="MS UI Gothic"/>
              </a:rPr>
              <a:t>何</a:t>
            </a:r>
            <a:r>
              <a:rPr sz="2400" spc="280" dirty="0">
                <a:latin typeface="メイリオ" panose="020B0604030504040204" pitchFamily="50" charset="-128"/>
                <a:ea typeface="メイリオ" panose="020B0604030504040204" pitchFamily="50" charset="-128"/>
                <a:cs typeface="MS UI Gothic"/>
              </a:rPr>
              <a:t>も</a:t>
            </a:r>
            <a:r>
              <a:rPr sz="2400" spc="370" dirty="0">
                <a:latin typeface="メイリオ" panose="020B0604030504040204" pitchFamily="50" charset="-128"/>
                <a:ea typeface="メイリオ" panose="020B0604030504040204" pitchFamily="50" charset="-128"/>
                <a:cs typeface="MS UI Gothic"/>
              </a:rPr>
              <a:t>表示</a:t>
            </a:r>
            <a:r>
              <a:rPr sz="2400" spc="254" dirty="0">
                <a:latin typeface="メイリオ" panose="020B0604030504040204" pitchFamily="50" charset="-128"/>
                <a:ea typeface="メイリオ" panose="020B0604030504040204" pitchFamily="50" charset="-128"/>
                <a:cs typeface="MS UI Gothic"/>
              </a:rPr>
              <a:t>さ</a:t>
            </a:r>
            <a:r>
              <a:rPr sz="2400" spc="330" dirty="0">
                <a:latin typeface="メイリオ" panose="020B0604030504040204" pitchFamily="50" charset="-128"/>
                <a:ea typeface="メイリオ" panose="020B0604030504040204" pitchFamily="50" charset="-128"/>
                <a:cs typeface="MS UI Gothic"/>
              </a:rPr>
              <a:t>れ</a:t>
            </a:r>
            <a:r>
              <a:rPr sz="2400" spc="280" dirty="0">
                <a:latin typeface="メイリオ" panose="020B0604030504040204" pitchFamily="50" charset="-128"/>
                <a:ea typeface="メイリオ" panose="020B0604030504040204" pitchFamily="50" charset="-128"/>
                <a:cs typeface="MS UI Gothic"/>
              </a:rPr>
              <a:t>ま</a:t>
            </a:r>
            <a:r>
              <a:rPr sz="2400" spc="315" dirty="0">
                <a:latin typeface="メイリオ" panose="020B0604030504040204" pitchFamily="50" charset="-128"/>
                <a:ea typeface="メイリオ" panose="020B0604030504040204" pitchFamily="50" charset="-128"/>
                <a:cs typeface="MS UI Gothic"/>
              </a:rPr>
              <a:t>せ</a:t>
            </a:r>
            <a:r>
              <a:rPr sz="2400" spc="300" dirty="0">
                <a:latin typeface="メイリオ" panose="020B0604030504040204" pitchFamily="50" charset="-128"/>
                <a:ea typeface="メイリオ" panose="020B0604030504040204" pitchFamily="50" charset="-128"/>
                <a:cs typeface="MS UI Gothic"/>
              </a:rPr>
              <a:t>ん</a:t>
            </a:r>
            <a:r>
              <a:rPr sz="2400" spc="245" dirty="0">
                <a:latin typeface="メイリオ" panose="020B0604030504040204" pitchFamily="50" charset="-128"/>
                <a:ea typeface="メイリオ" panose="020B0604030504040204" pitchFamily="50" charset="-128"/>
                <a:cs typeface="MS UI Gothic"/>
              </a:rPr>
              <a:t>。</a:t>
            </a:r>
            <a:r>
              <a:rPr sz="2400" spc="185" dirty="0">
                <a:latin typeface="メイリオ" panose="020B0604030504040204" pitchFamily="50" charset="-128"/>
                <a:ea typeface="メイリオ" panose="020B0604030504040204" pitchFamily="50" charset="-128"/>
                <a:cs typeface="MS UI Gothic"/>
              </a:rPr>
              <a:t>［</a:t>
            </a:r>
            <a:r>
              <a:rPr sz="2400" spc="370" dirty="0" err="1">
                <a:latin typeface="メイリオ" panose="020B0604030504040204" pitchFamily="50" charset="-128"/>
                <a:ea typeface="メイリオ" panose="020B0604030504040204" pitchFamily="50" charset="-128"/>
                <a:cs typeface="MS UI Gothic"/>
              </a:rPr>
              <a:t>閉</a:t>
            </a:r>
            <a:r>
              <a:rPr sz="2400" spc="265" dirty="0" err="1">
                <a:latin typeface="メイリオ" panose="020B0604030504040204" pitchFamily="50" charset="-128"/>
                <a:ea typeface="メイリオ" panose="020B0604030504040204" pitchFamily="50" charset="-128"/>
                <a:cs typeface="MS UI Gothic"/>
              </a:rPr>
              <a:t>じ</a:t>
            </a:r>
            <a:r>
              <a:rPr sz="2400" spc="280" dirty="0" err="1">
                <a:latin typeface="メイリオ" panose="020B0604030504040204" pitchFamily="50" charset="-128"/>
                <a:ea typeface="メイリオ" panose="020B0604030504040204" pitchFamily="50" charset="-128"/>
                <a:cs typeface="MS UI Gothic"/>
              </a:rPr>
              <a:t>る</a:t>
            </a:r>
            <a:r>
              <a:rPr sz="2400" spc="185" dirty="0" err="1">
                <a:latin typeface="メイリオ" panose="020B0604030504040204" pitchFamily="50" charset="-128"/>
                <a:ea typeface="メイリオ" panose="020B0604030504040204" pitchFamily="50" charset="-128"/>
                <a:cs typeface="MS UI Gothic"/>
              </a:rPr>
              <a:t>］</a:t>
            </a:r>
            <a:r>
              <a:rPr sz="2400" spc="280" dirty="0" err="1">
                <a:latin typeface="メイリオ" panose="020B0604030504040204" pitchFamily="50" charset="-128"/>
                <a:ea typeface="メイリオ" panose="020B0604030504040204" pitchFamily="50" charset="-128"/>
                <a:cs typeface="MS UI Gothic"/>
              </a:rPr>
              <a:t>を</a:t>
            </a:r>
            <a:r>
              <a:rPr sz="2400" spc="254" dirty="0" err="1">
                <a:latin typeface="メイリオ" panose="020B0604030504040204" pitchFamily="50" charset="-128"/>
                <a:ea typeface="メイリオ" panose="020B0604030504040204" pitchFamily="50" charset="-128"/>
                <a:cs typeface="MS UI Gothic"/>
              </a:rPr>
              <a:t>ク</a:t>
            </a:r>
            <a:r>
              <a:rPr sz="2400" spc="215" dirty="0" err="1">
                <a:latin typeface="メイリオ" panose="020B0604030504040204" pitchFamily="50" charset="-128"/>
                <a:ea typeface="メイリオ" panose="020B0604030504040204" pitchFamily="50" charset="-128"/>
                <a:cs typeface="MS UI Gothic"/>
              </a:rPr>
              <a:t>リッ</a:t>
            </a:r>
            <a:r>
              <a:rPr sz="2400" spc="254" dirty="0" err="1">
                <a:latin typeface="メイリオ" panose="020B0604030504040204" pitchFamily="50" charset="-128"/>
                <a:ea typeface="メイリオ" panose="020B0604030504040204" pitchFamily="50" charset="-128"/>
                <a:cs typeface="MS UI Gothic"/>
              </a:rPr>
              <a:t>ク</a:t>
            </a:r>
            <a:r>
              <a:rPr sz="2400" spc="265" dirty="0" err="1">
                <a:latin typeface="メイリオ" panose="020B0604030504040204" pitchFamily="50" charset="-128"/>
                <a:ea typeface="メイリオ" panose="020B0604030504040204" pitchFamily="50" charset="-128"/>
                <a:cs typeface="MS UI Gothic"/>
              </a:rPr>
              <a:t>し</a:t>
            </a:r>
            <a:r>
              <a:rPr sz="2400" spc="280" dirty="0" err="1">
                <a:latin typeface="メイリオ" panose="020B0604030504040204" pitchFamily="50" charset="-128"/>
                <a:ea typeface="メイリオ" panose="020B0604030504040204" pitchFamily="50" charset="-128"/>
                <a:cs typeface="MS UI Gothic"/>
              </a:rPr>
              <a:t>ま</a:t>
            </a:r>
            <a:r>
              <a:rPr sz="2400" spc="70" dirty="0" err="1">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p:txBody>
      </p:sp>
      <p:sp>
        <p:nvSpPr>
          <p:cNvPr id="5" name="object 5"/>
          <p:cNvSpPr/>
          <p:nvPr/>
        </p:nvSpPr>
        <p:spPr>
          <a:xfrm>
            <a:off x="4700329" y="1899305"/>
            <a:ext cx="457200" cy="441959"/>
          </a:xfrm>
          <a:prstGeom prst="rect">
            <a:avLst/>
          </a:prstGeom>
          <a:blipFill>
            <a:blip r:embed="rId2" cstate="print"/>
            <a:stretch>
              <a:fillRect/>
            </a:stretch>
          </a:blipFill>
        </p:spPr>
        <p:txBody>
          <a:bodyPr wrap="square" lIns="0" tIns="0" rIns="0" bIns="0" rtlCol="0"/>
          <a:lstStyle/>
          <a:p>
            <a:endParaRPr dirty="0"/>
          </a:p>
        </p:txBody>
      </p:sp>
      <p:sp>
        <p:nvSpPr>
          <p:cNvPr id="6" name="object 6"/>
          <p:cNvSpPr/>
          <p:nvPr/>
        </p:nvSpPr>
        <p:spPr>
          <a:xfrm>
            <a:off x="2075969" y="4043162"/>
            <a:ext cx="6430526" cy="4906043"/>
          </a:xfrm>
          <a:prstGeom prst="rect">
            <a:avLst/>
          </a:prstGeom>
          <a:blipFill>
            <a:blip r:embed="rId3" cstate="print"/>
            <a:stretch>
              <a:fillRect/>
            </a:stretch>
          </a:blipFill>
        </p:spPr>
        <p:txBody>
          <a:bodyPr wrap="square" lIns="0" tIns="0" rIns="0" bIns="0" rtlCol="0"/>
          <a:lstStyle/>
          <a:p>
            <a:endParaRPr dirty="0"/>
          </a:p>
        </p:txBody>
      </p:sp>
      <p:sp>
        <p:nvSpPr>
          <p:cNvPr id="9" name="object 9"/>
          <p:cNvSpPr txBox="1">
            <a:spLocks noGrp="1"/>
          </p:cNvSpPr>
          <p:nvPr>
            <p:ph type="sldNum" sz="quarter" idx="7"/>
          </p:nvPr>
        </p:nvSpPr>
        <p:spPr/>
        <p:txBody>
          <a:bodyPr/>
          <a:lstStyle/>
          <a:p>
            <a:r>
              <a:rPr lang="en-US" altLang="ja-JP" dirty="0"/>
              <a:t>17</a:t>
            </a:r>
          </a:p>
        </p:txBody>
      </p:sp>
      <p:sp>
        <p:nvSpPr>
          <p:cNvPr id="10" name="正方形/長方形 9">
            <a:extLst>
              <a:ext uri="{FF2B5EF4-FFF2-40B4-BE49-F238E27FC236}">
                <a16:creationId xmlns:a16="http://schemas.microsoft.com/office/drawing/2014/main" id="{3204B763-DF28-4680-BDEF-056B5C85D623}"/>
              </a:ext>
            </a:extLst>
          </p:cNvPr>
          <p:cNvSpPr/>
          <p:nvPr/>
        </p:nvSpPr>
        <p:spPr>
          <a:xfrm>
            <a:off x="4769294" y="9083322"/>
            <a:ext cx="1043876" cy="461665"/>
          </a:xfrm>
          <a:prstGeom prst="rect">
            <a:avLst/>
          </a:prstGeom>
        </p:spPr>
        <p:txBody>
          <a:bodyPr wrap="none">
            <a:spAutoFit/>
          </a:bodyPr>
          <a:lstStyle/>
          <a:p>
            <a:pPr>
              <a:spcBef>
                <a:spcPts val="100"/>
              </a:spcBef>
              <a:tabLst>
                <a:tab pos="1524000" algn="l"/>
              </a:tabLst>
            </a:pPr>
            <a:r>
              <a:rPr lang="ja-JP" altLang="en-US" sz="2400" spc="110" dirty="0">
                <a:latin typeface="メイリオ" panose="020B0604030504040204" pitchFamily="50" charset="-128"/>
                <a:ea typeface="メイリオ" panose="020B0604030504040204" pitchFamily="50" charset="-128"/>
                <a:cs typeface="MS UI Gothic"/>
              </a:rPr>
              <a:t>図</a:t>
            </a:r>
            <a:r>
              <a:rPr lang="en-US" altLang="ja-JP" sz="2400" spc="55" dirty="0">
                <a:latin typeface="メイリオ" panose="020B0604030504040204" pitchFamily="50" charset="-128"/>
                <a:ea typeface="メイリオ" panose="020B0604030504040204" pitchFamily="50" charset="-128"/>
                <a:cs typeface="MS UI Gothic"/>
              </a:rPr>
              <a:t>6-1</a:t>
            </a:r>
            <a:endParaRPr lang="ja-JP" altLang="en-US" sz="2400" dirty="0">
              <a:latin typeface="メイリオ" panose="020B0604030504040204" pitchFamily="50" charset="-128"/>
              <a:ea typeface="メイリオ" panose="020B0604030504040204" pitchFamily="50" charset="-128"/>
              <a:cs typeface="MS UI Gothic"/>
            </a:endParaRPr>
          </a:p>
        </p:txBody>
      </p:sp>
      <p:sp>
        <p:nvSpPr>
          <p:cNvPr id="8" name="スライド番号プレースホルダー 4">
            <a:extLst>
              <a:ext uri="{FF2B5EF4-FFF2-40B4-BE49-F238E27FC236}">
                <a16:creationId xmlns:a16="http://schemas.microsoft.com/office/drawing/2014/main" id="{10CDCBC3-A5C1-46A5-9F35-CC63F14D7545}"/>
              </a:ext>
            </a:extLst>
          </p:cNvPr>
          <p:cNvSpPr txBox="1">
            <a:spLocks/>
          </p:cNvSpPr>
          <p:nvPr/>
        </p:nvSpPr>
        <p:spPr>
          <a:xfrm>
            <a:off x="17658556" y="95209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35</a:t>
            </a:fld>
            <a:endParaRPr lang="en-US" altLang="ja-JP" sz="2400" spc="17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427955" y="524510"/>
            <a:ext cx="17221201" cy="1667123"/>
          </a:xfrm>
          <a:prstGeom prst="rect">
            <a:avLst/>
          </a:prstGeom>
        </p:spPr>
        <p:txBody>
          <a:bodyPr vert="horz" wrap="square" lIns="0" tIns="12700" rIns="0" bIns="0" rtlCol="0">
            <a:spAutoFit/>
          </a:bodyPr>
          <a:lstStyle/>
          <a:p>
            <a:pPr>
              <a:lnSpc>
                <a:spcPct val="150000"/>
              </a:lnSpc>
              <a:spcBef>
                <a:spcPts val="100"/>
              </a:spcBef>
            </a:pPr>
            <a:r>
              <a:rPr lang="en-US" altLang="ja-JP" sz="2400" spc="150" dirty="0">
                <a:latin typeface="メイリオ" panose="020B0604030504040204" pitchFamily="50" charset="-128"/>
                <a:ea typeface="メイリオ" panose="020B0604030504040204" pitchFamily="50" charset="-128"/>
                <a:cs typeface="Microsoft JhengHei"/>
              </a:rPr>
              <a:t>6.</a:t>
            </a:r>
            <a:r>
              <a:rPr lang="en-US" altLang="ja-JP" sz="2400" spc="570" dirty="0">
                <a:latin typeface="メイリオ" panose="020B0604030504040204" pitchFamily="50" charset="-128"/>
                <a:ea typeface="メイリオ" panose="020B0604030504040204" pitchFamily="50" charset="-128"/>
                <a:cs typeface="Microsoft JhengHei"/>
              </a:rPr>
              <a:t> </a:t>
            </a:r>
            <a:r>
              <a:rPr lang="en-US" altLang="ja-JP" sz="2400" spc="114" dirty="0">
                <a:latin typeface="メイリオ" panose="020B0604030504040204" pitchFamily="50" charset="-128"/>
                <a:ea typeface="メイリオ" panose="020B0604030504040204" pitchFamily="50" charset="-128"/>
                <a:cs typeface="Microsoft JhengHei"/>
              </a:rPr>
              <a:t>ERC</a:t>
            </a:r>
            <a:r>
              <a:rPr lang="ja-JP" altLang="en-US" sz="2400" spc="114" dirty="0">
                <a:latin typeface="メイリオ" panose="020B0604030504040204" pitchFamily="50" charset="-128"/>
                <a:ea typeface="メイリオ" panose="020B0604030504040204" pitchFamily="50" charset="-128"/>
                <a:cs typeface="Microsoft JhengHei"/>
              </a:rPr>
              <a:t>でエラーがある時</a:t>
            </a:r>
            <a:endParaRPr lang="en-US" altLang="ja-JP" sz="2400" spc="114" dirty="0">
              <a:latin typeface="メイリオ" panose="020B0604030504040204" pitchFamily="50" charset="-128"/>
              <a:ea typeface="メイリオ" panose="020B0604030504040204" pitchFamily="50" charset="-128"/>
              <a:cs typeface="Microsoft JhengHei"/>
            </a:endParaRPr>
          </a:p>
          <a:p>
            <a:pPr marL="533400" indent="-228600">
              <a:lnSpc>
                <a:spcPct val="150000"/>
              </a:lnSpc>
              <a:spcBef>
                <a:spcPts val="100"/>
              </a:spcBef>
            </a:pPr>
            <a:r>
              <a:rPr lang="ja-JP" altLang="en-US" sz="2400" spc="300" dirty="0">
                <a:latin typeface="メイリオ" panose="020B0604030504040204" pitchFamily="50" charset="-128"/>
                <a:ea typeface="メイリオ" panose="020B0604030504040204" pitchFamily="50" charset="-128"/>
                <a:cs typeface="MS UI Gothic"/>
              </a:rPr>
              <a:t>④</a:t>
            </a:r>
            <a:r>
              <a:rPr sz="2400" spc="300" dirty="0">
                <a:latin typeface="メイリオ" panose="020B0604030504040204" pitchFamily="50" charset="-128"/>
                <a:ea typeface="メイリオ" panose="020B0604030504040204" pitchFamily="50" charset="-128"/>
                <a:cs typeface="MS UI Gothic"/>
              </a:rPr>
              <a:t> </a:t>
            </a:r>
            <a:r>
              <a:rPr sz="2400" spc="229" dirty="0">
                <a:latin typeface="メイリオ" panose="020B0604030504040204" pitchFamily="50" charset="-128"/>
                <a:ea typeface="メイリオ" panose="020B0604030504040204" pitchFamily="50" charset="-128"/>
                <a:cs typeface="MS UI Gothic"/>
              </a:rPr>
              <a:t>エ</a:t>
            </a:r>
            <a:r>
              <a:rPr sz="2400" spc="200" dirty="0">
                <a:latin typeface="メイリオ" panose="020B0604030504040204" pitchFamily="50" charset="-128"/>
                <a:ea typeface="メイリオ" panose="020B0604030504040204" pitchFamily="50" charset="-128"/>
                <a:cs typeface="MS UI Gothic"/>
              </a:rPr>
              <a:t>ラ</a:t>
            </a:r>
            <a:r>
              <a:rPr sz="2400" spc="235" dirty="0">
                <a:latin typeface="メイリオ" panose="020B0604030504040204" pitchFamily="50" charset="-128"/>
                <a:ea typeface="メイリオ" panose="020B0604030504040204" pitchFamily="50" charset="-128"/>
                <a:cs typeface="MS UI Gothic"/>
              </a:rPr>
              <a:t>ー</a:t>
            </a:r>
            <a:r>
              <a:rPr sz="2400" spc="240" dirty="0">
                <a:latin typeface="メイリオ" panose="020B0604030504040204" pitchFamily="50" charset="-128"/>
                <a:ea typeface="メイリオ" panose="020B0604030504040204" pitchFamily="50" charset="-128"/>
                <a:cs typeface="MS UI Gothic"/>
              </a:rPr>
              <a:t>が</a:t>
            </a:r>
            <a:r>
              <a:rPr sz="2400" spc="250" dirty="0">
                <a:latin typeface="メイリオ" panose="020B0604030504040204" pitchFamily="50" charset="-128"/>
                <a:ea typeface="メイリオ" panose="020B0604030504040204" pitchFamily="50" charset="-128"/>
                <a:cs typeface="MS UI Gothic"/>
              </a:rPr>
              <a:t>な</a:t>
            </a:r>
            <a:r>
              <a:rPr sz="2400" spc="235" dirty="0">
                <a:latin typeface="メイリオ" panose="020B0604030504040204" pitchFamily="50" charset="-128"/>
                <a:ea typeface="メイリオ" panose="020B0604030504040204" pitchFamily="50" charset="-128"/>
                <a:cs typeface="MS UI Gothic"/>
              </a:rPr>
              <a:t>け</a:t>
            </a:r>
            <a:r>
              <a:rPr sz="2400" spc="254" dirty="0">
                <a:latin typeface="メイリオ" panose="020B0604030504040204" pitchFamily="50" charset="-128"/>
                <a:ea typeface="メイリオ" panose="020B0604030504040204" pitchFamily="50" charset="-128"/>
                <a:cs typeface="MS UI Gothic"/>
              </a:rPr>
              <a:t>れ</a:t>
            </a:r>
            <a:r>
              <a:rPr sz="2400" spc="250" dirty="0">
                <a:latin typeface="メイリオ" panose="020B0604030504040204" pitchFamily="50" charset="-128"/>
                <a:ea typeface="メイリオ" panose="020B0604030504040204" pitchFamily="50" charset="-128"/>
                <a:cs typeface="MS UI Gothic"/>
              </a:rPr>
              <a:t>ば</a:t>
            </a:r>
            <a:r>
              <a:rPr sz="2400" spc="190" dirty="0">
                <a:latin typeface="メイリオ" panose="020B0604030504040204" pitchFamily="50" charset="-128"/>
                <a:ea typeface="メイリオ" panose="020B0604030504040204" pitchFamily="50" charset="-128"/>
                <a:cs typeface="MS UI Gothic"/>
              </a:rPr>
              <a:t>，</a:t>
            </a:r>
            <a:r>
              <a:rPr sz="2400" spc="170" dirty="0">
                <a:latin typeface="メイリオ" panose="020B0604030504040204" pitchFamily="50" charset="-128"/>
                <a:ea typeface="メイリオ" panose="020B0604030504040204" pitchFamily="50" charset="-128"/>
                <a:cs typeface="MS UI Gothic"/>
              </a:rPr>
              <a:t>エ</a:t>
            </a:r>
            <a:r>
              <a:rPr sz="2400" spc="254" dirty="0">
                <a:latin typeface="メイリオ" panose="020B0604030504040204" pitchFamily="50" charset="-128"/>
                <a:ea typeface="メイリオ" panose="020B0604030504040204" pitchFamily="50" charset="-128"/>
                <a:cs typeface="MS UI Gothic"/>
              </a:rPr>
              <a:t>ラ</a:t>
            </a:r>
            <a:r>
              <a:rPr sz="2400" spc="300" dirty="0">
                <a:latin typeface="メイリオ" panose="020B0604030504040204" pitchFamily="50" charset="-128"/>
                <a:ea typeface="メイリオ" panose="020B0604030504040204" pitchFamily="50" charset="-128"/>
                <a:cs typeface="MS UI Gothic"/>
              </a:rPr>
              <a:t>ー</a:t>
            </a:r>
            <a:r>
              <a:rPr sz="2400" spc="215" dirty="0">
                <a:latin typeface="メイリオ" panose="020B0604030504040204" pitchFamily="50" charset="-128"/>
                <a:ea typeface="メイリオ" panose="020B0604030504040204" pitchFamily="50" charset="-128"/>
                <a:cs typeface="MS UI Gothic"/>
              </a:rPr>
              <a:t>リ</a:t>
            </a:r>
            <a:r>
              <a:rPr sz="2400" spc="285" dirty="0">
                <a:latin typeface="メイリオ" panose="020B0604030504040204" pitchFamily="50" charset="-128"/>
                <a:ea typeface="メイリオ" panose="020B0604030504040204" pitchFamily="50" charset="-128"/>
                <a:cs typeface="MS UI Gothic"/>
              </a:rPr>
              <a:t>ス</a:t>
            </a:r>
            <a:r>
              <a:rPr sz="2400" spc="260" dirty="0">
                <a:latin typeface="メイリオ" panose="020B0604030504040204" pitchFamily="50" charset="-128"/>
                <a:ea typeface="メイリオ" panose="020B0604030504040204" pitchFamily="50" charset="-128"/>
                <a:cs typeface="MS UI Gothic"/>
              </a:rPr>
              <a:t>ト</a:t>
            </a:r>
            <a:r>
              <a:rPr sz="2400" spc="290" dirty="0">
                <a:latin typeface="メイリオ" panose="020B0604030504040204" pitchFamily="50" charset="-128"/>
                <a:ea typeface="メイリオ" panose="020B0604030504040204" pitchFamily="50" charset="-128"/>
                <a:cs typeface="MS UI Gothic"/>
              </a:rPr>
              <a:t>に</a:t>
            </a:r>
            <a:r>
              <a:rPr sz="2400" spc="315" dirty="0">
                <a:latin typeface="メイリオ" panose="020B0604030504040204" pitchFamily="50" charset="-128"/>
                <a:ea typeface="メイリオ" panose="020B0604030504040204" pitchFamily="50" charset="-128"/>
                <a:cs typeface="MS UI Gothic"/>
              </a:rPr>
              <a:t>は</a:t>
            </a:r>
            <a:r>
              <a:rPr sz="2400" spc="370" dirty="0">
                <a:latin typeface="メイリオ" panose="020B0604030504040204" pitchFamily="50" charset="-128"/>
                <a:ea typeface="メイリオ" panose="020B0604030504040204" pitchFamily="50" charset="-128"/>
                <a:cs typeface="MS UI Gothic"/>
              </a:rPr>
              <a:t>何</a:t>
            </a:r>
            <a:r>
              <a:rPr sz="2400" spc="280" dirty="0">
                <a:latin typeface="メイリオ" panose="020B0604030504040204" pitchFamily="50" charset="-128"/>
                <a:ea typeface="メイリオ" panose="020B0604030504040204" pitchFamily="50" charset="-128"/>
                <a:cs typeface="MS UI Gothic"/>
              </a:rPr>
              <a:t>も</a:t>
            </a:r>
            <a:r>
              <a:rPr sz="2400" spc="370" dirty="0">
                <a:latin typeface="メイリオ" panose="020B0604030504040204" pitchFamily="50" charset="-128"/>
                <a:ea typeface="メイリオ" panose="020B0604030504040204" pitchFamily="50" charset="-128"/>
                <a:cs typeface="MS UI Gothic"/>
              </a:rPr>
              <a:t>表示</a:t>
            </a:r>
            <a:r>
              <a:rPr sz="2400" spc="254" dirty="0">
                <a:latin typeface="メイリオ" panose="020B0604030504040204" pitchFamily="50" charset="-128"/>
                <a:ea typeface="メイリオ" panose="020B0604030504040204" pitchFamily="50" charset="-128"/>
                <a:cs typeface="MS UI Gothic"/>
              </a:rPr>
              <a:t>さ</a:t>
            </a:r>
            <a:r>
              <a:rPr sz="2400" spc="330" dirty="0">
                <a:latin typeface="メイリオ" panose="020B0604030504040204" pitchFamily="50" charset="-128"/>
                <a:ea typeface="メイリオ" panose="020B0604030504040204" pitchFamily="50" charset="-128"/>
                <a:cs typeface="MS UI Gothic"/>
              </a:rPr>
              <a:t>れ</a:t>
            </a:r>
            <a:r>
              <a:rPr sz="2400" spc="280" dirty="0">
                <a:latin typeface="メイリオ" panose="020B0604030504040204" pitchFamily="50" charset="-128"/>
                <a:ea typeface="メイリオ" panose="020B0604030504040204" pitchFamily="50" charset="-128"/>
                <a:cs typeface="MS UI Gothic"/>
              </a:rPr>
              <a:t>ま</a:t>
            </a:r>
            <a:r>
              <a:rPr sz="2400" spc="315" dirty="0">
                <a:latin typeface="メイリオ" panose="020B0604030504040204" pitchFamily="50" charset="-128"/>
                <a:ea typeface="メイリオ" panose="020B0604030504040204" pitchFamily="50" charset="-128"/>
                <a:cs typeface="MS UI Gothic"/>
              </a:rPr>
              <a:t>せ</a:t>
            </a:r>
            <a:r>
              <a:rPr sz="2400" spc="300" dirty="0">
                <a:latin typeface="メイリオ" panose="020B0604030504040204" pitchFamily="50" charset="-128"/>
                <a:ea typeface="メイリオ" panose="020B0604030504040204" pitchFamily="50" charset="-128"/>
                <a:cs typeface="MS UI Gothic"/>
              </a:rPr>
              <a:t>ん</a:t>
            </a:r>
            <a:r>
              <a:rPr sz="2400" spc="245" dirty="0">
                <a:latin typeface="メイリオ" panose="020B0604030504040204" pitchFamily="50" charset="-128"/>
                <a:ea typeface="メイリオ" panose="020B0604030504040204" pitchFamily="50" charset="-128"/>
                <a:cs typeface="MS UI Gothic"/>
              </a:rPr>
              <a:t>。</a:t>
            </a:r>
            <a:r>
              <a:rPr sz="2400" spc="185" dirty="0">
                <a:latin typeface="メイリオ" panose="020B0604030504040204" pitchFamily="50" charset="-128"/>
                <a:ea typeface="メイリオ" panose="020B0604030504040204" pitchFamily="50" charset="-128"/>
                <a:cs typeface="MS UI Gothic"/>
              </a:rPr>
              <a:t>［</a:t>
            </a:r>
            <a:r>
              <a:rPr sz="2400" spc="370" dirty="0">
                <a:latin typeface="メイリオ" panose="020B0604030504040204" pitchFamily="50" charset="-128"/>
                <a:ea typeface="メイリオ" panose="020B0604030504040204" pitchFamily="50" charset="-128"/>
                <a:cs typeface="MS UI Gothic"/>
              </a:rPr>
              <a:t>閉</a:t>
            </a:r>
            <a:r>
              <a:rPr sz="2400" spc="265" dirty="0">
                <a:latin typeface="メイリオ" panose="020B0604030504040204" pitchFamily="50" charset="-128"/>
                <a:ea typeface="メイリオ" panose="020B0604030504040204" pitchFamily="50" charset="-128"/>
                <a:cs typeface="MS UI Gothic"/>
              </a:rPr>
              <a:t>じ</a:t>
            </a:r>
            <a:r>
              <a:rPr sz="2400" spc="280" dirty="0">
                <a:latin typeface="メイリオ" panose="020B0604030504040204" pitchFamily="50" charset="-128"/>
                <a:ea typeface="メイリオ" panose="020B0604030504040204" pitchFamily="50" charset="-128"/>
                <a:cs typeface="MS UI Gothic"/>
              </a:rPr>
              <a:t>る</a:t>
            </a:r>
            <a:r>
              <a:rPr sz="2400" spc="185" dirty="0">
                <a:latin typeface="メイリオ" panose="020B0604030504040204" pitchFamily="50" charset="-128"/>
                <a:ea typeface="メイリオ" panose="020B0604030504040204" pitchFamily="50" charset="-128"/>
                <a:cs typeface="MS UI Gothic"/>
              </a:rPr>
              <a:t>］</a:t>
            </a:r>
            <a:r>
              <a:rPr sz="2400" spc="280" dirty="0">
                <a:latin typeface="メイリオ" panose="020B0604030504040204" pitchFamily="50" charset="-128"/>
                <a:ea typeface="メイリオ" panose="020B0604030504040204" pitchFamily="50" charset="-128"/>
                <a:cs typeface="MS UI Gothic"/>
              </a:rPr>
              <a:t>を</a:t>
            </a:r>
            <a:r>
              <a:rPr sz="2400" spc="254" dirty="0">
                <a:latin typeface="メイリオ" panose="020B0604030504040204" pitchFamily="50" charset="-128"/>
                <a:ea typeface="メイリオ" panose="020B0604030504040204" pitchFamily="50" charset="-128"/>
                <a:cs typeface="MS UI Gothic"/>
              </a:rPr>
              <a:t>ク</a:t>
            </a:r>
            <a:r>
              <a:rPr sz="2400" spc="215" dirty="0">
                <a:latin typeface="メイリオ" panose="020B0604030504040204" pitchFamily="50" charset="-128"/>
                <a:ea typeface="メイリオ" panose="020B0604030504040204" pitchFamily="50" charset="-128"/>
                <a:cs typeface="MS UI Gothic"/>
              </a:rPr>
              <a:t>リッ</a:t>
            </a:r>
            <a:r>
              <a:rPr sz="2400" spc="254" dirty="0">
                <a:latin typeface="メイリオ" panose="020B0604030504040204" pitchFamily="50" charset="-128"/>
                <a:ea typeface="メイリオ" panose="020B0604030504040204" pitchFamily="50" charset="-128"/>
                <a:cs typeface="MS UI Gothic"/>
              </a:rPr>
              <a:t>ク</a:t>
            </a:r>
            <a:r>
              <a:rPr sz="2400" spc="265" dirty="0">
                <a:latin typeface="メイリオ" panose="020B0604030504040204" pitchFamily="50" charset="-128"/>
                <a:ea typeface="メイリオ" panose="020B0604030504040204" pitchFamily="50" charset="-128"/>
                <a:cs typeface="MS UI Gothic"/>
              </a:rPr>
              <a:t>し</a:t>
            </a:r>
            <a:r>
              <a:rPr sz="2400" spc="280"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762000" marR="5080" indent="-457200">
              <a:lnSpc>
                <a:spcPct val="150000"/>
              </a:lnSpc>
              <a:spcBef>
                <a:spcPts val="170"/>
              </a:spcBef>
              <a:buAutoNum type="circleNumDbPlain" startAt="5"/>
              <a:tabLst>
                <a:tab pos="6256655" algn="l"/>
              </a:tabLst>
            </a:pPr>
            <a:r>
              <a:rPr sz="2400" spc="290" dirty="0" err="1">
                <a:latin typeface="メイリオ" panose="020B0604030504040204" pitchFamily="50" charset="-128"/>
                <a:ea typeface="メイリオ" panose="020B0604030504040204" pitchFamily="50" charset="-128"/>
                <a:cs typeface="MS UI Gothic"/>
              </a:rPr>
              <a:t>エ</a:t>
            </a:r>
            <a:r>
              <a:rPr sz="2400" spc="310" dirty="0" err="1">
                <a:latin typeface="メイリオ" panose="020B0604030504040204" pitchFamily="50" charset="-128"/>
                <a:ea typeface="メイリオ" panose="020B0604030504040204" pitchFamily="50" charset="-128"/>
                <a:cs typeface="MS UI Gothic"/>
              </a:rPr>
              <a:t>ラ</a:t>
            </a:r>
            <a:r>
              <a:rPr sz="2400" spc="215" dirty="0" err="1">
                <a:latin typeface="メイリオ" panose="020B0604030504040204" pitchFamily="50" charset="-128"/>
                <a:ea typeface="メイリオ" panose="020B0604030504040204" pitchFamily="50" charset="-128"/>
                <a:cs typeface="MS UI Gothic"/>
              </a:rPr>
              <a:t>ー</a:t>
            </a:r>
            <a:r>
              <a:rPr sz="2400" spc="195" dirty="0" err="1">
                <a:latin typeface="メイリオ" panose="020B0604030504040204" pitchFamily="50" charset="-128"/>
                <a:ea typeface="メイリオ" panose="020B0604030504040204" pitchFamily="50" charset="-128"/>
                <a:cs typeface="MS UI Gothic"/>
              </a:rPr>
              <a:t>が</a:t>
            </a:r>
            <a:r>
              <a:rPr sz="2400" spc="215" dirty="0" err="1">
                <a:latin typeface="メイリオ" panose="020B0604030504040204" pitchFamily="50" charset="-128"/>
                <a:ea typeface="メイリオ" panose="020B0604030504040204" pitchFamily="50" charset="-128"/>
                <a:cs typeface="MS UI Gothic"/>
              </a:rPr>
              <a:t>あ</a:t>
            </a:r>
            <a:r>
              <a:rPr sz="2400" spc="275" dirty="0" err="1">
                <a:latin typeface="メイリオ" panose="020B0604030504040204" pitchFamily="50" charset="-128"/>
                <a:ea typeface="メイリオ" panose="020B0604030504040204" pitchFamily="50" charset="-128"/>
                <a:cs typeface="MS UI Gothic"/>
              </a:rPr>
              <a:t>る</a:t>
            </a:r>
            <a:r>
              <a:rPr sz="2400" spc="430" dirty="0" err="1">
                <a:latin typeface="メイリオ" panose="020B0604030504040204" pitchFamily="50" charset="-128"/>
                <a:ea typeface="メイリオ" panose="020B0604030504040204" pitchFamily="50" charset="-128"/>
                <a:cs typeface="MS UI Gothic"/>
              </a:rPr>
              <a:t>と</a:t>
            </a:r>
            <a:r>
              <a:rPr sz="2400" spc="285" dirty="0" err="1">
                <a:latin typeface="メイリオ" panose="020B0604030504040204" pitchFamily="50" charset="-128"/>
                <a:ea typeface="メイリオ" panose="020B0604030504040204" pitchFamily="50" charset="-128"/>
                <a:cs typeface="MS UI Gothic"/>
              </a:rPr>
              <a:t>き</a:t>
            </a:r>
            <a:r>
              <a:rPr sz="2400" spc="170" dirty="0" err="1">
                <a:latin typeface="メイリオ" panose="020B0604030504040204" pitchFamily="50" charset="-128"/>
                <a:ea typeface="メイリオ" panose="020B0604030504040204" pitchFamily="50" charset="-128"/>
                <a:cs typeface="MS UI Gothic"/>
              </a:rPr>
              <a:t>は</a:t>
            </a:r>
            <a:r>
              <a:rPr sz="2400" spc="390" dirty="0" err="1">
                <a:latin typeface="メイリオ" panose="020B0604030504040204" pitchFamily="50" charset="-128"/>
                <a:ea typeface="メイリオ" panose="020B0604030504040204" pitchFamily="50" charset="-128"/>
                <a:cs typeface="MS UI Gothic"/>
              </a:rPr>
              <a:t>，</a:t>
            </a:r>
            <a:r>
              <a:rPr sz="2400" spc="295" dirty="0" err="1">
                <a:latin typeface="メイリオ" panose="020B0604030504040204" pitchFamily="50" charset="-128"/>
                <a:ea typeface="メイリオ" panose="020B0604030504040204" pitchFamily="50" charset="-128"/>
                <a:cs typeface="MS UI Gothic"/>
              </a:rPr>
              <a:t>そ</a:t>
            </a:r>
            <a:r>
              <a:rPr sz="2400" spc="215" dirty="0" err="1">
                <a:latin typeface="メイリオ" panose="020B0604030504040204" pitchFamily="50" charset="-128"/>
                <a:ea typeface="メイリオ" panose="020B0604030504040204" pitchFamily="50" charset="-128"/>
                <a:cs typeface="MS UI Gothic"/>
              </a:rPr>
              <a:t>の</a:t>
            </a:r>
            <a:r>
              <a:rPr sz="2400" spc="5" dirty="0" err="1">
                <a:latin typeface="メイリオ" panose="020B0604030504040204" pitchFamily="50" charset="-128"/>
                <a:ea typeface="メイリオ" panose="020B0604030504040204" pitchFamily="50" charset="-128"/>
                <a:cs typeface="MS UI Gothic"/>
              </a:rPr>
              <a:t>内容</a:t>
            </a:r>
            <a:r>
              <a:rPr sz="2400" spc="195" dirty="0" err="1">
                <a:latin typeface="メイリオ" panose="020B0604030504040204" pitchFamily="50" charset="-128"/>
                <a:ea typeface="メイリオ" panose="020B0604030504040204" pitchFamily="50" charset="-128"/>
                <a:cs typeface="MS UI Gothic"/>
              </a:rPr>
              <a:t>が</a:t>
            </a:r>
            <a:r>
              <a:rPr sz="2400" spc="5" dirty="0" err="1">
                <a:latin typeface="メイリオ" panose="020B0604030504040204" pitchFamily="50" charset="-128"/>
                <a:ea typeface="メイリオ" panose="020B0604030504040204" pitchFamily="50" charset="-128"/>
                <a:cs typeface="MS UI Gothic"/>
              </a:rPr>
              <a:t>表示</a:t>
            </a:r>
            <a:r>
              <a:rPr sz="2400" spc="355" dirty="0" err="1">
                <a:latin typeface="メイリオ" panose="020B0604030504040204" pitchFamily="50" charset="-128"/>
                <a:ea typeface="メイリオ" panose="020B0604030504040204" pitchFamily="50" charset="-128"/>
                <a:cs typeface="MS UI Gothic"/>
              </a:rPr>
              <a:t>さ</a:t>
            </a:r>
            <a:r>
              <a:rPr sz="2400" spc="135" dirty="0" err="1">
                <a:latin typeface="メイリオ" panose="020B0604030504040204" pitchFamily="50" charset="-128"/>
                <a:ea typeface="メイリオ" panose="020B0604030504040204" pitchFamily="50" charset="-128"/>
                <a:cs typeface="MS UI Gothic"/>
              </a:rPr>
              <a:t>れ</a:t>
            </a:r>
            <a:r>
              <a:rPr sz="2400" spc="275" dirty="0" err="1">
                <a:latin typeface="メイリオ" panose="020B0604030504040204" pitchFamily="50" charset="-128"/>
                <a:ea typeface="メイリオ" panose="020B0604030504040204" pitchFamily="50" charset="-128"/>
                <a:cs typeface="MS UI Gothic"/>
              </a:rPr>
              <a:t>る</a:t>
            </a:r>
            <a:r>
              <a:rPr sz="2400" spc="430" dirty="0" err="1">
                <a:latin typeface="メイリオ" panose="020B0604030504040204" pitchFamily="50" charset="-128"/>
                <a:ea typeface="メイリオ" panose="020B0604030504040204" pitchFamily="50" charset="-128"/>
                <a:cs typeface="MS UI Gothic"/>
              </a:rPr>
              <a:t>と</a:t>
            </a:r>
            <a:r>
              <a:rPr sz="2400" spc="5" dirty="0" err="1">
                <a:latin typeface="メイリオ" panose="020B0604030504040204" pitchFamily="50" charset="-128"/>
                <a:ea typeface="メイリオ" panose="020B0604030504040204" pitchFamily="50" charset="-128"/>
                <a:cs typeface="MS UI Gothic"/>
              </a:rPr>
              <a:t>同時</a:t>
            </a:r>
            <a:r>
              <a:rPr sz="2400" spc="250" dirty="0" err="1">
                <a:latin typeface="メイリオ" panose="020B0604030504040204" pitchFamily="50" charset="-128"/>
                <a:ea typeface="メイリオ" panose="020B0604030504040204" pitchFamily="50" charset="-128"/>
                <a:cs typeface="MS UI Gothic"/>
              </a:rPr>
              <a:t>に</a:t>
            </a:r>
            <a:r>
              <a:rPr sz="2400" spc="5" dirty="0" err="1">
                <a:latin typeface="メイリオ" panose="020B0604030504040204" pitchFamily="50" charset="-128"/>
                <a:ea typeface="メイリオ" panose="020B0604030504040204" pitchFamily="50" charset="-128"/>
                <a:cs typeface="MS UI Gothic"/>
              </a:rPr>
              <a:t>回路図中</a:t>
            </a:r>
            <a:r>
              <a:rPr sz="2400" spc="215" dirty="0" err="1">
                <a:latin typeface="メイリオ" panose="020B0604030504040204" pitchFamily="50" charset="-128"/>
                <a:ea typeface="メイリオ" panose="020B0604030504040204" pitchFamily="50" charset="-128"/>
                <a:cs typeface="MS UI Gothic"/>
              </a:rPr>
              <a:t>の</a:t>
            </a:r>
            <a:r>
              <a:rPr sz="2400" spc="290" dirty="0" err="1">
                <a:latin typeface="メイリオ" panose="020B0604030504040204" pitchFamily="50" charset="-128"/>
                <a:ea typeface="メイリオ" panose="020B0604030504040204" pitchFamily="50" charset="-128"/>
                <a:cs typeface="MS UI Gothic"/>
              </a:rPr>
              <a:t>エ</a:t>
            </a:r>
            <a:r>
              <a:rPr sz="2400" spc="310" dirty="0" err="1">
                <a:latin typeface="メイリオ" panose="020B0604030504040204" pitchFamily="50" charset="-128"/>
                <a:ea typeface="メイリオ" panose="020B0604030504040204" pitchFamily="50" charset="-128"/>
                <a:cs typeface="MS UI Gothic"/>
              </a:rPr>
              <a:t>ラ</a:t>
            </a:r>
            <a:r>
              <a:rPr sz="2400" spc="215" dirty="0" err="1">
                <a:latin typeface="メイリオ" panose="020B0604030504040204" pitchFamily="50" charset="-128"/>
                <a:ea typeface="メイリオ" panose="020B0604030504040204" pitchFamily="50" charset="-128"/>
                <a:cs typeface="MS UI Gothic"/>
              </a:rPr>
              <a:t>ー</a:t>
            </a:r>
            <a:r>
              <a:rPr sz="2400" spc="5" dirty="0" err="1">
                <a:latin typeface="メイリオ" panose="020B0604030504040204" pitchFamily="50" charset="-128"/>
                <a:ea typeface="メイリオ" panose="020B0604030504040204" pitchFamily="50" charset="-128"/>
                <a:cs typeface="MS UI Gothic"/>
              </a:rPr>
              <a:t>関連個所</a:t>
            </a:r>
            <a:r>
              <a:rPr sz="2400" spc="195" dirty="0" err="1">
                <a:latin typeface="メイリオ" panose="020B0604030504040204" pitchFamily="50" charset="-128"/>
                <a:ea typeface="メイリオ" panose="020B0604030504040204" pitchFamily="50" charset="-128"/>
                <a:cs typeface="MS UI Gothic"/>
              </a:rPr>
              <a:t>が</a:t>
            </a:r>
            <a:r>
              <a:rPr sz="2400" spc="5" dirty="0" err="1">
                <a:latin typeface="メイリオ" panose="020B0604030504040204" pitchFamily="50" charset="-128"/>
                <a:ea typeface="メイリオ" panose="020B0604030504040204" pitchFamily="50" charset="-128"/>
                <a:cs typeface="MS UI Gothic"/>
              </a:rPr>
              <a:t>矢</a:t>
            </a:r>
            <a:r>
              <a:rPr sz="2400" dirty="0" err="1">
                <a:latin typeface="メイリオ" panose="020B0604030504040204" pitchFamily="50" charset="-128"/>
                <a:ea typeface="メイリオ" panose="020B0604030504040204" pitchFamily="50" charset="-128"/>
                <a:cs typeface="MS UI Gothic"/>
              </a:rPr>
              <a:t>印</a:t>
            </a:r>
            <a:r>
              <a:rPr sz="2400" dirty="0">
                <a:latin typeface="メイリオ" panose="020B0604030504040204" pitchFamily="50" charset="-128"/>
                <a:ea typeface="メイリオ" panose="020B0604030504040204" pitchFamily="50" charset="-128"/>
                <a:cs typeface="MS UI Gothic"/>
              </a:rPr>
              <a:t>	</a:t>
            </a:r>
            <a:r>
              <a:rPr lang="ja-JP" altLang="en-US" sz="2400" dirty="0">
                <a:latin typeface="メイリオ" panose="020B0604030504040204" pitchFamily="50" charset="-128"/>
                <a:ea typeface="メイリオ" panose="020B0604030504040204" pitchFamily="50" charset="-128"/>
                <a:cs typeface="MS UI Gothic"/>
              </a:rPr>
              <a:t> </a:t>
            </a:r>
            <a:r>
              <a:rPr sz="2400" spc="145" dirty="0">
                <a:latin typeface="メイリオ" panose="020B0604030504040204" pitchFamily="50" charset="-128"/>
                <a:ea typeface="メイリオ" panose="020B0604030504040204" pitchFamily="50" charset="-128"/>
                <a:cs typeface="MS UI Gothic"/>
              </a:rPr>
              <a:t>で </a:t>
            </a:r>
            <a:r>
              <a:rPr sz="2400" spc="215" dirty="0" err="1">
                <a:latin typeface="メイリオ" panose="020B0604030504040204" pitchFamily="50" charset="-128"/>
                <a:ea typeface="メイリオ" panose="020B0604030504040204" pitchFamily="50" charset="-128"/>
                <a:cs typeface="MS UI Gothic"/>
              </a:rPr>
              <a:t>指</a:t>
            </a:r>
            <a:r>
              <a:rPr sz="2400" spc="155" dirty="0" err="1">
                <a:latin typeface="メイリオ" panose="020B0604030504040204" pitchFamily="50" charset="-128"/>
                <a:ea typeface="メイリオ" panose="020B0604030504040204" pitchFamily="50" charset="-128"/>
                <a:cs typeface="MS UI Gothic"/>
              </a:rPr>
              <a:t>し</a:t>
            </a:r>
            <a:r>
              <a:rPr sz="2400" spc="215" dirty="0" err="1">
                <a:latin typeface="メイリオ" panose="020B0604030504040204" pitchFamily="50" charset="-128"/>
                <a:ea typeface="メイリオ" panose="020B0604030504040204" pitchFamily="50" charset="-128"/>
                <a:cs typeface="MS UI Gothic"/>
              </a:rPr>
              <a:t>示</a:t>
            </a:r>
            <a:r>
              <a:rPr sz="2400" spc="145" dirty="0" err="1">
                <a:latin typeface="メイリオ" panose="020B0604030504040204" pitchFamily="50" charset="-128"/>
                <a:ea typeface="メイリオ" panose="020B0604030504040204" pitchFamily="50" charset="-128"/>
                <a:cs typeface="MS UI Gothic"/>
              </a:rPr>
              <a:t>さ</a:t>
            </a:r>
            <a:r>
              <a:rPr sz="2400" spc="190" dirty="0" err="1">
                <a:latin typeface="メイリオ" panose="020B0604030504040204" pitchFamily="50" charset="-128"/>
                <a:ea typeface="メイリオ" panose="020B0604030504040204" pitchFamily="50" charset="-128"/>
                <a:cs typeface="MS UI Gothic"/>
              </a:rPr>
              <a:t>れ</a:t>
            </a:r>
            <a:r>
              <a:rPr sz="2400" spc="160" dirty="0" err="1">
                <a:latin typeface="メイリオ" panose="020B0604030504040204" pitchFamily="50" charset="-128"/>
                <a:ea typeface="メイリオ" panose="020B0604030504040204" pitchFamily="50" charset="-128"/>
                <a:cs typeface="MS UI Gothic"/>
              </a:rPr>
              <a:t>ま</a:t>
            </a:r>
            <a:r>
              <a:rPr sz="2400" spc="70" dirty="0" err="1">
                <a:latin typeface="メイリオ" panose="020B0604030504040204" pitchFamily="50" charset="-128"/>
                <a:ea typeface="メイリオ" panose="020B0604030504040204" pitchFamily="50" charset="-128"/>
                <a:cs typeface="MS UI Gothic"/>
              </a:rPr>
              <a:t>す</a:t>
            </a:r>
            <a:r>
              <a:rPr sz="2400" spc="140"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p:txBody>
      </p:sp>
      <p:sp>
        <p:nvSpPr>
          <p:cNvPr id="4" name="object 4"/>
          <p:cNvSpPr txBox="1"/>
          <p:nvPr/>
        </p:nvSpPr>
        <p:spPr>
          <a:xfrm>
            <a:off x="1847055" y="6946900"/>
            <a:ext cx="16383000" cy="1607491"/>
          </a:xfrm>
          <a:prstGeom prst="rect">
            <a:avLst/>
          </a:prstGeom>
        </p:spPr>
        <p:txBody>
          <a:bodyPr vert="horz" wrap="square" lIns="0" tIns="12700" rIns="0" bIns="0" rtlCol="0">
            <a:spAutoFit/>
          </a:bodyPr>
          <a:lstStyle/>
          <a:p>
            <a:pPr marL="241300" marR="5080" indent="-228600">
              <a:lnSpc>
                <a:spcPct val="152200"/>
              </a:lnSpc>
              <a:spcBef>
                <a:spcPts val="200"/>
              </a:spcBef>
            </a:pPr>
            <a:r>
              <a:rPr sz="2400" dirty="0">
                <a:latin typeface="メイリオ" panose="020B0604030504040204" pitchFamily="50" charset="-128"/>
                <a:ea typeface="メイリオ" panose="020B0604030504040204" pitchFamily="50" charset="-128"/>
                <a:cs typeface="MS UI Gothic"/>
              </a:rPr>
              <a:t>⑦</a:t>
            </a:r>
            <a:r>
              <a:rPr sz="2400" spc="300" dirty="0">
                <a:latin typeface="メイリオ" panose="020B0604030504040204" pitchFamily="50" charset="-128"/>
                <a:ea typeface="メイリオ" panose="020B0604030504040204" pitchFamily="50" charset="-128"/>
                <a:cs typeface="MS UI Gothic"/>
              </a:rPr>
              <a:t> </a:t>
            </a:r>
            <a:r>
              <a:rPr sz="2400" spc="140" dirty="0" err="1">
                <a:latin typeface="メイリオ" panose="020B0604030504040204" pitchFamily="50" charset="-128"/>
                <a:ea typeface="メイリオ" panose="020B0604030504040204" pitchFamily="50" charset="-128"/>
                <a:cs typeface="MS UI Gothic"/>
              </a:rPr>
              <a:t>ERC</a:t>
            </a:r>
            <a:r>
              <a:rPr sz="2400" spc="125" dirty="0" err="1">
                <a:latin typeface="メイリオ" panose="020B0604030504040204" pitchFamily="50" charset="-128"/>
                <a:ea typeface="メイリオ" panose="020B0604030504040204" pitchFamily="50" charset="-128"/>
                <a:cs typeface="MS UI Gothic"/>
              </a:rPr>
              <a:t>エ</a:t>
            </a:r>
            <a:r>
              <a:rPr sz="2400" spc="150" dirty="0" err="1">
                <a:latin typeface="メイリオ" panose="020B0604030504040204" pitchFamily="50" charset="-128"/>
                <a:ea typeface="メイリオ" panose="020B0604030504040204" pitchFamily="50" charset="-128"/>
                <a:cs typeface="MS UI Gothic"/>
              </a:rPr>
              <a:t>ラ</a:t>
            </a:r>
            <a:r>
              <a:rPr sz="2400" spc="175" dirty="0" err="1">
                <a:latin typeface="メイリオ" panose="020B0604030504040204" pitchFamily="50" charset="-128"/>
                <a:ea typeface="メイリオ" panose="020B0604030504040204" pitchFamily="50" charset="-128"/>
                <a:cs typeface="MS UI Gothic"/>
              </a:rPr>
              <a:t>ーが</a:t>
            </a:r>
            <a:r>
              <a:rPr sz="2400" spc="215" dirty="0" err="1">
                <a:latin typeface="メイリオ" panose="020B0604030504040204" pitchFamily="50" charset="-128"/>
                <a:ea typeface="メイリオ" panose="020B0604030504040204" pitchFamily="50" charset="-128"/>
                <a:cs typeface="MS UI Gothic"/>
              </a:rPr>
              <a:t>表示</a:t>
            </a:r>
            <a:r>
              <a:rPr sz="2400" spc="150" dirty="0" err="1">
                <a:latin typeface="メイリオ" panose="020B0604030504040204" pitchFamily="50" charset="-128"/>
                <a:ea typeface="メイリオ" panose="020B0604030504040204" pitchFamily="50" charset="-128"/>
                <a:cs typeface="MS UI Gothic"/>
              </a:rPr>
              <a:t>さ</a:t>
            </a:r>
            <a:r>
              <a:rPr sz="2400" spc="135" dirty="0" err="1">
                <a:latin typeface="メイリオ" panose="020B0604030504040204" pitchFamily="50" charset="-128"/>
                <a:ea typeface="メイリオ" panose="020B0604030504040204" pitchFamily="50" charset="-128"/>
                <a:cs typeface="MS UI Gothic"/>
              </a:rPr>
              <a:t>れ</a:t>
            </a:r>
            <a:r>
              <a:rPr sz="2400" spc="150" dirty="0" err="1">
                <a:latin typeface="メイリオ" panose="020B0604030504040204" pitchFamily="50" charset="-128"/>
                <a:ea typeface="メイリオ" panose="020B0604030504040204" pitchFamily="50" charset="-128"/>
                <a:cs typeface="MS UI Gothic"/>
              </a:rPr>
              <a:t>て</a:t>
            </a:r>
            <a:r>
              <a:rPr sz="2400" spc="145" dirty="0" err="1">
                <a:latin typeface="メイリオ" panose="020B0604030504040204" pitchFamily="50" charset="-128"/>
                <a:ea typeface="メイリオ" panose="020B0604030504040204" pitchFamily="50" charset="-128"/>
                <a:cs typeface="MS UI Gothic"/>
              </a:rPr>
              <a:t>も</a:t>
            </a:r>
            <a:r>
              <a:rPr sz="2400" spc="125" dirty="0" err="1">
                <a:latin typeface="メイリオ" panose="020B0604030504040204" pitchFamily="50" charset="-128"/>
                <a:ea typeface="メイリオ" panose="020B0604030504040204" pitchFamily="50" charset="-128"/>
                <a:cs typeface="MS UI Gothic"/>
              </a:rPr>
              <a:t>，</a:t>
            </a:r>
            <a:r>
              <a:rPr sz="2400" spc="190" dirty="0" err="1">
                <a:latin typeface="メイリオ" panose="020B0604030504040204" pitchFamily="50" charset="-128"/>
                <a:ea typeface="メイリオ" panose="020B0604030504040204" pitchFamily="50" charset="-128"/>
                <a:cs typeface="MS UI Gothic"/>
              </a:rPr>
              <a:t>設計者</a:t>
            </a:r>
            <a:r>
              <a:rPr sz="2400" spc="160" dirty="0" err="1">
                <a:latin typeface="メイリオ" panose="020B0604030504040204" pitchFamily="50" charset="-128"/>
                <a:ea typeface="メイリオ" panose="020B0604030504040204" pitchFamily="50" charset="-128"/>
                <a:cs typeface="MS UI Gothic"/>
              </a:rPr>
              <a:t>が</a:t>
            </a:r>
            <a:r>
              <a:rPr sz="2400" spc="190" dirty="0" err="1">
                <a:latin typeface="メイリオ" panose="020B0604030504040204" pitchFamily="50" charset="-128"/>
                <a:ea typeface="メイリオ" panose="020B0604030504040204" pitchFamily="50" charset="-128"/>
                <a:cs typeface="MS UI Gothic"/>
              </a:rPr>
              <a:t>許容</a:t>
            </a:r>
            <a:r>
              <a:rPr sz="2400" spc="155" dirty="0" err="1">
                <a:latin typeface="メイリオ" panose="020B0604030504040204" pitchFamily="50" charset="-128"/>
                <a:ea typeface="メイリオ" panose="020B0604030504040204" pitchFamily="50" charset="-128"/>
                <a:cs typeface="MS UI Gothic"/>
              </a:rPr>
              <a:t>で</a:t>
            </a:r>
            <a:r>
              <a:rPr sz="2400" spc="145" dirty="0" err="1">
                <a:latin typeface="メイリオ" panose="020B0604030504040204" pitchFamily="50" charset="-128"/>
                <a:ea typeface="メイリオ" panose="020B0604030504040204" pitchFamily="50" charset="-128"/>
                <a:cs typeface="MS UI Gothic"/>
              </a:rPr>
              <a:t>きるも</a:t>
            </a:r>
            <a:r>
              <a:rPr sz="2400" spc="155" dirty="0" err="1">
                <a:latin typeface="メイリオ" panose="020B0604030504040204" pitchFamily="50" charset="-128"/>
                <a:ea typeface="メイリオ" panose="020B0604030504040204" pitchFamily="50" charset="-128"/>
                <a:cs typeface="MS UI Gothic"/>
              </a:rPr>
              <a:t>のであ</a:t>
            </a:r>
            <a:r>
              <a:rPr sz="2400" spc="170" dirty="0" err="1">
                <a:latin typeface="メイリオ" panose="020B0604030504040204" pitchFamily="50" charset="-128"/>
                <a:ea typeface="メイリオ" panose="020B0604030504040204" pitchFamily="50" charset="-128"/>
                <a:cs typeface="MS UI Gothic"/>
              </a:rPr>
              <a:t>れ</a:t>
            </a:r>
            <a:r>
              <a:rPr sz="2400" spc="165" dirty="0" err="1">
                <a:latin typeface="メイリオ" panose="020B0604030504040204" pitchFamily="50" charset="-128"/>
                <a:ea typeface="メイリオ" panose="020B0604030504040204" pitchFamily="50" charset="-128"/>
                <a:cs typeface="MS UI Gothic"/>
              </a:rPr>
              <a:t>ば</a:t>
            </a:r>
            <a:r>
              <a:rPr sz="2400" spc="190" dirty="0" err="1">
                <a:latin typeface="メイリオ" panose="020B0604030504040204" pitchFamily="50" charset="-128"/>
                <a:ea typeface="メイリオ" panose="020B0604030504040204" pitchFamily="50" charset="-128"/>
                <a:cs typeface="MS UI Gothic"/>
              </a:rPr>
              <a:t>無視</a:t>
            </a:r>
            <a:r>
              <a:rPr sz="2400" spc="50" dirty="0" err="1">
                <a:latin typeface="メイリオ" panose="020B0604030504040204" pitchFamily="50" charset="-128"/>
                <a:ea typeface="メイリオ" panose="020B0604030504040204" pitchFamily="50" charset="-128"/>
                <a:cs typeface="MS UI Gothic"/>
              </a:rPr>
              <a:t>し</a:t>
            </a:r>
            <a:r>
              <a:rPr sz="2400" spc="215" dirty="0" err="1">
                <a:latin typeface="メイリオ" panose="020B0604030504040204" pitchFamily="50" charset="-128"/>
                <a:ea typeface="メイリオ" panose="020B0604030504040204" pitchFamily="50" charset="-128"/>
                <a:cs typeface="MS UI Gothic"/>
              </a:rPr>
              <a:t>て</a:t>
            </a:r>
            <a:r>
              <a:rPr sz="2400" spc="140" dirty="0" err="1">
                <a:latin typeface="メイリオ" panose="020B0604030504040204" pitchFamily="50" charset="-128"/>
                <a:ea typeface="メイリオ" panose="020B0604030504040204" pitchFamily="50" charset="-128"/>
                <a:cs typeface="MS UI Gothic"/>
              </a:rPr>
              <a:t>，</a:t>
            </a:r>
            <a:r>
              <a:rPr sz="2400" spc="155" dirty="0" err="1">
                <a:latin typeface="メイリオ" panose="020B0604030504040204" pitchFamily="50" charset="-128"/>
                <a:ea typeface="メイリオ" panose="020B0604030504040204" pitchFamily="50" charset="-128"/>
                <a:cs typeface="MS UI Gothic"/>
              </a:rPr>
              <a:t>そ</a:t>
            </a:r>
            <a:r>
              <a:rPr sz="2400" spc="170" dirty="0" err="1">
                <a:latin typeface="メイリオ" panose="020B0604030504040204" pitchFamily="50" charset="-128"/>
                <a:ea typeface="メイリオ" panose="020B0604030504040204" pitchFamily="50" charset="-128"/>
                <a:cs typeface="MS UI Gothic"/>
              </a:rPr>
              <a:t>の</a:t>
            </a:r>
            <a:r>
              <a:rPr sz="2400" spc="155" dirty="0" err="1">
                <a:latin typeface="メイリオ" panose="020B0604030504040204" pitchFamily="50" charset="-128"/>
                <a:ea typeface="メイリオ" panose="020B0604030504040204" pitchFamily="50" charset="-128"/>
                <a:cs typeface="MS UI Gothic"/>
              </a:rPr>
              <a:t>まま</a:t>
            </a:r>
            <a:r>
              <a:rPr sz="2400" spc="204" dirty="0" err="1">
                <a:latin typeface="メイリオ" panose="020B0604030504040204" pitchFamily="50" charset="-128"/>
                <a:ea typeface="メイリオ" panose="020B0604030504040204" pitchFamily="50" charset="-128"/>
                <a:cs typeface="MS UI Gothic"/>
              </a:rPr>
              <a:t>作業</a:t>
            </a:r>
            <a:r>
              <a:rPr sz="2400" spc="155" dirty="0" err="1">
                <a:latin typeface="メイリオ" panose="020B0604030504040204" pitchFamily="50" charset="-128"/>
                <a:ea typeface="メイリオ" panose="020B0604030504040204" pitchFamily="50" charset="-128"/>
                <a:cs typeface="MS UI Gothic"/>
              </a:rPr>
              <a:t>を</a:t>
            </a:r>
            <a:r>
              <a:rPr sz="2400" spc="204" dirty="0" err="1">
                <a:latin typeface="メイリオ" panose="020B0604030504040204" pitchFamily="50" charset="-128"/>
                <a:ea typeface="メイリオ" panose="020B0604030504040204" pitchFamily="50" charset="-128"/>
                <a:cs typeface="MS UI Gothic"/>
              </a:rPr>
              <a:t>続行</a:t>
            </a:r>
            <a:r>
              <a:rPr sz="2400" spc="220" dirty="0" err="1">
                <a:latin typeface="メイリオ" panose="020B0604030504040204" pitchFamily="50" charset="-128"/>
                <a:ea typeface="メイリオ" panose="020B0604030504040204" pitchFamily="50" charset="-128"/>
                <a:cs typeface="MS UI Gothic"/>
              </a:rPr>
              <a:t>し</a:t>
            </a:r>
            <a:r>
              <a:rPr sz="2400" spc="254" dirty="0" err="1">
                <a:latin typeface="メイリオ" panose="020B0604030504040204" pitchFamily="50" charset="-128"/>
                <a:ea typeface="メイリオ" panose="020B0604030504040204" pitchFamily="50" charset="-128"/>
                <a:cs typeface="MS UI Gothic"/>
              </a:rPr>
              <a:t>て</a:t>
            </a:r>
            <a:r>
              <a:rPr sz="2400" spc="245" dirty="0" err="1">
                <a:latin typeface="メイリオ" panose="020B0604030504040204" pitchFamily="50" charset="-128"/>
                <a:ea typeface="メイリオ" panose="020B0604030504040204" pitchFamily="50" charset="-128"/>
                <a:cs typeface="MS UI Gothic"/>
              </a:rPr>
              <a:t>も</a:t>
            </a:r>
            <a:r>
              <a:rPr sz="2400" spc="265" dirty="0" err="1">
                <a:latin typeface="メイリオ" panose="020B0604030504040204" pitchFamily="50" charset="-128"/>
                <a:ea typeface="メイリオ" panose="020B0604030504040204" pitchFamily="50" charset="-128"/>
                <a:cs typeface="MS UI Gothic"/>
              </a:rPr>
              <a:t>か</a:t>
            </a:r>
            <a:r>
              <a:rPr sz="2400" spc="245" dirty="0" err="1">
                <a:latin typeface="メイリオ" panose="020B0604030504040204" pitchFamily="50" charset="-128"/>
                <a:ea typeface="メイリオ" panose="020B0604030504040204" pitchFamily="50" charset="-128"/>
                <a:cs typeface="MS UI Gothic"/>
              </a:rPr>
              <a:t>ま</a:t>
            </a:r>
            <a:r>
              <a:rPr sz="2400" spc="265" dirty="0" err="1">
                <a:latin typeface="メイリオ" panose="020B0604030504040204" pitchFamily="50" charset="-128"/>
                <a:ea typeface="メイリオ" panose="020B0604030504040204" pitchFamily="50" charset="-128"/>
                <a:cs typeface="MS UI Gothic"/>
              </a:rPr>
              <a:t>い</a:t>
            </a:r>
            <a:r>
              <a:rPr sz="2400" spc="245" dirty="0" err="1">
                <a:latin typeface="メイリオ" panose="020B0604030504040204" pitchFamily="50" charset="-128"/>
                <a:ea typeface="メイリオ" panose="020B0604030504040204" pitchFamily="50" charset="-128"/>
                <a:cs typeface="MS UI Gothic"/>
              </a:rPr>
              <a:t>ま</a:t>
            </a:r>
            <a:r>
              <a:rPr sz="2400" spc="275" dirty="0" err="1">
                <a:latin typeface="メイリオ" panose="020B0604030504040204" pitchFamily="50" charset="-128"/>
                <a:ea typeface="メイリオ" panose="020B0604030504040204" pitchFamily="50" charset="-128"/>
                <a:cs typeface="MS UI Gothic"/>
              </a:rPr>
              <a:t>せ</a:t>
            </a:r>
            <a:r>
              <a:rPr sz="2400" spc="265" dirty="0" err="1">
                <a:latin typeface="メイリオ" panose="020B0604030504040204" pitchFamily="50" charset="-128"/>
                <a:ea typeface="メイリオ" panose="020B0604030504040204" pitchFamily="50" charset="-128"/>
                <a:cs typeface="MS UI Gothic"/>
              </a:rPr>
              <a:t>ん</a:t>
            </a:r>
            <a:r>
              <a:rPr sz="2400" spc="215" dirty="0">
                <a:latin typeface="メイリオ" panose="020B0604030504040204" pitchFamily="50" charset="-128"/>
                <a:ea typeface="メイリオ" panose="020B0604030504040204" pitchFamily="50" charset="-128"/>
                <a:cs typeface="MS UI Gothic"/>
              </a:rPr>
              <a:t>。</a:t>
            </a:r>
            <a:r>
              <a:rPr lang="en-US" altLang="ja-JP" sz="2400" spc="215" dirty="0">
                <a:latin typeface="メイリオ" panose="020B0604030504040204" pitchFamily="50" charset="-128"/>
                <a:ea typeface="メイリオ" panose="020B0604030504040204" pitchFamily="50" charset="-128"/>
                <a:cs typeface="MS UI Gothic"/>
              </a:rPr>
              <a:t>(</a:t>
            </a:r>
            <a:r>
              <a:rPr lang="ja-JP" altLang="en-US" sz="2400" spc="215" dirty="0">
                <a:latin typeface="メイリオ" panose="020B0604030504040204" pitchFamily="50" charset="-128"/>
                <a:ea typeface="メイリオ" panose="020B0604030504040204" pitchFamily="50" charset="-128"/>
                <a:cs typeface="MS UI Gothic"/>
              </a:rPr>
              <a:t>なくすのが好ましい　ケアレスミスを防げます。</a:t>
            </a:r>
            <a:r>
              <a:rPr lang="en-US" altLang="ja-JP" sz="2400" spc="21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12700">
              <a:spcBef>
                <a:spcPts val="820"/>
              </a:spcBef>
            </a:pPr>
            <a:r>
              <a:rPr sz="2400" dirty="0">
                <a:latin typeface="メイリオ" panose="020B0604030504040204" pitchFamily="50" charset="-128"/>
                <a:ea typeface="メイリオ" panose="020B0604030504040204" pitchFamily="50" charset="-128"/>
                <a:cs typeface="MS UI Gothic"/>
              </a:rPr>
              <a:t>※</a:t>
            </a:r>
            <a:r>
              <a:rPr sz="2400" spc="25" dirty="0">
                <a:latin typeface="メイリオ" panose="020B0604030504040204" pitchFamily="50" charset="-128"/>
                <a:ea typeface="メイリオ" panose="020B0604030504040204" pitchFamily="50" charset="-128"/>
                <a:cs typeface="MS UI Gothic"/>
              </a:rPr>
              <a:t> </a:t>
            </a:r>
            <a:r>
              <a:rPr sz="2400" spc="140" dirty="0">
                <a:latin typeface="メイリオ" panose="020B0604030504040204" pitchFamily="50" charset="-128"/>
                <a:ea typeface="メイリオ" panose="020B0604030504040204" pitchFamily="50" charset="-128"/>
                <a:cs typeface="MS UI Gothic"/>
              </a:rPr>
              <a:t>ERC</a:t>
            </a:r>
            <a:r>
              <a:rPr sz="2400" spc="185" dirty="0">
                <a:latin typeface="メイリオ" panose="020B0604030504040204" pitchFamily="50" charset="-128"/>
                <a:ea typeface="メイリオ" panose="020B0604030504040204" pitchFamily="50" charset="-128"/>
                <a:cs typeface="MS UI Gothic"/>
              </a:rPr>
              <a:t>の</a:t>
            </a:r>
            <a:r>
              <a:rPr sz="2400" spc="120" dirty="0">
                <a:latin typeface="メイリオ" panose="020B0604030504040204" pitchFamily="50" charset="-128"/>
                <a:ea typeface="メイリオ" panose="020B0604030504040204" pitchFamily="50" charset="-128"/>
                <a:cs typeface="MS UI Gothic"/>
              </a:rPr>
              <a:t>エ</a:t>
            </a:r>
            <a:r>
              <a:rPr sz="2400" spc="210" dirty="0">
                <a:latin typeface="メイリオ" panose="020B0604030504040204" pitchFamily="50" charset="-128"/>
                <a:ea typeface="メイリオ" panose="020B0604030504040204" pitchFamily="50" charset="-128"/>
                <a:cs typeface="MS UI Gothic"/>
              </a:rPr>
              <a:t>ラ</a:t>
            </a:r>
            <a:r>
              <a:rPr sz="2400" spc="245" dirty="0">
                <a:latin typeface="メイリオ" panose="020B0604030504040204" pitchFamily="50" charset="-128"/>
                <a:ea typeface="メイリオ" panose="020B0604030504040204" pitchFamily="50" charset="-128"/>
                <a:cs typeface="MS UI Gothic"/>
              </a:rPr>
              <a:t>ー</a:t>
            </a:r>
            <a:r>
              <a:rPr sz="2400" spc="235" dirty="0">
                <a:latin typeface="メイリオ" panose="020B0604030504040204" pitchFamily="50" charset="-128"/>
                <a:ea typeface="メイリオ" panose="020B0604030504040204" pitchFamily="50" charset="-128"/>
                <a:cs typeface="MS UI Gothic"/>
              </a:rPr>
              <a:t>チ</a:t>
            </a:r>
            <a:r>
              <a:rPr sz="2400" spc="180" dirty="0">
                <a:latin typeface="メイリオ" panose="020B0604030504040204" pitchFamily="50" charset="-128"/>
                <a:ea typeface="メイリオ" panose="020B0604030504040204" pitchFamily="50" charset="-128"/>
                <a:cs typeface="MS UI Gothic"/>
              </a:rPr>
              <a:t>ェ</a:t>
            </a:r>
            <a:r>
              <a:rPr sz="2400" spc="175" dirty="0">
                <a:latin typeface="メイリオ" panose="020B0604030504040204" pitchFamily="50" charset="-128"/>
                <a:ea typeface="メイリオ" panose="020B0604030504040204" pitchFamily="50" charset="-128"/>
                <a:cs typeface="MS UI Gothic"/>
              </a:rPr>
              <a:t>ッ</a:t>
            </a:r>
            <a:r>
              <a:rPr sz="2400" spc="210" dirty="0">
                <a:latin typeface="メイリオ" panose="020B0604030504040204" pitchFamily="50" charset="-128"/>
                <a:ea typeface="メイリオ" panose="020B0604030504040204" pitchFamily="50" charset="-128"/>
                <a:cs typeface="MS UI Gothic"/>
              </a:rPr>
              <a:t>ク</a:t>
            </a:r>
            <a:r>
              <a:rPr sz="2400" spc="245" dirty="0">
                <a:latin typeface="メイリオ" panose="020B0604030504040204" pitchFamily="50" charset="-128"/>
                <a:ea typeface="メイリオ" panose="020B0604030504040204" pitchFamily="50" charset="-128"/>
                <a:cs typeface="MS UI Gothic"/>
              </a:rPr>
              <a:t>の</a:t>
            </a:r>
            <a:r>
              <a:rPr sz="2400" spc="300" dirty="0">
                <a:latin typeface="メイリオ" panose="020B0604030504040204" pitchFamily="50" charset="-128"/>
                <a:ea typeface="メイリオ" panose="020B0604030504040204" pitchFamily="50" charset="-128"/>
                <a:cs typeface="MS UI Gothic"/>
              </a:rPr>
              <a:t>条件</a:t>
            </a:r>
            <a:r>
              <a:rPr sz="2400" spc="225" dirty="0">
                <a:latin typeface="メイリオ" panose="020B0604030504040204" pitchFamily="50" charset="-128"/>
                <a:ea typeface="メイリオ" panose="020B0604030504040204" pitchFamily="50" charset="-128"/>
                <a:cs typeface="MS UI Gothic"/>
              </a:rPr>
              <a:t>を</a:t>
            </a:r>
            <a:r>
              <a:rPr sz="2400" spc="300" dirty="0">
                <a:latin typeface="メイリオ" panose="020B0604030504040204" pitchFamily="50" charset="-128"/>
                <a:ea typeface="メイリオ" panose="020B0604030504040204" pitchFamily="50" charset="-128"/>
                <a:cs typeface="MS UI Gothic"/>
              </a:rPr>
              <a:t>変更</a:t>
            </a:r>
            <a:r>
              <a:rPr sz="2400" spc="254" dirty="0">
                <a:latin typeface="メイリオ" panose="020B0604030504040204" pitchFamily="50" charset="-128"/>
                <a:ea typeface="メイリオ" panose="020B0604030504040204" pitchFamily="50" charset="-128"/>
                <a:cs typeface="MS UI Gothic"/>
              </a:rPr>
              <a:t>す</a:t>
            </a:r>
            <a:r>
              <a:rPr sz="2400" spc="229" dirty="0">
                <a:latin typeface="メイリオ" panose="020B0604030504040204" pitchFamily="50" charset="-128"/>
                <a:ea typeface="メイリオ" panose="020B0604030504040204" pitchFamily="50" charset="-128"/>
                <a:cs typeface="MS UI Gothic"/>
              </a:rPr>
              <a:t>る</a:t>
            </a:r>
            <a:r>
              <a:rPr sz="2400" spc="210" dirty="0">
                <a:latin typeface="メイリオ" panose="020B0604030504040204" pitchFamily="50" charset="-128"/>
                <a:ea typeface="メイリオ" panose="020B0604030504040204" pitchFamily="50" charset="-128"/>
                <a:cs typeface="MS UI Gothic"/>
              </a:rPr>
              <a:t>こ</a:t>
            </a:r>
            <a:r>
              <a:rPr sz="2400" spc="190" dirty="0">
                <a:latin typeface="メイリオ" panose="020B0604030504040204" pitchFamily="50" charset="-128"/>
                <a:ea typeface="メイリオ" panose="020B0604030504040204" pitchFamily="50" charset="-128"/>
                <a:cs typeface="MS UI Gothic"/>
              </a:rPr>
              <a:t>と</a:t>
            </a:r>
            <a:r>
              <a:rPr sz="2400" spc="250" dirty="0">
                <a:latin typeface="メイリオ" panose="020B0604030504040204" pitchFamily="50" charset="-128"/>
                <a:ea typeface="メイリオ" panose="020B0604030504040204" pitchFamily="50" charset="-128"/>
                <a:cs typeface="MS UI Gothic"/>
              </a:rPr>
              <a:t>が</a:t>
            </a:r>
            <a:r>
              <a:rPr sz="2400" spc="245" dirty="0">
                <a:latin typeface="メイリオ" panose="020B0604030504040204" pitchFamily="50" charset="-128"/>
                <a:ea typeface="メイリオ" panose="020B0604030504040204" pitchFamily="50" charset="-128"/>
                <a:cs typeface="MS UI Gothic"/>
              </a:rPr>
              <a:t>で</a:t>
            </a:r>
            <a:r>
              <a:rPr sz="2400" spc="225" dirty="0">
                <a:latin typeface="メイリオ" panose="020B0604030504040204" pitchFamily="50" charset="-128"/>
                <a:ea typeface="メイリオ" panose="020B0604030504040204" pitchFamily="50" charset="-128"/>
                <a:cs typeface="MS UI Gothic"/>
              </a:rPr>
              <a:t>きま</a:t>
            </a:r>
            <a:r>
              <a:rPr sz="2400" spc="70" dirty="0">
                <a:latin typeface="メイリオ" panose="020B0604030504040204" pitchFamily="50" charset="-128"/>
                <a:ea typeface="メイリオ" panose="020B0604030504040204" pitchFamily="50" charset="-128"/>
                <a:cs typeface="MS UI Gothic"/>
              </a:rPr>
              <a:t>す</a:t>
            </a:r>
            <a:r>
              <a:rPr sz="2400" spc="545" dirty="0">
                <a:latin typeface="メイリオ" panose="020B0604030504040204" pitchFamily="50" charset="-128"/>
                <a:ea typeface="メイリオ" panose="020B0604030504040204" pitchFamily="50" charset="-128"/>
                <a:cs typeface="MS UI Gothic"/>
              </a:rPr>
              <a:t>。</a:t>
            </a:r>
            <a:r>
              <a:rPr sz="2400" spc="409" dirty="0">
                <a:latin typeface="メイリオ" panose="020B0604030504040204" pitchFamily="50" charset="-128"/>
                <a:ea typeface="メイリオ" panose="020B0604030504040204" pitchFamily="50" charset="-128"/>
                <a:cs typeface="MS UI Gothic"/>
              </a:rPr>
              <a:t>「</a:t>
            </a:r>
            <a:r>
              <a:rPr sz="2400" u="sng" spc="105"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Tips7.</a:t>
            </a:r>
            <a:r>
              <a:rPr sz="2400" u="sng" spc="3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 </a:t>
            </a:r>
            <a:r>
              <a:rPr sz="2400" u="sng" spc="45"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ERC</a:t>
            </a:r>
            <a:r>
              <a:rPr sz="2400" u="sng" spc="75"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条件</a:t>
            </a:r>
            <a:r>
              <a:rPr sz="2400" u="sng" spc="6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の</a:t>
            </a:r>
            <a:r>
              <a:rPr sz="2400" u="sng" spc="75"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設定</a:t>
            </a:r>
            <a:r>
              <a:rPr sz="2400" spc="114" dirty="0">
                <a:latin typeface="メイリオ" panose="020B0604030504040204" pitchFamily="50" charset="-128"/>
                <a:ea typeface="メイリオ" panose="020B0604030504040204" pitchFamily="50" charset="-128"/>
                <a:cs typeface="MS UI Gothic"/>
              </a:rPr>
              <a:t>」</a:t>
            </a:r>
            <a:r>
              <a:rPr sz="2400" spc="229" dirty="0">
                <a:latin typeface="メイリオ" panose="020B0604030504040204" pitchFamily="50" charset="-128"/>
                <a:ea typeface="メイリオ" panose="020B0604030504040204" pitchFamily="50" charset="-128"/>
                <a:cs typeface="MS UI Gothic"/>
              </a:rPr>
              <a:t>参照</a:t>
            </a:r>
            <a:endParaRPr sz="2400" dirty="0">
              <a:latin typeface="メイリオ" panose="020B0604030504040204" pitchFamily="50" charset="-128"/>
              <a:ea typeface="メイリオ" panose="020B0604030504040204" pitchFamily="50" charset="-128"/>
              <a:cs typeface="MS UI Gothic"/>
            </a:endParaRPr>
          </a:p>
        </p:txBody>
      </p:sp>
      <p:sp>
        <p:nvSpPr>
          <p:cNvPr id="7" name="object 7"/>
          <p:cNvSpPr/>
          <p:nvPr/>
        </p:nvSpPr>
        <p:spPr>
          <a:xfrm>
            <a:off x="14915356" y="1841500"/>
            <a:ext cx="241300" cy="246126"/>
          </a:xfrm>
          <a:prstGeom prst="rect">
            <a:avLst/>
          </a:prstGeom>
          <a:blipFill>
            <a:blip r:embed="rId2" cstate="print"/>
            <a:stretch>
              <a:fillRect/>
            </a:stretch>
          </a:blipFill>
        </p:spPr>
        <p:txBody>
          <a:bodyPr wrap="square" lIns="0" tIns="0" rIns="0" bIns="0" rtlCol="0"/>
          <a:lstStyle/>
          <a:p>
            <a:endParaRPr dirty="0"/>
          </a:p>
        </p:txBody>
      </p:sp>
      <p:sp>
        <p:nvSpPr>
          <p:cNvPr id="8" name="object 8"/>
          <p:cNvSpPr/>
          <p:nvPr/>
        </p:nvSpPr>
        <p:spPr>
          <a:xfrm>
            <a:off x="2342356" y="2600215"/>
            <a:ext cx="7696200" cy="3584685"/>
          </a:xfrm>
          <a:prstGeom prst="rect">
            <a:avLst/>
          </a:prstGeom>
          <a:blipFill>
            <a:blip r:embed="rId3" cstate="print"/>
            <a:stretch>
              <a:fillRect/>
            </a:stretch>
          </a:blipFill>
        </p:spPr>
        <p:txBody>
          <a:bodyPr wrap="square" lIns="0" tIns="0" rIns="0" bIns="0" rtlCol="0"/>
          <a:lstStyle/>
          <a:p>
            <a:endParaRPr dirty="0"/>
          </a:p>
        </p:txBody>
      </p:sp>
      <p:sp>
        <p:nvSpPr>
          <p:cNvPr id="9" name="object 9"/>
          <p:cNvSpPr txBox="1">
            <a:spLocks noGrp="1"/>
          </p:cNvSpPr>
          <p:nvPr>
            <p:ph type="sldNum" sz="quarter" idx="7"/>
          </p:nvPr>
        </p:nvSpPr>
        <p:spPr/>
        <p:txBody>
          <a:bodyPr/>
          <a:lstStyle/>
          <a:p>
            <a:r>
              <a:rPr lang="en-US" altLang="ja-JP" dirty="0"/>
              <a:t>17</a:t>
            </a:r>
          </a:p>
        </p:txBody>
      </p:sp>
      <p:sp>
        <p:nvSpPr>
          <p:cNvPr id="10" name="正方形/長方形 9">
            <a:extLst>
              <a:ext uri="{FF2B5EF4-FFF2-40B4-BE49-F238E27FC236}">
                <a16:creationId xmlns:a16="http://schemas.microsoft.com/office/drawing/2014/main" id="{AC94F2C0-1BCA-4FB8-BA13-7980F6001EA1}"/>
              </a:ext>
            </a:extLst>
          </p:cNvPr>
          <p:cNvSpPr/>
          <p:nvPr/>
        </p:nvSpPr>
        <p:spPr>
          <a:xfrm>
            <a:off x="3637756" y="6229636"/>
            <a:ext cx="1075936" cy="461665"/>
          </a:xfrm>
          <a:prstGeom prst="rect">
            <a:avLst/>
          </a:prstGeom>
        </p:spPr>
        <p:txBody>
          <a:bodyPr wrap="none">
            <a:spAutoFit/>
          </a:bodyPr>
          <a:lstStyle/>
          <a:p>
            <a:r>
              <a:rPr lang="ja-JP" altLang="en-US" sz="2400" spc="210" dirty="0">
                <a:latin typeface="メイリオ" panose="020B0604030504040204" pitchFamily="50" charset="-128"/>
                <a:ea typeface="メイリオ" panose="020B0604030504040204" pitchFamily="50" charset="-128"/>
                <a:cs typeface="MS UI Gothic"/>
              </a:rPr>
              <a:t>図</a:t>
            </a:r>
            <a:r>
              <a:rPr lang="en-US" altLang="ja-JP" sz="2400" spc="105" dirty="0">
                <a:latin typeface="メイリオ" panose="020B0604030504040204" pitchFamily="50" charset="-128"/>
                <a:ea typeface="メイリオ" panose="020B0604030504040204" pitchFamily="50" charset="-128"/>
                <a:cs typeface="MS UI Gothic"/>
              </a:rPr>
              <a:t>6-2</a:t>
            </a:r>
            <a:endParaRPr lang="ja-JP" altLang="en-US" sz="2400" dirty="0"/>
          </a:p>
        </p:txBody>
      </p:sp>
      <p:sp>
        <p:nvSpPr>
          <p:cNvPr id="11" name="正方形/長方形 10">
            <a:extLst>
              <a:ext uri="{FF2B5EF4-FFF2-40B4-BE49-F238E27FC236}">
                <a16:creationId xmlns:a16="http://schemas.microsoft.com/office/drawing/2014/main" id="{FF61AB25-6697-40EA-B5AE-C6A537B9EDAD}"/>
              </a:ext>
            </a:extLst>
          </p:cNvPr>
          <p:cNvSpPr/>
          <p:nvPr/>
        </p:nvSpPr>
        <p:spPr>
          <a:xfrm>
            <a:off x="10514011" y="3432556"/>
            <a:ext cx="7525545" cy="1304203"/>
          </a:xfrm>
          <a:prstGeom prst="rect">
            <a:avLst/>
          </a:prstGeom>
        </p:spPr>
        <p:txBody>
          <a:bodyPr wrap="square">
            <a:spAutoFit/>
          </a:bodyPr>
          <a:lstStyle/>
          <a:p>
            <a:pPr>
              <a:lnSpc>
                <a:spcPct val="150000"/>
              </a:lnSpc>
            </a:pPr>
            <a:r>
              <a:rPr lang="ja-JP" altLang="en-US" spc="210" dirty="0">
                <a:latin typeface="メイリオ" panose="020B0604030504040204" pitchFamily="50" charset="-128"/>
                <a:ea typeface="メイリオ" panose="020B0604030504040204" pitchFamily="50" charset="-128"/>
              </a:rPr>
              <a:t>回路図を任意の場所で十分拡大表示してエラーリスト‘・・・・</a:t>
            </a:r>
            <a:endParaRPr lang="en-US" altLang="ja-JP" spc="210" dirty="0">
              <a:latin typeface="メイリオ" panose="020B0604030504040204" pitchFamily="50" charset="-128"/>
              <a:ea typeface="メイリオ" panose="020B0604030504040204" pitchFamily="50" charset="-128"/>
            </a:endParaRPr>
          </a:p>
          <a:p>
            <a:pPr>
              <a:lnSpc>
                <a:spcPct val="150000"/>
              </a:lnSpc>
            </a:pPr>
            <a:r>
              <a:rPr lang="ja-JP" altLang="en-US" spc="210" dirty="0">
                <a:latin typeface="メイリオ" panose="020B0604030504040204" pitchFamily="50" charset="-128"/>
                <a:ea typeface="メイリオ" panose="020B0604030504040204" pitchFamily="50" charset="-128"/>
              </a:rPr>
              <a:t>のリンクをダブルクリックすると該当の矢印　　付近に移動します。</a:t>
            </a:r>
            <a:endParaRPr lang="ja-JP" altLang="en-US" dirty="0"/>
          </a:p>
        </p:txBody>
      </p:sp>
      <p:sp>
        <p:nvSpPr>
          <p:cNvPr id="12" name="object 7">
            <a:extLst>
              <a:ext uri="{FF2B5EF4-FFF2-40B4-BE49-F238E27FC236}">
                <a16:creationId xmlns:a16="http://schemas.microsoft.com/office/drawing/2014/main" id="{A7867660-10C9-46CB-B3BF-E5AF12E000F3}"/>
              </a:ext>
            </a:extLst>
          </p:cNvPr>
          <p:cNvSpPr/>
          <p:nvPr/>
        </p:nvSpPr>
        <p:spPr>
          <a:xfrm>
            <a:off x="15829756" y="3961594"/>
            <a:ext cx="241300" cy="246126"/>
          </a:xfrm>
          <a:prstGeom prst="rect">
            <a:avLst/>
          </a:prstGeom>
          <a:blipFill>
            <a:blip r:embed="rId2" cstate="print"/>
            <a:stretch>
              <a:fillRect/>
            </a:stretch>
          </a:blipFill>
        </p:spPr>
        <p:txBody>
          <a:bodyPr wrap="square" lIns="0" tIns="0" rIns="0" bIns="0" rtlCol="0"/>
          <a:lstStyle/>
          <a:p>
            <a:endParaRPr dirty="0"/>
          </a:p>
        </p:txBody>
      </p:sp>
      <p:sp>
        <p:nvSpPr>
          <p:cNvPr id="13" name="スライド番号プレースホルダー 4">
            <a:extLst>
              <a:ext uri="{FF2B5EF4-FFF2-40B4-BE49-F238E27FC236}">
                <a16:creationId xmlns:a16="http://schemas.microsoft.com/office/drawing/2014/main" id="{4CBE158F-7B5E-4EEB-B241-61AAE62BF0EF}"/>
              </a:ext>
            </a:extLst>
          </p:cNvPr>
          <p:cNvSpPr txBox="1">
            <a:spLocks/>
          </p:cNvSpPr>
          <p:nvPr/>
        </p:nvSpPr>
        <p:spPr>
          <a:xfrm>
            <a:off x="17658556" y="95209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36</a:t>
            </a:fld>
            <a:endParaRPr lang="en-US" altLang="ja-JP" sz="2400" spc="170" dirty="0"/>
          </a:p>
        </p:txBody>
      </p:sp>
    </p:spTree>
    <p:extLst>
      <p:ext uri="{BB962C8B-B14F-4D97-AF65-F5344CB8AC3E}">
        <p14:creationId xmlns:p14="http://schemas.microsoft.com/office/powerpoint/2010/main" val="20816619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372059" y="698500"/>
            <a:ext cx="16819897" cy="3422732"/>
          </a:xfrm>
          <a:prstGeom prst="rect">
            <a:avLst/>
          </a:prstGeom>
        </p:spPr>
        <p:txBody>
          <a:bodyPr vert="horz" wrap="square" lIns="0" tIns="12700" rIns="0" bIns="0" rtlCol="0">
            <a:spAutoFit/>
          </a:bodyPr>
          <a:lstStyle/>
          <a:p>
            <a:pPr marL="12700">
              <a:spcBef>
                <a:spcPts val="100"/>
              </a:spcBef>
            </a:pPr>
            <a:r>
              <a:rPr sz="2400" spc="150" dirty="0">
                <a:latin typeface="メイリオ" panose="020B0604030504040204" pitchFamily="50" charset="-128"/>
                <a:ea typeface="メイリオ" panose="020B0604030504040204" pitchFamily="50" charset="-128"/>
                <a:cs typeface="Microsoft JhengHei"/>
              </a:rPr>
              <a:t>7.</a:t>
            </a:r>
            <a:r>
              <a:rPr sz="2400" spc="570" dirty="0">
                <a:latin typeface="メイリオ" panose="020B0604030504040204" pitchFamily="50" charset="-128"/>
                <a:ea typeface="メイリオ" panose="020B0604030504040204" pitchFamily="50" charset="-128"/>
                <a:cs typeface="Microsoft JhengHei"/>
              </a:rPr>
              <a:t> </a:t>
            </a:r>
            <a:r>
              <a:rPr sz="2400" dirty="0">
                <a:latin typeface="メイリオ" panose="020B0604030504040204" pitchFamily="50" charset="-128"/>
                <a:ea typeface="メイリオ" panose="020B0604030504040204" pitchFamily="50" charset="-128"/>
                <a:cs typeface="Microsoft JhengHei"/>
              </a:rPr>
              <a:t>フッ</a:t>
            </a:r>
            <a:r>
              <a:rPr sz="2400" spc="-60" dirty="0">
                <a:latin typeface="メイリオ" panose="020B0604030504040204" pitchFamily="50" charset="-128"/>
                <a:ea typeface="メイリオ" panose="020B0604030504040204" pitchFamily="50" charset="-128"/>
                <a:cs typeface="Microsoft JhengHei"/>
              </a:rPr>
              <a:t>ト</a:t>
            </a:r>
            <a:r>
              <a:rPr sz="2400" dirty="0">
                <a:latin typeface="メイリオ" panose="020B0604030504040204" pitchFamily="50" charset="-128"/>
                <a:ea typeface="メイリオ" panose="020B0604030504040204" pitchFamily="50" charset="-128"/>
                <a:cs typeface="Microsoft JhengHei"/>
              </a:rPr>
              <a:t>プリント割付け</a:t>
            </a:r>
          </a:p>
          <a:p>
            <a:pPr marL="715963">
              <a:spcBef>
                <a:spcPts val="1220"/>
              </a:spcBef>
            </a:pPr>
            <a:r>
              <a:rPr sz="2400" spc="459" dirty="0">
                <a:latin typeface="メイリオ" panose="020B0604030504040204" pitchFamily="50" charset="-128"/>
                <a:ea typeface="メイリオ" panose="020B0604030504040204" pitchFamily="50" charset="-128"/>
                <a:cs typeface="MS UI Gothic"/>
              </a:rPr>
              <a:t>フ</a:t>
            </a:r>
            <a:r>
              <a:rPr sz="2400" spc="395" dirty="0">
                <a:latin typeface="メイリオ" panose="020B0604030504040204" pitchFamily="50" charset="-128"/>
                <a:ea typeface="メイリオ" panose="020B0604030504040204" pitchFamily="50" charset="-128"/>
                <a:cs typeface="MS UI Gothic"/>
              </a:rPr>
              <a:t>ッ</a:t>
            </a:r>
            <a:r>
              <a:rPr sz="2400" spc="229" dirty="0">
                <a:latin typeface="メイリオ" panose="020B0604030504040204" pitchFamily="50" charset="-128"/>
                <a:ea typeface="メイリオ" panose="020B0604030504040204" pitchFamily="50" charset="-128"/>
                <a:cs typeface="MS UI Gothic"/>
              </a:rPr>
              <a:t>ト</a:t>
            </a:r>
            <a:r>
              <a:rPr sz="2400" spc="225" dirty="0">
                <a:latin typeface="メイリオ" panose="020B0604030504040204" pitchFamily="50" charset="-128"/>
                <a:ea typeface="メイリオ" panose="020B0604030504040204" pitchFamily="50" charset="-128"/>
                <a:cs typeface="MS UI Gothic"/>
              </a:rPr>
              <a:t>プ</a:t>
            </a:r>
            <a:r>
              <a:rPr sz="2400" spc="175" dirty="0">
                <a:latin typeface="メイリオ" panose="020B0604030504040204" pitchFamily="50" charset="-128"/>
                <a:ea typeface="メイリオ" panose="020B0604030504040204" pitchFamily="50" charset="-128"/>
                <a:cs typeface="MS UI Gothic"/>
              </a:rPr>
              <a:t>リ</a:t>
            </a:r>
            <a:r>
              <a:rPr sz="2400" spc="220" dirty="0">
                <a:latin typeface="メイリオ" panose="020B0604030504040204" pitchFamily="50" charset="-128"/>
                <a:ea typeface="メイリオ" panose="020B0604030504040204" pitchFamily="50" charset="-128"/>
                <a:cs typeface="MS UI Gothic"/>
              </a:rPr>
              <a:t>ン</a:t>
            </a:r>
            <a:r>
              <a:rPr sz="2400" spc="210" dirty="0">
                <a:latin typeface="メイリオ" panose="020B0604030504040204" pitchFamily="50" charset="-128"/>
                <a:ea typeface="メイリオ" panose="020B0604030504040204" pitchFamily="50" charset="-128"/>
                <a:cs typeface="MS UI Gothic"/>
              </a:rPr>
              <a:t>ト</a:t>
            </a:r>
            <a:r>
              <a:rPr sz="2400" spc="185" dirty="0">
                <a:latin typeface="メイリオ" panose="020B0604030504040204" pitchFamily="50" charset="-128"/>
                <a:ea typeface="メイリオ" panose="020B0604030504040204" pitchFamily="50" charset="-128"/>
                <a:cs typeface="MS UI Gothic"/>
              </a:rPr>
              <a:t>と</a:t>
            </a:r>
            <a:r>
              <a:rPr sz="2400" spc="254" dirty="0">
                <a:latin typeface="メイリオ" panose="020B0604030504040204" pitchFamily="50" charset="-128"/>
                <a:ea typeface="メイリオ" panose="020B0604030504040204" pitchFamily="50" charset="-128"/>
                <a:cs typeface="MS UI Gothic"/>
              </a:rPr>
              <a:t>は</a:t>
            </a:r>
            <a:r>
              <a:rPr sz="2400" spc="300" dirty="0">
                <a:latin typeface="メイリオ" panose="020B0604030504040204" pitchFamily="50" charset="-128"/>
                <a:ea typeface="メイリオ" panose="020B0604030504040204" pitchFamily="50" charset="-128"/>
                <a:cs typeface="MS UI Gothic"/>
              </a:rPr>
              <a:t>部品</a:t>
            </a:r>
            <a:r>
              <a:rPr sz="2400" spc="245" dirty="0">
                <a:latin typeface="メイリオ" panose="020B0604030504040204" pitchFamily="50" charset="-128"/>
                <a:ea typeface="メイリオ" panose="020B0604030504040204" pitchFamily="50" charset="-128"/>
                <a:cs typeface="MS UI Gothic"/>
              </a:rPr>
              <a:t>の</a:t>
            </a:r>
            <a:r>
              <a:rPr sz="2400" spc="200" dirty="0">
                <a:latin typeface="メイリオ" panose="020B0604030504040204" pitchFamily="50" charset="-128"/>
                <a:ea typeface="メイリオ" panose="020B0604030504040204" pitchFamily="50" charset="-128"/>
                <a:cs typeface="MS UI Gothic"/>
              </a:rPr>
              <a:t>パ</a:t>
            </a:r>
            <a:r>
              <a:rPr sz="2400" spc="180" dirty="0">
                <a:latin typeface="メイリオ" panose="020B0604030504040204" pitchFamily="50" charset="-128"/>
                <a:ea typeface="メイリオ" panose="020B0604030504040204" pitchFamily="50" charset="-128"/>
                <a:cs typeface="MS UI Gothic"/>
              </a:rPr>
              <a:t>ッ</a:t>
            </a:r>
            <a:r>
              <a:rPr sz="2400" spc="225" dirty="0">
                <a:latin typeface="メイリオ" panose="020B0604030504040204" pitchFamily="50" charset="-128"/>
                <a:ea typeface="メイリオ" panose="020B0604030504040204" pitchFamily="50" charset="-128"/>
                <a:cs typeface="MS UI Gothic"/>
              </a:rPr>
              <a:t>ド</a:t>
            </a:r>
            <a:r>
              <a:rPr sz="2400" spc="265" dirty="0">
                <a:latin typeface="メイリオ" panose="020B0604030504040204" pitchFamily="50" charset="-128"/>
                <a:ea typeface="メイリオ" panose="020B0604030504040204" pitchFamily="50" charset="-128"/>
                <a:cs typeface="MS UI Gothic"/>
              </a:rPr>
              <a:t>や</a:t>
            </a:r>
            <a:r>
              <a:rPr sz="2400" spc="310" dirty="0">
                <a:latin typeface="メイリオ" panose="020B0604030504040204" pitchFamily="50" charset="-128"/>
                <a:ea typeface="メイリオ" panose="020B0604030504040204" pitchFamily="50" charset="-128"/>
                <a:cs typeface="MS UI Gothic"/>
              </a:rPr>
              <a:t>外形</a:t>
            </a:r>
            <a:r>
              <a:rPr sz="2400" spc="254" dirty="0">
                <a:latin typeface="メイリオ" panose="020B0604030504040204" pitchFamily="50" charset="-128"/>
                <a:ea typeface="メイリオ" panose="020B0604030504040204" pitchFamily="50" charset="-128"/>
                <a:cs typeface="MS UI Gothic"/>
              </a:rPr>
              <a:t>の</a:t>
            </a:r>
            <a:r>
              <a:rPr sz="2400" spc="215" dirty="0">
                <a:latin typeface="メイリオ" panose="020B0604030504040204" pitchFamily="50" charset="-128"/>
                <a:ea typeface="メイリオ" panose="020B0604030504040204" pitchFamily="50" charset="-128"/>
                <a:cs typeface="MS UI Gothic"/>
              </a:rPr>
              <a:t>こ</a:t>
            </a:r>
            <a:r>
              <a:rPr sz="2400" spc="195" dirty="0">
                <a:latin typeface="メイリオ" panose="020B0604030504040204" pitchFamily="50" charset="-128"/>
                <a:ea typeface="メイリオ" panose="020B0604030504040204" pitchFamily="50" charset="-128"/>
                <a:cs typeface="MS UI Gothic"/>
              </a:rPr>
              <a:t>と</a:t>
            </a:r>
            <a:r>
              <a:rPr sz="2400" spc="235" dirty="0">
                <a:latin typeface="メイリオ" panose="020B0604030504040204" pitchFamily="50" charset="-128"/>
                <a:ea typeface="メイリオ" panose="020B0604030504040204" pitchFamily="50" charset="-128"/>
                <a:cs typeface="MS UI Gothic"/>
              </a:rPr>
              <a:t>を</a:t>
            </a:r>
            <a:r>
              <a:rPr sz="2400" spc="254" dirty="0">
                <a:latin typeface="メイリオ" panose="020B0604030504040204" pitchFamily="50" charset="-128"/>
                <a:ea typeface="メイリオ" panose="020B0604030504040204" pitchFamily="50" charset="-128"/>
                <a:cs typeface="MS UI Gothic"/>
              </a:rPr>
              <a:t>いい</a:t>
            </a:r>
            <a:r>
              <a:rPr sz="2400" spc="235"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715963" marR="5080"/>
            <a:r>
              <a:rPr sz="2400" spc="125" dirty="0">
                <a:latin typeface="メイリオ" panose="020B0604030504040204" pitchFamily="50" charset="-128"/>
                <a:ea typeface="メイリオ" panose="020B0604030504040204" pitchFamily="50" charset="-128"/>
                <a:cs typeface="MS UI Gothic"/>
              </a:rPr>
              <a:t>KiCad</a:t>
            </a:r>
            <a:r>
              <a:rPr sz="2400" spc="215" dirty="0">
                <a:latin typeface="メイリオ" panose="020B0604030504040204" pitchFamily="50" charset="-128"/>
                <a:ea typeface="メイリオ" panose="020B0604030504040204" pitchFamily="50" charset="-128"/>
                <a:cs typeface="MS UI Gothic"/>
              </a:rPr>
              <a:t>は</a:t>
            </a:r>
            <a:r>
              <a:rPr sz="2400" spc="254" dirty="0">
                <a:latin typeface="メイリオ" panose="020B0604030504040204" pitchFamily="50" charset="-128"/>
                <a:ea typeface="メイリオ" panose="020B0604030504040204" pitchFamily="50" charset="-128"/>
                <a:cs typeface="MS UI Gothic"/>
              </a:rPr>
              <a:t>回路図</a:t>
            </a:r>
            <a:r>
              <a:rPr sz="2400" spc="204" dirty="0">
                <a:latin typeface="メイリオ" panose="020B0604030504040204" pitchFamily="50" charset="-128"/>
                <a:ea typeface="メイリオ" panose="020B0604030504040204" pitchFamily="50" charset="-128"/>
                <a:cs typeface="MS UI Gothic"/>
              </a:rPr>
              <a:t>のシ</a:t>
            </a:r>
            <a:r>
              <a:rPr sz="2400" spc="190" dirty="0">
                <a:latin typeface="メイリオ" panose="020B0604030504040204" pitchFamily="50" charset="-128"/>
                <a:ea typeface="メイリオ" panose="020B0604030504040204" pitchFamily="50" charset="-128"/>
                <a:cs typeface="MS UI Gothic"/>
              </a:rPr>
              <a:t>ン</a:t>
            </a:r>
            <a:r>
              <a:rPr sz="2400" spc="210" dirty="0">
                <a:latin typeface="メイリオ" panose="020B0604030504040204" pitchFamily="50" charset="-128"/>
                <a:ea typeface="メイリオ" panose="020B0604030504040204" pitchFamily="50" charset="-128"/>
                <a:cs typeface="MS UI Gothic"/>
              </a:rPr>
              <a:t>ボ</a:t>
            </a:r>
            <a:r>
              <a:rPr sz="2400" spc="204" dirty="0">
                <a:latin typeface="メイリオ" panose="020B0604030504040204" pitchFamily="50" charset="-128"/>
                <a:ea typeface="メイリオ" panose="020B0604030504040204" pitchFamily="50" charset="-128"/>
                <a:cs typeface="MS UI Gothic"/>
              </a:rPr>
              <a:t>ル</a:t>
            </a:r>
            <a:r>
              <a:rPr sz="2400" spc="160" dirty="0">
                <a:latin typeface="メイリオ" panose="020B0604030504040204" pitchFamily="50" charset="-128"/>
                <a:ea typeface="メイリオ" panose="020B0604030504040204" pitchFamily="50" charset="-128"/>
                <a:cs typeface="MS UI Gothic"/>
              </a:rPr>
              <a:t>と</a:t>
            </a:r>
            <a:r>
              <a:rPr sz="2400" spc="170" dirty="0">
                <a:latin typeface="メイリオ" panose="020B0604030504040204" pitchFamily="50" charset="-128"/>
                <a:ea typeface="メイリオ" panose="020B0604030504040204" pitchFamily="50" charset="-128"/>
                <a:cs typeface="MS UI Gothic"/>
              </a:rPr>
              <a:t>フ</a:t>
            </a:r>
            <a:r>
              <a:rPr sz="2400" spc="145" dirty="0">
                <a:latin typeface="メイリオ" panose="020B0604030504040204" pitchFamily="50" charset="-128"/>
                <a:ea typeface="メイリオ" panose="020B0604030504040204" pitchFamily="50" charset="-128"/>
                <a:cs typeface="MS UI Gothic"/>
              </a:rPr>
              <a:t>ッ</a:t>
            </a:r>
            <a:r>
              <a:rPr sz="2400" spc="235" dirty="0">
                <a:latin typeface="メイリオ" panose="020B0604030504040204" pitchFamily="50" charset="-128"/>
                <a:ea typeface="メイリオ" panose="020B0604030504040204" pitchFamily="50" charset="-128"/>
                <a:cs typeface="MS UI Gothic"/>
              </a:rPr>
              <a:t>ト</a:t>
            </a:r>
            <a:r>
              <a:rPr sz="2400" spc="215" dirty="0">
                <a:latin typeface="メイリオ" panose="020B0604030504040204" pitchFamily="50" charset="-128"/>
                <a:ea typeface="メイリオ" panose="020B0604030504040204" pitchFamily="50" charset="-128"/>
                <a:cs typeface="MS UI Gothic"/>
              </a:rPr>
              <a:t>プ</a:t>
            </a:r>
            <a:r>
              <a:rPr sz="2400" spc="165" dirty="0">
                <a:latin typeface="メイリオ" panose="020B0604030504040204" pitchFamily="50" charset="-128"/>
                <a:ea typeface="メイリオ" panose="020B0604030504040204" pitchFamily="50" charset="-128"/>
                <a:cs typeface="MS UI Gothic"/>
              </a:rPr>
              <a:t>リ</a:t>
            </a:r>
            <a:r>
              <a:rPr sz="2400" spc="210" dirty="0">
                <a:latin typeface="メイリオ" panose="020B0604030504040204" pitchFamily="50" charset="-128"/>
                <a:ea typeface="メイリオ" panose="020B0604030504040204" pitchFamily="50" charset="-128"/>
                <a:cs typeface="MS UI Gothic"/>
              </a:rPr>
              <a:t>ン</a:t>
            </a:r>
            <a:r>
              <a:rPr sz="2400" spc="200" dirty="0">
                <a:latin typeface="メイリオ" panose="020B0604030504040204" pitchFamily="50" charset="-128"/>
                <a:ea typeface="メイリオ" panose="020B0604030504040204" pitchFamily="50" charset="-128"/>
                <a:cs typeface="MS UI Gothic"/>
              </a:rPr>
              <a:t>ト</a:t>
            </a:r>
            <a:r>
              <a:rPr sz="2400" spc="235" dirty="0">
                <a:latin typeface="メイリオ" panose="020B0604030504040204" pitchFamily="50" charset="-128"/>
                <a:ea typeface="メイリオ" panose="020B0604030504040204" pitchFamily="50" charset="-128"/>
                <a:cs typeface="MS UI Gothic"/>
              </a:rPr>
              <a:t>が</a:t>
            </a:r>
            <a:r>
              <a:rPr sz="2400" spc="280" dirty="0">
                <a:latin typeface="メイリオ" panose="020B0604030504040204" pitchFamily="50" charset="-128"/>
                <a:ea typeface="メイリオ" panose="020B0604030504040204" pitchFamily="50" charset="-128"/>
                <a:cs typeface="MS UI Gothic"/>
              </a:rPr>
              <a:t>結</a:t>
            </a:r>
            <a:r>
              <a:rPr sz="2400" spc="235" dirty="0">
                <a:latin typeface="メイリオ" panose="020B0604030504040204" pitchFamily="50" charset="-128"/>
                <a:ea typeface="メイリオ" panose="020B0604030504040204" pitchFamily="50" charset="-128"/>
                <a:cs typeface="MS UI Gothic"/>
              </a:rPr>
              <a:t>び</a:t>
            </a:r>
            <a:r>
              <a:rPr sz="2400" spc="280" dirty="0">
                <a:latin typeface="メイリオ" panose="020B0604030504040204" pitchFamily="50" charset="-128"/>
                <a:ea typeface="メイリオ" panose="020B0604030504040204" pitchFamily="50" charset="-128"/>
                <a:cs typeface="MS UI Gothic"/>
              </a:rPr>
              <a:t>付</a:t>
            </a:r>
            <a:r>
              <a:rPr sz="2400" spc="229" dirty="0">
                <a:latin typeface="メイリオ" panose="020B0604030504040204" pitchFamily="50" charset="-128"/>
                <a:ea typeface="メイリオ" panose="020B0604030504040204" pitchFamily="50" charset="-128"/>
                <a:cs typeface="MS UI Gothic"/>
              </a:rPr>
              <a:t>け</a:t>
            </a:r>
            <a:r>
              <a:rPr sz="2400" spc="195" dirty="0">
                <a:latin typeface="メイリオ" panose="020B0604030504040204" pitchFamily="50" charset="-128"/>
                <a:ea typeface="メイリオ" panose="020B0604030504040204" pitchFamily="50" charset="-128"/>
                <a:cs typeface="MS UI Gothic"/>
              </a:rPr>
              <a:t>ら</a:t>
            </a:r>
            <a:r>
              <a:rPr sz="2400" spc="190" dirty="0">
                <a:latin typeface="メイリオ" panose="020B0604030504040204" pitchFamily="50" charset="-128"/>
                <a:ea typeface="メイリオ" panose="020B0604030504040204" pitchFamily="50" charset="-128"/>
                <a:cs typeface="MS UI Gothic"/>
              </a:rPr>
              <a:t>れ</a:t>
            </a:r>
            <a:r>
              <a:rPr sz="2400" spc="220" dirty="0">
                <a:latin typeface="メイリオ" panose="020B0604030504040204" pitchFamily="50" charset="-128"/>
                <a:ea typeface="メイリオ" panose="020B0604030504040204" pitchFamily="50" charset="-128"/>
                <a:cs typeface="MS UI Gothic"/>
              </a:rPr>
              <a:t>て</a:t>
            </a:r>
            <a:r>
              <a:rPr sz="2400" spc="225" dirty="0">
                <a:latin typeface="メイリオ" panose="020B0604030504040204" pitchFamily="50" charset="-128"/>
                <a:ea typeface="メイリオ" panose="020B0604030504040204" pitchFamily="50" charset="-128"/>
                <a:cs typeface="MS UI Gothic"/>
              </a:rPr>
              <a:t>い</a:t>
            </a:r>
            <a:r>
              <a:rPr sz="2400" spc="210" dirty="0">
                <a:latin typeface="メイリオ" panose="020B0604030504040204" pitchFamily="50" charset="-128"/>
                <a:ea typeface="メイリオ" panose="020B0604030504040204" pitchFamily="50" charset="-128"/>
                <a:cs typeface="MS UI Gothic"/>
              </a:rPr>
              <a:t>ま</a:t>
            </a:r>
            <a:r>
              <a:rPr sz="2400" spc="235" dirty="0">
                <a:latin typeface="メイリオ" panose="020B0604030504040204" pitchFamily="50" charset="-128"/>
                <a:ea typeface="メイリオ" panose="020B0604030504040204" pitchFamily="50" charset="-128"/>
                <a:cs typeface="MS UI Gothic"/>
              </a:rPr>
              <a:t>せ</a:t>
            </a:r>
            <a:r>
              <a:rPr sz="2400" spc="225" dirty="0">
                <a:latin typeface="メイリオ" panose="020B0604030504040204" pitchFamily="50" charset="-128"/>
                <a:ea typeface="メイリオ" panose="020B0604030504040204" pitchFamily="50" charset="-128"/>
                <a:cs typeface="MS UI Gothic"/>
              </a:rPr>
              <a:t>んの</a:t>
            </a:r>
            <a:r>
              <a:rPr sz="2400" spc="190" dirty="0">
                <a:latin typeface="メイリオ" panose="020B0604030504040204" pitchFamily="50" charset="-128"/>
                <a:ea typeface="メイリオ" panose="020B0604030504040204" pitchFamily="50" charset="-128"/>
                <a:cs typeface="MS UI Gothic"/>
              </a:rPr>
              <a:t>で</a:t>
            </a:r>
            <a:r>
              <a:rPr sz="2400" spc="175" dirty="0">
                <a:latin typeface="メイリオ" panose="020B0604030504040204" pitchFamily="50" charset="-128"/>
                <a:ea typeface="メイリオ" panose="020B0604030504040204" pitchFamily="50" charset="-128"/>
                <a:cs typeface="MS UI Gothic"/>
              </a:rPr>
              <a:t>，</a:t>
            </a:r>
            <a:r>
              <a:rPr sz="2400" spc="180" dirty="0">
                <a:latin typeface="メイリオ" panose="020B0604030504040204" pitchFamily="50" charset="-128"/>
                <a:ea typeface="メイリオ" panose="020B0604030504040204" pitchFamily="50" charset="-128"/>
                <a:cs typeface="MS UI Gothic"/>
              </a:rPr>
              <a:t>こ</a:t>
            </a:r>
            <a:r>
              <a:rPr sz="2400" spc="215" dirty="0">
                <a:latin typeface="メイリオ" panose="020B0604030504040204" pitchFamily="50" charset="-128"/>
                <a:ea typeface="メイリオ" panose="020B0604030504040204" pitchFamily="50" charset="-128"/>
                <a:cs typeface="MS UI Gothic"/>
              </a:rPr>
              <a:t>の</a:t>
            </a:r>
            <a:r>
              <a:rPr sz="2400" spc="260" dirty="0">
                <a:latin typeface="メイリオ" panose="020B0604030504040204" pitchFamily="50" charset="-128"/>
                <a:ea typeface="メイリオ" panose="020B0604030504040204" pitchFamily="50" charset="-128"/>
                <a:cs typeface="MS UI Gothic"/>
              </a:rPr>
              <a:t>操作</a:t>
            </a:r>
            <a:r>
              <a:rPr sz="2400" spc="204" dirty="0">
                <a:latin typeface="メイリオ" panose="020B0604030504040204" pitchFamily="50" charset="-128"/>
                <a:ea typeface="メイリオ" panose="020B0604030504040204" pitchFamily="50" charset="-128"/>
                <a:cs typeface="MS UI Gothic"/>
              </a:rPr>
              <a:t>に</a:t>
            </a:r>
            <a:r>
              <a:rPr sz="2400" spc="150" dirty="0">
                <a:latin typeface="メイリオ" panose="020B0604030504040204" pitchFamily="50" charset="-128"/>
                <a:ea typeface="メイリオ" panose="020B0604030504040204" pitchFamily="50" charset="-128"/>
                <a:cs typeface="MS UI Gothic"/>
              </a:rPr>
              <a:t>よ</a:t>
            </a:r>
            <a:r>
              <a:rPr sz="2400" spc="290" dirty="0">
                <a:latin typeface="メイリオ" panose="020B0604030504040204" pitchFamily="50" charset="-128"/>
                <a:ea typeface="メイリオ" panose="020B0604030504040204" pitchFamily="50" charset="-128"/>
                <a:cs typeface="MS UI Gothic"/>
              </a:rPr>
              <a:t>っ</a:t>
            </a:r>
            <a:r>
              <a:rPr sz="2400" spc="110" dirty="0">
                <a:latin typeface="メイリオ" panose="020B0604030504040204" pitchFamily="50" charset="-128"/>
                <a:ea typeface="メイリオ" panose="020B0604030504040204" pitchFamily="50" charset="-128"/>
                <a:cs typeface="MS UI Gothic"/>
              </a:rPr>
              <a:t>て</a:t>
            </a:r>
            <a:r>
              <a:rPr sz="2400" spc="140" dirty="0">
                <a:latin typeface="メイリオ" panose="020B0604030504040204" pitchFamily="50" charset="-128"/>
                <a:ea typeface="メイリオ" panose="020B0604030504040204" pitchFamily="50" charset="-128"/>
                <a:cs typeface="MS UI Gothic"/>
              </a:rPr>
              <a:t>回 </a:t>
            </a:r>
            <a:r>
              <a:rPr sz="2400" spc="195" dirty="0">
                <a:latin typeface="メイリオ" panose="020B0604030504040204" pitchFamily="50" charset="-128"/>
                <a:ea typeface="メイリオ" panose="020B0604030504040204" pitchFamily="50" charset="-128"/>
                <a:cs typeface="MS UI Gothic"/>
              </a:rPr>
              <a:t>路図</a:t>
            </a:r>
            <a:r>
              <a:rPr sz="2400" spc="155" dirty="0">
                <a:latin typeface="メイリオ" panose="020B0604030504040204" pitchFamily="50" charset="-128"/>
                <a:ea typeface="メイリオ" panose="020B0604030504040204" pitchFamily="50" charset="-128"/>
                <a:cs typeface="MS UI Gothic"/>
              </a:rPr>
              <a:t>シ</a:t>
            </a:r>
            <a:r>
              <a:rPr sz="2400" spc="145" dirty="0">
                <a:latin typeface="メイリオ" panose="020B0604030504040204" pitchFamily="50" charset="-128"/>
                <a:ea typeface="メイリオ" panose="020B0604030504040204" pitchFamily="50" charset="-128"/>
                <a:cs typeface="MS UI Gothic"/>
              </a:rPr>
              <a:t>ン</a:t>
            </a:r>
            <a:r>
              <a:rPr sz="2400" spc="160" dirty="0">
                <a:latin typeface="メイリオ" panose="020B0604030504040204" pitchFamily="50" charset="-128"/>
                <a:ea typeface="メイリオ" panose="020B0604030504040204" pitchFamily="50" charset="-128"/>
                <a:cs typeface="MS UI Gothic"/>
              </a:rPr>
              <a:t>ボ</a:t>
            </a:r>
            <a:r>
              <a:rPr sz="2400" spc="155" dirty="0">
                <a:latin typeface="メイリオ" panose="020B0604030504040204" pitchFamily="50" charset="-128"/>
                <a:ea typeface="メイリオ" panose="020B0604030504040204" pitchFamily="50" charset="-128"/>
                <a:cs typeface="MS UI Gothic"/>
              </a:rPr>
              <a:t>ル</a:t>
            </a:r>
            <a:r>
              <a:rPr sz="2400" spc="150" dirty="0">
                <a:latin typeface="メイリオ" panose="020B0604030504040204" pitchFamily="50" charset="-128"/>
                <a:ea typeface="メイリオ" panose="020B0604030504040204" pitchFamily="50" charset="-128"/>
                <a:cs typeface="MS UI Gothic"/>
              </a:rPr>
              <a:t>に</a:t>
            </a:r>
            <a:r>
              <a:rPr sz="2400" spc="195" dirty="0">
                <a:latin typeface="メイリオ" panose="020B0604030504040204" pitchFamily="50" charset="-128"/>
                <a:ea typeface="メイリオ" panose="020B0604030504040204" pitchFamily="50" charset="-128"/>
                <a:cs typeface="MS UI Gothic"/>
              </a:rPr>
              <a:t>使用</a:t>
            </a:r>
            <a:r>
              <a:rPr sz="2400" spc="165" dirty="0">
                <a:latin typeface="メイリオ" panose="020B0604030504040204" pitchFamily="50" charset="-128"/>
                <a:ea typeface="メイリオ" panose="020B0604030504040204" pitchFamily="50" charset="-128"/>
                <a:cs typeface="MS UI Gothic"/>
              </a:rPr>
              <a:t>す</a:t>
            </a:r>
            <a:r>
              <a:rPr sz="2400" spc="145" dirty="0">
                <a:latin typeface="メイリオ" panose="020B0604030504040204" pitchFamily="50" charset="-128"/>
                <a:ea typeface="メイリオ" panose="020B0604030504040204" pitchFamily="50" charset="-128"/>
                <a:cs typeface="MS UI Gothic"/>
              </a:rPr>
              <a:t>る</a:t>
            </a:r>
            <a:r>
              <a:rPr sz="2400" spc="195" dirty="0">
                <a:latin typeface="メイリオ" panose="020B0604030504040204" pitchFamily="50" charset="-128"/>
                <a:ea typeface="メイリオ" panose="020B0604030504040204" pitchFamily="50" charset="-128"/>
                <a:cs typeface="MS UI Gothic"/>
              </a:rPr>
              <a:t>部品</a:t>
            </a:r>
            <a:r>
              <a:rPr sz="2400" spc="155" dirty="0">
                <a:latin typeface="メイリオ" panose="020B0604030504040204" pitchFamily="50" charset="-128"/>
                <a:ea typeface="メイリオ" panose="020B0604030504040204" pitchFamily="50" charset="-128"/>
                <a:cs typeface="MS UI Gothic"/>
              </a:rPr>
              <a:t>の</a:t>
            </a:r>
            <a:r>
              <a:rPr sz="2400" spc="130" dirty="0">
                <a:latin typeface="メイリオ" panose="020B0604030504040204" pitchFamily="50" charset="-128"/>
                <a:ea typeface="メイリオ" panose="020B0604030504040204" pitchFamily="50" charset="-128"/>
                <a:cs typeface="MS UI Gothic"/>
              </a:rPr>
              <a:t>フ</a:t>
            </a:r>
            <a:r>
              <a:rPr sz="2400" spc="110" dirty="0">
                <a:latin typeface="メイリオ" panose="020B0604030504040204" pitchFamily="50" charset="-128"/>
                <a:ea typeface="メイリオ" panose="020B0604030504040204" pitchFamily="50" charset="-128"/>
                <a:cs typeface="MS UI Gothic"/>
              </a:rPr>
              <a:t>ッ</a:t>
            </a:r>
            <a:r>
              <a:rPr sz="2400" spc="229" dirty="0">
                <a:latin typeface="メイリオ" panose="020B0604030504040204" pitchFamily="50" charset="-128"/>
                <a:ea typeface="メイリオ" panose="020B0604030504040204" pitchFamily="50" charset="-128"/>
                <a:cs typeface="MS UI Gothic"/>
              </a:rPr>
              <a:t>ト</a:t>
            </a:r>
            <a:r>
              <a:rPr sz="2400" spc="220" dirty="0">
                <a:latin typeface="メイリオ" panose="020B0604030504040204" pitchFamily="50" charset="-128"/>
                <a:ea typeface="メイリオ" panose="020B0604030504040204" pitchFamily="50" charset="-128"/>
                <a:cs typeface="MS UI Gothic"/>
              </a:rPr>
              <a:t>プ</a:t>
            </a:r>
            <a:r>
              <a:rPr sz="2400" spc="170" dirty="0">
                <a:latin typeface="メイリオ" panose="020B0604030504040204" pitchFamily="50" charset="-128"/>
                <a:ea typeface="メイリオ" panose="020B0604030504040204" pitchFamily="50" charset="-128"/>
                <a:cs typeface="MS UI Gothic"/>
              </a:rPr>
              <a:t>リ</a:t>
            </a:r>
            <a:r>
              <a:rPr sz="2400" spc="220" dirty="0">
                <a:latin typeface="メイリオ" panose="020B0604030504040204" pitchFamily="50" charset="-128"/>
                <a:ea typeface="メイリオ" panose="020B0604030504040204" pitchFamily="50" charset="-128"/>
                <a:cs typeface="MS UI Gothic"/>
              </a:rPr>
              <a:t>ン</a:t>
            </a:r>
            <a:r>
              <a:rPr sz="2400" spc="204" dirty="0">
                <a:latin typeface="メイリオ" panose="020B0604030504040204" pitchFamily="50" charset="-128"/>
                <a:ea typeface="メイリオ" panose="020B0604030504040204" pitchFamily="50" charset="-128"/>
                <a:cs typeface="MS UI Gothic"/>
              </a:rPr>
              <a:t>ト</a:t>
            </a:r>
            <a:r>
              <a:rPr sz="2400" spc="220" dirty="0">
                <a:latin typeface="メイリオ" panose="020B0604030504040204" pitchFamily="50" charset="-128"/>
                <a:ea typeface="メイリオ" panose="020B0604030504040204" pitchFamily="50" charset="-128"/>
                <a:cs typeface="MS UI Gothic"/>
              </a:rPr>
              <a:t>を</a:t>
            </a:r>
            <a:r>
              <a:rPr sz="2400" spc="295" dirty="0">
                <a:latin typeface="メイリオ" panose="020B0604030504040204" pitchFamily="50" charset="-128"/>
                <a:ea typeface="メイリオ" panose="020B0604030504040204" pitchFamily="50" charset="-128"/>
                <a:cs typeface="MS UI Gothic"/>
              </a:rPr>
              <a:t>結</a:t>
            </a:r>
            <a:r>
              <a:rPr sz="2400" spc="245" dirty="0">
                <a:latin typeface="メイリオ" panose="020B0604030504040204" pitchFamily="50" charset="-128"/>
                <a:ea typeface="メイリオ" panose="020B0604030504040204" pitchFamily="50" charset="-128"/>
                <a:cs typeface="MS UI Gothic"/>
              </a:rPr>
              <a:t>び</a:t>
            </a:r>
            <a:r>
              <a:rPr sz="2400" spc="295" dirty="0">
                <a:latin typeface="メイリオ" panose="020B0604030504040204" pitchFamily="50" charset="-128"/>
                <a:ea typeface="メイリオ" panose="020B0604030504040204" pitchFamily="50" charset="-128"/>
                <a:cs typeface="MS UI Gothic"/>
              </a:rPr>
              <a:t>付</a:t>
            </a:r>
            <a:r>
              <a:rPr sz="2400" spc="240" dirty="0">
                <a:latin typeface="メイリオ" panose="020B0604030504040204" pitchFamily="50" charset="-128"/>
                <a:ea typeface="メイリオ" panose="020B0604030504040204" pitchFamily="50" charset="-128"/>
                <a:cs typeface="MS UI Gothic"/>
              </a:rPr>
              <a:t>け</a:t>
            </a:r>
            <a:r>
              <a:rPr sz="2400" spc="220"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715963" marR="6985" algn="just">
              <a:spcBef>
                <a:spcPts val="100"/>
              </a:spcBef>
            </a:pPr>
            <a:r>
              <a:rPr sz="2400" dirty="0">
                <a:latin typeface="メイリオ" panose="020B0604030504040204" pitchFamily="50" charset="-128"/>
                <a:ea typeface="メイリオ" panose="020B0604030504040204" pitchFamily="50" charset="-128"/>
                <a:cs typeface="MS UI Gothic"/>
              </a:rPr>
              <a:t>※</a:t>
            </a:r>
            <a:r>
              <a:rPr sz="2400" spc="300" dirty="0">
                <a:latin typeface="メイリオ" panose="020B0604030504040204" pitchFamily="50" charset="-128"/>
                <a:ea typeface="メイリオ" panose="020B0604030504040204" pitchFamily="50" charset="-128"/>
                <a:cs typeface="MS UI Gothic"/>
              </a:rPr>
              <a:t> </a:t>
            </a:r>
            <a:r>
              <a:rPr sz="2400" spc="95" dirty="0">
                <a:latin typeface="メイリオ" panose="020B0604030504040204" pitchFamily="50" charset="-128"/>
                <a:ea typeface="メイリオ" panose="020B0604030504040204" pitchFamily="50" charset="-128"/>
                <a:cs typeface="MS UI Gothic"/>
              </a:rPr>
              <a:t>KiCad</a:t>
            </a:r>
            <a:r>
              <a:rPr sz="2400" spc="240" dirty="0">
                <a:latin typeface="メイリオ" panose="020B0604030504040204" pitchFamily="50" charset="-128"/>
                <a:ea typeface="メイリオ" panose="020B0604030504040204" pitchFamily="50" charset="-128"/>
                <a:cs typeface="MS UI Gothic"/>
              </a:rPr>
              <a:t> </a:t>
            </a:r>
            <a:r>
              <a:rPr sz="2400" spc="125" dirty="0">
                <a:latin typeface="メイリオ" panose="020B0604030504040204" pitchFamily="50" charset="-128"/>
                <a:ea typeface="メイリオ" panose="020B0604030504040204" pitchFamily="50" charset="-128"/>
                <a:cs typeface="MS UI Gothic"/>
              </a:rPr>
              <a:t>4.0.x</a:t>
            </a:r>
            <a:r>
              <a:rPr sz="2400" spc="240" dirty="0">
                <a:latin typeface="メイリオ" panose="020B0604030504040204" pitchFamily="50" charset="-128"/>
                <a:ea typeface="メイリオ" panose="020B0604030504040204" pitchFamily="50" charset="-128"/>
                <a:cs typeface="MS UI Gothic"/>
              </a:rPr>
              <a:t> </a:t>
            </a:r>
            <a:r>
              <a:rPr sz="2400" spc="305" dirty="0">
                <a:latin typeface="メイリオ" panose="020B0604030504040204" pitchFamily="50" charset="-128"/>
                <a:ea typeface="メイリオ" panose="020B0604030504040204" pitchFamily="50" charset="-128"/>
                <a:cs typeface="MS UI Gothic"/>
              </a:rPr>
              <a:t>か</a:t>
            </a:r>
            <a:r>
              <a:rPr sz="2400" spc="254" dirty="0">
                <a:latin typeface="メイリオ" panose="020B0604030504040204" pitchFamily="50" charset="-128"/>
                <a:ea typeface="メイリオ" panose="020B0604030504040204" pitchFamily="50" charset="-128"/>
                <a:cs typeface="MS UI Gothic"/>
              </a:rPr>
              <a:t>ら</a:t>
            </a:r>
            <a:r>
              <a:rPr sz="2400" spc="235" dirty="0">
                <a:latin typeface="メイリオ" panose="020B0604030504040204" pitchFamily="50" charset="-128"/>
                <a:ea typeface="メイリオ" panose="020B0604030504040204" pitchFamily="50" charset="-128"/>
                <a:cs typeface="MS UI Gothic"/>
              </a:rPr>
              <a:t> </a:t>
            </a:r>
            <a:r>
              <a:rPr sz="2400" spc="95" dirty="0">
                <a:latin typeface="メイリオ" panose="020B0604030504040204" pitchFamily="50" charset="-128"/>
                <a:ea typeface="メイリオ" panose="020B0604030504040204" pitchFamily="50" charset="-128"/>
                <a:cs typeface="MS UI Gothic"/>
              </a:rPr>
              <a:t>KiCad</a:t>
            </a:r>
            <a:r>
              <a:rPr sz="2400" spc="240" dirty="0">
                <a:latin typeface="メイリオ" panose="020B0604030504040204" pitchFamily="50" charset="-128"/>
                <a:ea typeface="メイリオ" panose="020B0604030504040204" pitchFamily="50" charset="-128"/>
                <a:cs typeface="MS UI Gothic"/>
              </a:rPr>
              <a:t> </a:t>
            </a:r>
            <a:r>
              <a:rPr sz="2400" spc="120" dirty="0">
                <a:latin typeface="メイリオ" panose="020B0604030504040204" pitchFamily="50" charset="-128"/>
                <a:ea typeface="メイリオ" panose="020B0604030504040204" pitchFamily="50" charset="-128"/>
                <a:cs typeface="MS UI Gothic"/>
              </a:rPr>
              <a:t>5.x</a:t>
            </a:r>
            <a:r>
              <a:rPr sz="2400" spc="240" dirty="0">
                <a:latin typeface="メイリオ" panose="020B0604030504040204" pitchFamily="50" charset="-128"/>
                <a:ea typeface="メイリオ" panose="020B0604030504040204" pitchFamily="50" charset="-128"/>
                <a:cs typeface="MS UI Gothic"/>
              </a:rPr>
              <a:t> </a:t>
            </a:r>
            <a:r>
              <a:rPr sz="2400" spc="200" dirty="0" err="1">
                <a:latin typeface="メイリオ" panose="020B0604030504040204" pitchFamily="50" charset="-128"/>
                <a:ea typeface="メイリオ" panose="020B0604030504040204" pitchFamily="50" charset="-128"/>
                <a:cs typeface="MS UI Gothic"/>
              </a:rPr>
              <a:t>に</a:t>
            </a:r>
            <a:r>
              <a:rPr sz="2400" spc="165" dirty="0" err="1">
                <a:latin typeface="メイリオ" panose="020B0604030504040204" pitchFamily="50" charset="-128"/>
                <a:ea typeface="メイリオ" panose="020B0604030504040204" pitchFamily="50" charset="-128"/>
                <a:cs typeface="MS UI Gothic"/>
              </a:rPr>
              <a:t>バ</a:t>
            </a:r>
            <a:r>
              <a:rPr sz="2400" spc="390" dirty="0" err="1">
                <a:latin typeface="メイリオ" panose="020B0604030504040204" pitchFamily="50" charset="-128"/>
                <a:ea typeface="メイリオ" panose="020B0604030504040204" pitchFamily="50" charset="-128"/>
                <a:cs typeface="MS UI Gothic"/>
              </a:rPr>
              <a:t>ー</a:t>
            </a:r>
            <a:r>
              <a:rPr sz="2400" spc="400" dirty="0" err="1">
                <a:latin typeface="メイリオ" panose="020B0604030504040204" pitchFamily="50" charset="-128"/>
                <a:ea typeface="メイリオ" panose="020B0604030504040204" pitchFamily="50" charset="-128"/>
                <a:cs typeface="MS UI Gothic"/>
              </a:rPr>
              <a:t>ジ</a:t>
            </a:r>
            <a:r>
              <a:rPr sz="2400" spc="240" dirty="0" err="1">
                <a:latin typeface="メイリオ" panose="020B0604030504040204" pitchFamily="50" charset="-128"/>
                <a:ea typeface="メイリオ" panose="020B0604030504040204" pitchFamily="50" charset="-128"/>
                <a:cs typeface="MS UI Gothic"/>
              </a:rPr>
              <a:t>ョ</a:t>
            </a:r>
            <a:r>
              <a:rPr sz="2400" spc="355" dirty="0" err="1">
                <a:latin typeface="メイリオ" panose="020B0604030504040204" pitchFamily="50" charset="-128"/>
                <a:ea typeface="メイリオ" panose="020B0604030504040204" pitchFamily="50" charset="-128"/>
                <a:cs typeface="MS UI Gothic"/>
              </a:rPr>
              <a:t>ン</a:t>
            </a:r>
            <a:r>
              <a:rPr sz="2400" spc="360" dirty="0" err="1">
                <a:latin typeface="メイリオ" panose="020B0604030504040204" pitchFamily="50" charset="-128"/>
                <a:ea typeface="メイリオ" panose="020B0604030504040204" pitchFamily="50" charset="-128"/>
                <a:cs typeface="MS UI Gothic"/>
              </a:rPr>
              <a:t>ア</a:t>
            </a:r>
            <a:r>
              <a:rPr sz="2400" spc="190" dirty="0" err="1">
                <a:latin typeface="メイリオ" panose="020B0604030504040204" pitchFamily="50" charset="-128"/>
                <a:ea typeface="メイリオ" panose="020B0604030504040204" pitchFamily="50" charset="-128"/>
                <a:cs typeface="MS UI Gothic"/>
              </a:rPr>
              <a:t>ッ</a:t>
            </a:r>
            <a:r>
              <a:rPr sz="2400" spc="254" dirty="0" err="1">
                <a:latin typeface="メイリオ" panose="020B0604030504040204" pitchFamily="50" charset="-128"/>
                <a:ea typeface="メイリオ" panose="020B0604030504040204" pitchFamily="50" charset="-128"/>
                <a:cs typeface="MS UI Gothic"/>
              </a:rPr>
              <a:t>プ</a:t>
            </a:r>
            <a:r>
              <a:rPr sz="2400" spc="240" dirty="0" err="1">
                <a:latin typeface="メイリオ" panose="020B0604030504040204" pitchFamily="50" charset="-128"/>
                <a:ea typeface="メイリオ" panose="020B0604030504040204" pitchFamily="50" charset="-128"/>
                <a:cs typeface="MS UI Gothic"/>
              </a:rPr>
              <a:t>し</a:t>
            </a:r>
            <a:r>
              <a:rPr sz="2400" spc="265" dirty="0" err="1">
                <a:latin typeface="メイリオ" panose="020B0604030504040204" pitchFamily="50" charset="-128"/>
                <a:ea typeface="メイリオ" panose="020B0604030504040204" pitchFamily="50" charset="-128"/>
                <a:cs typeface="MS UI Gothic"/>
              </a:rPr>
              <a:t>た</a:t>
            </a:r>
            <a:r>
              <a:rPr sz="2400" spc="335" dirty="0" err="1">
                <a:latin typeface="メイリオ" panose="020B0604030504040204" pitchFamily="50" charset="-128"/>
                <a:ea typeface="メイリオ" panose="020B0604030504040204" pitchFamily="50" charset="-128"/>
                <a:cs typeface="MS UI Gothic"/>
              </a:rPr>
              <a:t>場合</a:t>
            </a:r>
            <a:r>
              <a:rPr sz="2400" spc="220" dirty="0" err="1">
                <a:latin typeface="メイリオ" panose="020B0604030504040204" pitchFamily="50" charset="-128"/>
                <a:ea typeface="メイリオ" panose="020B0604030504040204" pitchFamily="50" charset="-128"/>
                <a:cs typeface="MS UI Gothic"/>
              </a:rPr>
              <a:t>，</a:t>
            </a:r>
            <a:r>
              <a:rPr sz="2400" spc="225" dirty="0" err="1">
                <a:latin typeface="メイリオ" panose="020B0604030504040204" pitchFamily="50" charset="-128"/>
                <a:ea typeface="メイリオ" panose="020B0604030504040204" pitchFamily="50" charset="-128"/>
                <a:cs typeface="MS UI Gothic"/>
              </a:rPr>
              <a:t>フ</a:t>
            </a:r>
            <a:r>
              <a:rPr sz="2400" spc="195" dirty="0" err="1">
                <a:latin typeface="メイリオ" panose="020B0604030504040204" pitchFamily="50" charset="-128"/>
                <a:ea typeface="メイリオ" panose="020B0604030504040204" pitchFamily="50" charset="-128"/>
                <a:cs typeface="MS UI Gothic"/>
              </a:rPr>
              <a:t>ッ</a:t>
            </a:r>
            <a:r>
              <a:rPr sz="2400" spc="229" dirty="0" err="1">
                <a:latin typeface="メイリオ" panose="020B0604030504040204" pitchFamily="50" charset="-128"/>
                <a:ea typeface="メイリオ" panose="020B0604030504040204" pitchFamily="50" charset="-128"/>
                <a:cs typeface="MS UI Gothic"/>
              </a:rPr>
              <a:t>ト</a:t>
            </a:r>
            <a:r>
              <a:rPr sz="2400" spc="370" dirty="0" err="1">
                <a:latin typeface="メイリオ" panose="020B0604030504040204" pitchFamily="50" charset="-128"/>
                <a:ea typeface="メイリオ" panose="020B0604030504040204" pitchFamily="50" charset="-128"/>
                <a:cs typeface="MS UI Gothic"/>
              </a:rPr>
              <a:t>プ</a:t>
            </a:r>
            <a:r>
              <a:rPr sz="2400" spc="290" dirty="0" err="1">
                <a:latin typeface="メイリオ" panose="020B0604030504040204" pitchFamily="50" charset="-128"/>
                <a:ea typeface="メイリオ" panose="020B0604030504040204" pitchFamily="50" charset="-128"/>
                <a:cs typeface="MS UI Gothic"/>
              </a:rPr>
              <a:t>リ</a:t>
            </a:r>
            <a:r>
              <a:rPr sz="2400" spc="370" dirty="0" err="1">
                <a:latin typeface="メイリオ" panose="020B0604030504040204" pitchFamily="50" charset="-128"/>
                <a:ea typeface="メイリオ" panose="020B0604030504040204" pitchFamily="50" charset="-128"/>
                <a:cs typeface="MS UI Gothic"/>
              </a:rPr>
              <a:t>ン</a:t>
            </a:r>
            <a:r>
              <a:rPr sz="2400" spc="315" dirty="0" err="1">
                <a:latin typeface="メイリオ" panose="020B0604030504040204" pitchFamily="50" charset="-128"/>
                <a:ea typeface="メイリオ" panose="020B0604030504040204" pitchFamily="50" charset="-128"/>
                <a:cs typeface="MS UI Gothic"/>
              </a:rPr>
              <a:t>ト</a:t>
            </a:r>
            <a:r>
              <a:rPr sz="2400" spc="320" dirty="0" err="1">
                <a:latin typeface="メイリオ" panose="020B0604030504040204" pitchFamily="50" charset="-128"/>
                <a:ea typeface="メイリオ" panose="020B0604030504040204" pitchFamily="50" charset="-128"/>
                <a:cs typeface="MS UI Gothic"/>
              </a:rPr>
              <a:t>ラ</a:t>
            </a:r>
            <a:r>
              <a:rPr sz="2400" spc="335" dirty="0" err="1">
                <a:latin typeface="メイリオ" panose="020B0604030504040204" pitchFamily="50" charset="-128"/>
                <a:ea typeface="メイリオ" panose="020B0604030504040204" pitchFamily="50" charset="-128"/>
                <a:cs typeface="MS UI Gothic"/>
              </a:rPr>
              <a:t>イ</a:t>
            </a:r>
            <a:r>
              <a:rPr sz="2400" spc="350" dirty="0" err="1">
                <a:latin typeface="メイリオ" panose="020B0604030504040204" pitchFamily="50" charset="-128"/>
                <a:ea typeface="メイリオ" panose="020B0604030504040204" pitchFamily="50" charset="-128"/>
                <a:cs typeface="MS UI Gothic"/>
              </a:rPr>
              <a:t>ブ</a:t>
            </a:r>
            <a:r>
              <a:rPr sz="2400" spc="320" dirty="0" err="1">
                <a:latin typeface="メイリオ" panose="020B0604030504040204" pitchFamily="50" charset="-128"/>
                <a:ea typeface="メイリオ" panose="020B0604030504040204" pitchFamily="50" charset="-128"/>
                <a:cs typeface="MS UI Gothic"/>
              </a:rPr>
              <a:t>ラ</a:t>
            </a:r>
            <a:r>
              <a:rPr sz="2400" spc="270" dirty="0" err="1">
                <a:latin typeface="メイリオ" panose="020B0604030504040204" pitchFamily="50" charset="-128"/>
                <a:ea typeface="メイリオ" panose="020B0604030504040204" pitchFamily="50" charset="-128"/>
                <a:cs typeface="MS UI Gothic"/>
              </a:rPr>
              <a:t>リ</a:t>
            </a:r>
            <a:r>
              <a:rPr sz="2400" spc="380" dirty="0" err="1">
                <a:latin typeface="メイリオ" panose="020B0604030504040204" pitchFamily="50" charset="-128"/>
                <a:ea typeface="メイリオ" panose="020B0604030504040204" pitchFamily="50" charset="-128"/>
                <a:cs typeface="MS UI Gothic"/>
              </a:rPr>
              <a:t>の</a:t>
            </a:r>
            <a:endParaRPr lang="en-US" altLang="ja-JP" sz="2400" spc="380" dirty="0">
              <a:latin typeface="メイリオ" panose="020B0604030504040204" pitchFamily="50" charset="-128"/>
              <a:ea typeface="メイリオ" panose="020B0604030504040204" pitchFamily="50" charset="-128"/>
              <a:cs typeface="MS UI Gothic"/>
            </a:endParaRPr>
          </a:p>
          <a:p>
            <a:pPr marL="715963" marR="6985" algn="just">
              <a:spcBef>
                <a:spcPts val="100"/>
              </a:spcBef>
            </a:pPr>
            <a:r>
              <a:rPr sz="2400" spc="380" dirty="0">
                <a:latin typeface="メイリオ" panose="020B0604030504040204" pitchFamily="50" charset="-128"/>
                <a:ea typeface="メイリオ" panose="020B0604030504040204" pitchFamily="50" charset="-128"/>
                <a:cs typeface="MS UI Gothic"/>
              </a:rPr>
              <a:t> </a:t>
            </a:r>
            <a:r>
              <a:rPr sz="2400" spc="265" dirty="0" err="1">
                <a:latin typeface="メイリオ" panose="020B0604030504040204" pitchFamily="50" charset="-128"/>
                <a:ea typeface="メイリオ" panose="020B0604030504040204" pitchFamily="50" charset="-128"/>
                <a:cs typeface="MS UI Gothic"/>
              </a:rPr>
              <a:t>参照</a:t>
            </a:r>
            <a:r>
              <a:rPr sz="2400" spc="210" dirty="0" err="1">
                <a:latin typeface="メイリオ" panose="020B0604030504040204" pitchFamily="50" charset="-128"/>
                <a:ea typeface="メイリオ" panose="020B0604030504040204" pitchFamily="50" charset="-128"/>
                <a:cs typeface="MS UI Gothic"/>
              </a:rPr>
              <a:t>に</a:t>
            </a:r>
            <a:r>
              <a:rPr sz="2400" spc="265" dirty="0" err="1">
                <a:latin typeface="メイリオ" panose="020B0604030504040204" pitchFamily="50" charset="-128"/>
                <a:ea typeface="メイリオ" panose="020B0604030504040204" pitchFamily="50" charset="-128"/>
                <a:cs typeface="MS UI Gothic"/>
              </a:rPr>
              <a:t>不具合</a:t>
            </a:r>
            <a:r>
              <a:rPr sz="2400" spc="130" dirty="0" err="1">
                <a:latin typeface="メイリオ" panose="020B0604030504040204" pitchFamily="50" charset="-128"/>
                <a:ea typeface="メイリオ" panose="020B0604030504040204" pitchFamily="50" charset="-128"/>
                <a:cs typeface="MS UI Gothic"/>
              </a:rPr>
              <a:t>（</a:t>
            </a:r>
            <a:r>
              <a:rPr sz="2400" spc="265" dirty="0" err="1">
                <a:latin typeface="メイリオ" panose="020B0604030504040204" pitchFamily="50" charset="-128"/>
                <a:ea typeface="メイリオ" panose="020B0604030504040204" pitchFamily="50" charset="-128"/>
                <a:cs typeface="MS UI Gothic"/>
              </a:rPr>
              <a:t>例</a:t>
            </a:r>
            <a:r>
              <a:rPr sz="2400" spc="210" dirty="0" err="1">
                <a:latin typeface="メイリオ" panose="020B0604030504040204" pitchFamily="50" charset="-128"/>
                <a:ea typeface="メイリオ" panose="020B0604030504040204" pitchFamily="50" charset="-128"/>
                <a:cs typeface="MS UI Gothic"/>
              </a:rPr>
              <a:t>え</a:t>
            </a:r>
            <a:r>
              <a:rPr sz="2400" spc="229" dirty="0" err="1">
                <a:latin typeface="メイリオ" panose="020B0604030504040204" pitchFamily="50" charset="-128"/>
                <a:ea typeface="メイリオ" panose="020B0604030504040204" pitchFamily="50" charset="-128"/>
                <a:cs typeface="MS UI Gothic"/>
              </a:rPr>
              <a:t>ば</a:t>
            </a:r>
            <a:r>
              <a:rPr sz="2400" spc="155" dirty="0" err="1">
                <a:latin typeface="メイリオ" panose="020B0604030504040204" pitchFamily="50" charset="-128"/>
                <a:ea typeface="メイリオ" panose="020B0604030504040204" pitchFamily="50" charset="-128"/>
                <a:cs typeface="MS UI Gothic"/>
              </a:rPr>
              <a:t>，LED_SMD</a:t>
            </a:r>
            <a:r>
              <a:rPr sz="2400" spc="185" dirty="0" err="1">
                <a:latin typeface="メイリオ" panose="020B0604030504040204" pitchFamily="50" charset="-128"/>
                <a:ea typeface="メイリオ" panose="020B0604030504040204" pitchFamily="50" charset="-128"/>
                <a:cs typeface="MS UI Gothic"/>
              </a:rPr>
              <a:t>ラ</a:t>
            </a:r>
            <a:r>
              <a:rPr sz="2400" spc="190" dirty="0" err="1">
                <a:latin typeface="メイリオ" panose="020B0604030504040204" pitchFamily="50" charset="-128"/>
                <a:ea typeface="メイリオ" panose="020B0604030504040204" pitchFamily="50" charset="-128"/>
                <a:cs typeface="MS UI Gothic"/>
              </a:rPr>
              <a:t>イ</a:t>
            </a:r>
            <a:r>
              <a:rPr sz="2400" spc="200" dirty="0" err="1">
                <a:latin typeface="メイリオ" panose="020B0604030504040204" pitchFamily="50" charset="-128"/>
                <a:ea typeface="メイリオ" panose="020B0604030504040204" pitchFamily="50" charset="-128"/>
                <a:cs typeface="MS UI Gothic"/>
              </a:rPr>
              <a:t>ブ</a:t>
            </a:r>
            <a:r>
              <a:rPr sz="2400" spc="185" dirty="0" err="1">
                <a:latin typeface="メイリオ" panose="020B0604030504040204" pitchFamily="50" charset="-128"/>
                <a:ea typeface="メイリオ" panose="020B0604030504040204" pitchFamily="50" charset="-128"/>
                <a:cs typeface="MS UI Gothic"/>
              </a:rPr>
              <a:t>ラ</a:t>
            </a:r>
            <a:r>
              <a:rPr sz="2400" spc="155" dirty="0" err="1">
                <a:latin typeface="メイリオ" panose="020B0604030504040204" pitchFamily="50" charset="-128"/>
                <a:ea typeface="メイリオ" panose="020B0604030504040204" pitchFamily="50" charset="-128"/>
                <a:cs typeface="MS UI Gothic"/>
              </a:rPr>
              <a:t>リ</a:t>
            </a:r>
            <a:r>
              <a:rPr sz="2400" spc="220" dirty="0" err="1">
                <a:latin typeface="メイリオ" panose="020B0604030504040204" pitchFamily="50" charset="-128"/>
                <a:ea typeface="メイリオ" panose="020B0604030504040204" pitchFamily="50" charset="-128"/>
                <a:cs typeface="MS UI Gothic"/>
              </a:rPr>
              <a:t>が</a:t>
            </a:r>
            <a:r>
              <a:rPr sz="2400" spc="155" dirty="0" err="1">
                <a:latin typeface="メイリオ" panose="020B0604030504040204" pitchFamily="50" charset="-128"/>
                <a:ea typeface="メイリオ" panose="020B0604030504040204" pitchFamily="50" charset="-128"/>
                <a:cs typeface="MS UI Gothic"/>
              </a:rPr>
              <a:t>リ</a:t>
            </a:r>
            <a:r>
              <a:rPr sz="2400" spc="204" dirty="0" err="1">
                <a:latin typeface="メイリオ" panose="020B0604030504040204" pitchFamily="50" charset="-128"/>
                <a:ea typeface="メイリオ" panose="020B0604030504040204" pitchFamily="50" charset="-128"/>
                <a:cs typeface="MS UI Gothic"/>
              </a:rPr>
              <a:t>ス</a:t>
            </a:r>
            <a:r>
              <a:rPr sz="2400" spc="190" dirty="0" err="1">
                <a:latin typeface="メイリオ" panose="020B0604030504040204" pitchFamily="50" charset="-128"/>
                <a:ea typeface="メイリオ" panose="020B0604030504040204" pitchFamily="50" charset="-128"/>
                <a:cs typeface="MS UI Gothic"/>
              </a:rPr>
              <a:t>ト</a:t>
            </a:r>
            <a:r>
              <a:rPr sz="2400" spc="210" dirty="0" err="1">
                <a:latin typeface="メイリオ" panose="020B0604030504040204" pitchFamily="50" charset="-128"/>
                <a:ea typeface="メイリオ" panose="020B0604030504040204" pitchFamily="50" charset="-128"/>
                <a:cs typeface="MS UI Gothic"/>
              </a:rPr>
              <a:t>に</a:t>
            </a:r>
            <a:r>
              <a:rPr sz="2400" spc="265" dirty="0" err="1">
                <a:latin typeface="メイリオ" panose="020B0604030504040204" pitchFamily="50" charset="-128"/>
                <a:ea typeface="メイリオ" panose="020B0604030504040204" pitchFamily="50" charset="-128"/>
                <a:cs typeface="MS UI Gothic"/>
              </a:rPr>
              <a:t>表示</a:t>
            </a:r>
            <a:r>
              <a:rPr sz="2400" spc="185" dirty="0" err="1">
                <a:latin typeface="メイリオ" panose="020B0604030504040204" pitchFamily="50" charset="-128"/>
                <a:ea typeface="メイリオ" panose="020B0604030504040204" pitchFamily="50" charset="-128"/>
                <a:cs typeface="MS UI Gothic"/>
              </a:rPr>
              <a:t>さ</a:t>
            </a:r>
            <a:r>
              <a:rPr sz="2400" spc="235" dirty="0" err="1">
                <a:latin typeface="メイリオ" panose="020B0604030504040204" pitchFamily="50" charset="-128"/>
                <a:ea typeface="メイリオ" panose="020B0604030504040204" pitchFamily="50" charset="-128"/>
                <a:cs typeface="MS UI Gothic"/>
              </a:rPr>
              <a:t>れ</a:t>
            </a:r>
            <a:r>
              <a:rPr sz="2400" spc="229" dirty="0" err="1">
                <a:latin typeface="メイリオ" panose="020B0604030504040204" pitchFamily="50" charset="-128"/>
                <a:ea typeface="メイリオ" panose="020B0604030504040204" pitchFamily="50" charset="-128"/>
                <a:cs typeface="MS UI Gothic"/>
              </a:rPr>
              <a:t>な</a:t>
            </a:r>
            <a:r>
              <a:rPr sz="2400" spc="215" dirty="0" err="1">
                <a:latin typeface="メイリオ" panose="020B0604030504040204" pitchFamily="50" charset="-128"/>
                <a:ea typeface="メイリオ" panose="020B0604030504040204" pitchFamily="50" charset="-128"/>
                <a:cs typeface="MS UI Gothic"/>
              </a:rPr>
              <a:t>い</a:t>
            </a:r>
            <a:r>
              <a:rPr sz="2400" spc="265" dirty="0" err="1">
                <a:latin typeface="メイリオ" panose="020B0604030504040204" pitchFamily="50" charset="-128"/>
                <a:ea typeface="メイリオ" panose="020B0604030504040204" pitchFamily="50" charset="-128"/>
                <a:cs typeface="MS UI Gothic"/>
              </a:rPr>
              <a:t>等</a:t>
            </a:r>
            <a:r>
              <a:rPr sz="2400" spc="130" dirty="0" err="1">
                <a:latin typeface="メイリオ" panose="020B0604030504040204" pitchFamily="50" charset="-128"/>
                <a:ea typeface="メイリオ" panose="020B0604030504040204" pitchFamily="50" charset="-128"/>
                <a:cs typeface="MS UI Gothic"/>
              </a:rPr>
              <a:t>）</a:t>
            </a:r>
            <a:r>
              <a:rPr sz="2400" spc="200" dirty="0" err="1">
                <a:latin typeface="メイリオ" panose="020B0604030504040204" pitchFamily="50" charset="-128"/>
                <a:ea typeface="メイリオ" panose="020B0604030504040204" pitchFamily="50" charset="-128"/>
                <a:cs typeface="MS UI Gothic"/>
              </a:rPr>
              <a:t>を</a:t>
            </a:r>
            <a:r>
              <a:rPr sz="2400" spc="265" dirty="0" err="1">
                <a:latin typeface="メイリオ" panose="020B0604030504040204" pitchFamily="50" charset="-128"/>
                <a:ea typeface="メイリオ" panose="020B0604030504040204" pitchFamily="50" charset="-128"/>
                <a:cs typeface="MS UI Gothic"/>
              </a:rPr>
              <a:t>生</a:t>
            </a:r>
            <a:r>
              <a:rPr sz="2400" spc="190" dirty="0" err="1">
                <a:latin typeface="メイリオ" panose="020B0604030504040204" pitchFamily="50" charset="-128"/>
                <a:ea typeface="メイリオ" panose="020B0604030504040204" pitchFamily="50" charset="-128"/>
                <a:cs typeface="MS UI Gothic"/>
              </a:rPr>
              <a:t>じ</a:t>
            </a:r>
            <a:r>
              <a:rPr sz="2400" spc="200" dirty="0" err="1">
                <a:latin typeface="メイリオ" panose="020B0604030504040204" pitchFamily="50" charset="-128"/>
                <a:ea typeface="メイリオ" panose="020B0604030504040204" pitchFamily="50" charset="-128"/>
                <a:cs typeface="MS UI Gothic"/>
              </a:rPr>
              <a:t>ま</a:t>
            </a:r>
            <a:r>
              <a:rPr sz="2400" spc="70" dirty="0" err="1">
                <a:latin typeface="メイリオ" panose="020B0604030504040204" pitchFamily="50" charset="-128"/>
                <a:ea typeface="メイリオ" panose="020B0604030504040204" pitchFamily="50" charset="-128"/>
                <a:cs typeface="MS UI Gothic"/>
              </a:rPr>
              <a:t>す</a:t>
            </a:r>
            <a:r>
              <a:rPr sz="2400" spc="315" dirty="0">
                <a:latin typeface="メイリオ" panose="020B0604030504040204" pitchFamily="50" charset="-128"/>
                <a:ea typeface="メイリオ" panose="020B0604030504040204" pitchFamily="50" charset="-128"/>
                <a:cs typeface="MS UI Gothic"/>
              </a:rPr>
              <a:t>。</a:t>
            </a:r>
            <a:endParaRPr lang="en-US" altLang="ja-JP" sz="2400" spc="315" dirty="0">
              <a:latin typeface="メイリオ" panose="020B0604030504040204" pitchFamily="50" charset="-128"/>
              <a:ea typeface="メイリオ" panose="020B0604030504040204" pitchFamily="50" charset="-128"/>
              <a:cs typeface="MS UI Gothic"/>
            </a:endParaRPr>
          </a:p>
          <a:p>
            <a:pPr marL="715963" marR="6985" algn="just">
              <a:spcBef>
                <a:spcPts val="100"/>
              </a:spcBef>
            </a:pPr>
            <a:r>
              <a:rPr lang="ja-JP" altLang="en-US" sz="2400" spc="355" dirty="0">
                <a:latin typeface="メイリオ" panose="020B0604030504040204" pitchFamily="50" charset="-128"/>
                <a:ea typeface="メイリオ" panose="020B0604030504040204" pitchFamily="50" charset="-128"/>
                <a:cs typeface="MS UI Gothic"/>
              </a:rPr>
              <a:t> </a:t>
            </a:r>
            <a:r>
              <a:rPr sz="2400" spc="355" dirty="0" err="1">
                <a:latin typeface="メイリオ" panose="020B0604030504040204" pitchFamily="50" charset="-128"/>
                <a:ea typeface="メイリオ" panose="020B0604030504040204" pitchFamily="50" charset="-128"/>
                <a:cs typeface="MS UI Gothic"/>
              </a:rPr>
              <a:t>そ</a:t>
            </a:r>
            <a:r>
              <a:rPr sz="2400" spc="380" dirty="0" err="1">
                <a:latin typeface="メイリオ" panose="020B0604030504040204" pitchFamily="50" charset="-128"/>
                <a:ea typeface="メイリオ" panose="020B0604030504040204" pitchFamily="50" charset="-128"/>
                <a:cs typeface="MS UI Gothic"/>
              </a:rPr>
              <a:t>の</a:t>
            </a:r>
            <a:r>
              <a:rPr lang="ja-JP" altLang="en-US" sz="2400" spc="380" dirty="0">
                <a:latin typeface="メイリオ" panose="020B0604030504040204" pitchFamily="50" charset="-128"/>
                <a:ea typeface="メイリオ" panose="020B0604030504040204" pitchFamily="50" charset="-128"/>
                <a:cs typeface="MS UI Gothic"/>
              </a:rPr>
              <a:t>時</a:t>
            </a:r>
            <a:r>
              <a:rPr sz="2400" spc="400" dirty="0" err="1">
                <a:latin typeface="メイリオ" panose="020B0604030504040204" pitchFamily="50" charset="-128"/>
                <a:ea typeface="メイリオ" panose="020B0604030504040204" pitchFamily="50" charset="-128"/>
                <a:cs typeface="MS UI Gothic"/>
              </a:rPr>
              <a:t>は</a:t>
            </a:r>
            <a:r>
              <a:rPr sz="2400" spc="229" dirty="0" err="1">
                <a:latin typeface="メイリオ" panose="020B0604030504040204" pitchFamily="50" charset="-128"/>
                <a:ea typeface="メイリオ" panose="020B0604030504040204" pitchFamily="50" charset="-128"/>
                <a:cs typeface="MS UI Gothic"/>
              </a:rPr>
              <a:t>「</a:t>
            </a:r>
            <a:r>
              <a:rPr sz="2400" u="sng" spc="85" dirty="0" err="1">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Tips</a:t>
            </a:r>
            <a:r>
              <a:rPr sz="2400" u="sng" spc="3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 </a:t>
            </a:r>
            <a:r>
              <a:rPr sz="2400" u="sng" spc="15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12.</a:t>
            </a:r>
            <a:r>
              <a:rPr sz="2400" u="sng" spc="3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 </a:t>
            </a:r>
            <a:r>
              <a:rPr sz="2400" u="sng" spc="9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KiCad</a:t>
            </a:r>
            <a:r>
              <a:rPr sz="2400" u="sng" spc="155"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の</a:t>
            </a:r>
            <a:r>
              <a:rPr sz="2400" u="sng" spc="19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動作環境</a:t>
            </a:r>
            <a:r>
              <a:rPr sz="2400" u="sng" spc="14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を</a:t>
            </a:r>
            <a:r>
              <a:rPr sz="2400" u="sng" spc="155"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デ</a:t>
            </a:r>
            <a:r>
              <a:rPr sz="2400" u="sng" spc="125"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フ</a:t>
            </a:r>
            <a:r>
              <a:rPr sz="2400" u="sng" spc="9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ォ</a:t>
            </a:r>
            <a:r>
              <a:rPr sz="2400" u="sng" spc="19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ル</a:t>
            </a:r>
            <a:r>
              <a:rPr sz="2400" u="sng" spc="165"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ト</a:t>
            </a:r>
            <a:r>
              <a:rPr sz="2400" u="sng" spc="18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に</a:t>
            </a:r>
            <a:r>
              <a:rPr sz="2400" u="sng" spc="229"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戻</a:t>
            </a:r>
            <a:r>
              <a:rPr sz="2400" u="sng" spc="195"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す</a:t>
            </a:r>
            <a:r>
              <a:rPr sz="2400" spc="150" dirty="0">
                <a:latin typeface="メイリオ" panose="020B0604030504040204" pitchFamily="50" charset="-128"/>
                <a:ea typeface="メイリオ" panose="020B0604030504040204" pitchFamily="50" charset="-128"/>
                <a:cs typeface="MS UI Gothic"/>
              </a:rPr>
              <a:t>」</a:t>
            </a:r>
            <a:r>
              <a:rPr sz="2400" spc="229" dirty="0">
                <a:latin typeface="メイリオ" panose="020B0604030504040204" pitchFamily="50" charset="-128"/>
                <a:ea typeface="メイリオ" panose="020B0604030504040204" pitchFamily="50" charset="-128"/>
                <a:cs typeface="MS UI Gothic"/>
              </a:rPr>
              <a:t>を</a:t>
            </a:r>
            <a:r>
              <a:rPr sz="2400" spc="305" dirty="0">
                <a:latin typeface="メイリオ" panose="020B0604030504040204" pitchFamily="50" charset="-128"/>
                <a:ea typeface="メイリオ" panose="020B0604030504040204" pitchFamily="50" charset="-128"/>
                <a:cs typeface="MS UI Gothic"/>
              </a:rPr>
              <a:t>実行</a:t>
            </a:r>
            <a:r>
              <a:rPr sz="2400" spc="220" dirty="0">
                <a:latin typeface="メイリオ" panose="020B0604030504040204" pitchFamily="50" charset="-128"/>
                <a:ea typeface="メイリオ" panose="020B0604030504040204" pitchFamily="50" charset="-128"/>
                <a:cs typeface="MS UI Gothic"/>
              </a:rPr>
              <a:t>し</a:t>
            </a:r>
            <a:r>
              <a:rPr sz="2400" spc="229"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715963" marR="5715" indent="-358775">
              <a:lnSpc>
                <a:spcPct val="181200"/>
              </a:lnSpc>
              <a:spcBef>
                <a:spcPts val="300"/>
              </a:spcBef>
              <a:tabLst>
                <a:tab pos="1565275" algn="l"/>
              </a:tabLst>
            </a:pPr>
            <a:r>
              <a:rPr sz="2400" dirty="0">
                <a:latin typeface="メイリオ" panose="020B0604030504040204" pitchFamily="50" charset="-128"/>
                <a:ea typeface="メイリオ" panose="020B0604030504040204" pitchFamily="50" charset="-128"/>
                <a:cs typeface="MS UI Gothic"/>
              </a:rPr>
              <a:t>① </a:t>
            </a:r>
            <a:r>
              <a:rPr sz="2400" spc="245" dirty="0">
                <a:latin typeface="メイリオ" panose="020B0604030504040204" pitchFamily="50" charset="-128"/>
                <a:ea typeface="メイリオ" panose="020B0604030504040204" pitchFamily="50" charset="-128"/>
                <a:cs typeface="MS UI Gothic"/>
              </a:rPr>
              <a:t> </a:t>
            </a:r>
            <a:r>
              <a:rPr sz="2400" spc="10" dirty="0" err="1">
                <a:latin typeface="メイリオ" panose="020B0604030504040204" pitchFamily="50" charset="-128"/>
                <a:ea typeface="メイリオ" panose="020B0604030504040204" pitchFamily="50" charset="-128"/>
                <a:cs typeface="MS UI Gothic"/>
              </a:rPr>
              <a:t>上</a:t>
            </a:r>
            <a:r>
              <a:rPr sz="2400" spc="315" dirty="0" err="1">
                <a:latin typeface="メイリオ" panose="020B0604030504040204" pitchFamily="50" charset="-128"/>
                <a:ea typeface="メイリオ" panose="020B0604030504040204" pitchFamily="50" charset="-128"/>
                <a:cs typeface="MS UI Gothic"/>
              </a:rPr>
              <a:t>ツ</a:t>
            </a:r>
            <a:r>
              <a:rPr sz="2400" spc="185" dirty="0" err="1">
                <a:latin typeface="メイリオ" panose="020B0604030504040204" pitchFamily="50" charset="-128"/>
                <a:ea typeface="メイリオ" panose="020B0604030504040204" pitchFamily="50" charset="-128"/>
                <a:cs typeface="MS UI Gothic"/>
              </a:rPr>
              <a:t>ー</a:t>
            </a:r>
            <a:r>
              <a:rPr sz="2400" spc="220" dirty="0" err="1">
                <a:latin typeface="メイリオ" panose="020B0604030504040204" pitchFamily="50" charset="-128"/>
                <a:ea typeface="メイリオ" panose="020B0604030504040204" pitchFamily="50" charset="-128"/>
                <a:cs typeface="MS UI Gothic"/>
              </a:rPr>
              <a:t>ル</a:t>
            </a:r>
            <a:r>
              <a:rPr sz="2400" spc="135" dirty="0" err="1">
                <a:latin typeface="メイリオ" panose="020B0604030504040204" pitchFamily="50" charset="-128"/>
                <a:ea typeface="メイリオ" panose="020B0604030504040204" pitchFamily="50" charset="-128"/>
                <a:cs typeface="MS UI Gothic"/>
              </a:rPr>
              <a:t>バ</a:t>
            </a:r>
            <a:r>
              <a:rPr sz="2400" spc="210" dirty="0">
                <a:latin typeface="メイリオ" panose="020B0604030504040204" pitchFamily="50" charset="-128"/>
                <a:ea typeface="メイリオ" panose="020B0604030504040204" pitchFamily="50" charset="-128"/>
                <a:cs typeface="MS UI Gothic"/>
              </a:rPr>
              <a:t>ー</a:t>
            </a:r>
            <a:r>
              <a:rPr lang="ja-JP" altLang="en-US" sz="2400" spc="210" dirty="0">
                <a:latin typeface="メイリオ" panose="020B0604030504040204" pitchFamily="50" charset="-128"/>
                <a:ea typeface="メイリオ" panose="020B0604030504040204" pitchFamily="50" charset="-128"/>
                <a:cs typeface="MS UI Gothic"/>
              </a:rPr>
              <a:t>　　 </a:t>
            </a:r>
            <a:r>
              <a:rPr sz="2400" spc="585" dirty="0">
                <a:latin typeface="メイリオ" panose="020B0604030504040204" pitchFamily="50" charset="-128"/>
                <a:ea typeface="メイリオ" panose="020B0604030504040204" pitchFamily="50" charset="-128"/>
                <a:cs typeface="MS UI Gothic"/>
              </a:rPr>
              <a:t>「</a:t>
            </a:r>
            <a:r>
              <a:rPr sz="2400" spc="105" dirty="0" err="1">
                <a:latin typeface="メイリオ" panose="020B0604030504040204" pitchFamily="50" charset="-128"/>
                <a:ea typeface="メイリオ" panose="020B0604030504040204" pitchFamily="50" charset="-128"/>
                <a:cs typeface="MS UI Gothic"/>
              </a:rPr>
              <a:t>CvPcb</a:t>
            </a:r>
            <a:r>
              <a:rPr sz="2400" spc="220" dirty="0" err="1">
                <a:latin typeface="メイリオ" panose="020B0604030504040204" pitchFamily="50" charset="-128"/>
                <a:ea typeface="メイリオ" panose="020B0604030504040204" pitchFamily="50" charset="-128"/>
                <a:cs typeface="MS UI Gothic"/>
              </a:rPr>
              <a:t>の</a:t>
            </a:r>
            <a:r>
              <a:rPr sz="2400" spc="10" dirty="0" err="1">
                <a:latin typeface="メイリオ" panose="020B0604030504040204" pitchFamily="50" charset="-128"/>
                <a:ea typeface="メイリオ" panose="020B0604030504040204" pitchFamily="50" charset="-128"/>
                <a:cs typeface="MS UI Gothic"/>
              </a:rPr>
              <a:t>実行</a:t>
            </a:r>
            <a:r>
              <a:rPr sz="2400" spc="585" dirty="0" err="1">
                <a:latin typeface="メイリオ" panose="020B0604030504040204" pitchFamily="50" charset="-128"/>
                <a:ea typeface="メイリオ" panose="020B0604030504040204" pitchFamily="50" charset="-128"/>
                <a:cs typeface="MS UI Gothic"/>
              </a:rPr>
              <a:t>」</a:t>
            </a:r>
            <a:r>
              <a:rPr sz="2400" spc="290" dirty="0" err="1">
                <a:latin typeface="メイリオ" panose="020B0604030504040204" pitchFamily="50" charset="-128"/>
                <a:ea typeface="メイリオ" panose="020B0604030504040204" pitchFamily="50" charset="-128"/>
                <a:cs typeface="MS UI Gothic"/>
              </a:rPr>
              <a:t>を</a:t>
            </a:r>
            <a:r>
              <a:rPr sz="2400" spc="360" dirty="0" err="1">
                <a:latin typeface="メイリオ" panose="020B0604030504040204" pitchFamily="50" charset="-128"/>
                <a:ea typeface="メイリオ" panose="020B0604030504040204" pitchFamily="50" charset="-128"/>
                <a:cs typeface="MS UI Gothic"/>
              </a:rPr>
              <a:t>ク</a:t>
            </a:r>
            <a:r>
              <a:rPr sz="2400" spc="484" dirty="0" err="1">
                <a:latin typeface="メイリオ" panose="020B0604030504040204" pitchFamily="50" charset="-128"/>
                <a:ea typeface="メイリオ" panose="020B0604030504040204" pitchFamily="50" charset="-128"/>
                <a:cs typeface="MS UI Gothic"/>
              </a:rPr>
              <a:t>リ</a:t>
            </a:r>
            <a:r>
              <a:rPr sz="2400" spc="495" dirty="0" err="1">
                <a:latin typeface="メイリオ" panose="020B0604030504040204" pitchFamily="50" charset="-128"/>
                <a:ea typeface="メイリオ" panose="020B0604030504040204" pitchFamily="50" charset="-128"/>
                <a:cs typeface="MS UI Gothic"/>
              </a:rPr>
              <a:t>ッ</a:t>
            </a:r>
            <a:r>
              <a:rPr sz="2400" spc="360" dirty="0" err="1">
                <a:latin typeface="メイリオ" panose="020B0604030504040204" pitchFamily="50" charset="-128"/>
                <a:ea typeface="メイリオ" panose="020B0604030504040204" pitchFamily="50" charset="-128"/>
                <a:cs typeface="MS UI Gothic"/>
              </a:rPr>
              <a:t>ク</a:t>
            </a:r>
            <a:r>
              <a:rPr sz="2400" spc="325" dirty="0" err="1">
                <a:latin typeface="メイリオ" panose="020B0604030504040204" pitchFamily="50" charset="-128"/>
                <a:ea typeface="メイリオ" panose="020B0604030504040204" pitchFamily="50" charset="-128"/>
                <a:cs typeface="MS UI Gothic"/>
              </a:rPr>
              <a:t>し</a:t>
            </a:r>
            <a:r>
              <a:rPr sz="2400" spc="290" dirty="0" err="1">
                <a:latin typeface="メイリオ" panose="020B0604030504040204" pitchFamily="50" charset="-128"/>
                <a:ea typeface="メイリオ" panose="020B0604030504040204" pitchFamily="50" charset="-128"/>
                <a:cs typeface="MS UI Gothic"/>
              </a:rPr>
              <a:t>ま</a:t>
            </a:r>
            <a:r>
              <a:rPr sz="2400" spc="80" dirty="0" err="1">
                <a:latin typeface="メイリオ" panose="020B0604030504040204" pitchFamily="50" charset="-128"/>
                <a:ea typeface="メイリオ" panose="020B0604030504040204" pitchFamily="50" charset="-128"/>
                <a:cs typeface="MS UI Gothic"/>
              </a:rPr>
              <a:t>す</a:t>
            </a:r>
            <a:r>
              <a:rPr sz="2400" spc="395" dirty="0" err="1">
                <a:latin typeface="メイリオ" panose="020B0604030504040204" pitchFamily="50" charset="-128"/>
                <a:ea typeface="メイリオ" panose="020B0604030504040204" pitchFamily="50" charset="-128"/>
                <a:cs typeface="MS UI Gothic"/>
              </a:rPr>
              <a:t>。</a:t>
            </a:r>
            <a:r>
              <a:rPr sz="2400" spc="380" dirty="0" err="1">
                <a:latin typeface="メイリオ" panose="020B0604030504040204" pitchFamily="50" charset="-128"/>
                <a:ea typeface="メイリオ" panose="020B0604030504040204" pitchFamily="50" charset="-128"/>
                <a:cs typeface="MS UI Gothic"/>
              </a:rPr>
              <a:t>フ</a:t>
            </a:r>
            <a:r>
              <a:rPr sz="2400" spc="495" dirty="0" err="1">
                <a:latin typeface="メイリオ" panose="020B0604030504040204" pitchFamily="50" charset="-128"/>
                <a:ea typeface="メイリオ" panose="020B0604030504040204" pitchFamily="50" charset="-128"/>
                <a:cs typeface="MS UI Gothic"/>
              </a:rPr>
              <a:t>ッ</a:t>
            </a:r>
            <a:r>
              <a:rPr sz="2400" spc="240" dirty="0" err="1">
                <a:latin typeface="メイリオ" panose="020B0604030504040204" pitchFamily="50" charset="-128"/>
                <a:ea typeface="メイリオ" panose="020B0604030504040204" pitchFamily="50" charset="-128"/>
                <a:cs typeface="MS UI Gothic"/>
              </a:rPr>
              <a:t>ト</a:t>
            </a:r>
            <a:r>
              <a:rPr sz="2400" spc="290" dirty="0" err="1">
                <a:latin typeface="メイリオ" panose="020B0604030504040204" pitchFamily="50" charset="-128"/>
                <a:ea typeface="メイリオ" panose="020B0604030504040204" pitchFamily="50" charset="-128"/>
                <a:cs typeface="MS UI Gothic"/>
              </a:rPr>
              <a:t>プ</a:t>
            </a:r>
            <a:r>
              <a:rPr sz="2400" spc="484" dirty="0" err="1">
                <a:latin typeface="メイリオ" panose="020B0604030504040204" pitchFamily="50" charset="-128"/>
                <a:ea typeface="メイリオ" panose="020B0604030504040204" pitchFamily="50" charset="-128"/>
                <a:cs typeface="MS UI Gothic"/>
              </a:rPr>
              <a:t>リ</a:t>
            </a:r>
            <a:r>
              <a:rPr sz="2400" spc="300" dirty="0" err="1">
                <a:latin typeface="メイリオ" panose="020B0604030504040204" pitchFamily="50" charset="-128"/>
                <a:ea typeface="メイリオ" panose="020B0604030504040204" pitchFamily="50" charset="-128"/>
                <a:cs typeface="MS UI Gothic"/>
              </a:rPr>
              <a:t>ン</a:t>
            </a:r>
            <a:r>
              <a:rPr sz="2400" spc="345" dirty="0" err="1">
                <a:latin typeface="メイリオ" panose="020B0604030504040204" pitchFamily="50" charset="-128"/>
                <a:ea typeface="メイリオ" panose="020B0604030504040204" pitchFamily="50" charset="-128"/>
                <a:cs typeface="MS UI Gothic"/>
              </a:rPr>
              <a:t>ト</a:t>
            </a:r>
            <a:r>
              <a:rPr sz="2400" spc="10" dirty="0" err="1">
                <a:latin typeface="メイリオ" panose="020B0604030504040204" pitchFamily="50" charset="-128"/>
                <a:ea typeface="メイリオ" panose="020B0604030504040204" pitchFamily="50" charset="-128"/>
                <a:cs typeface="MS UI Gothic"/>
              </a:rPr>
              <a:t>関連付</a:t>
            </a:r>
            <a:r>
              <a:rPr sz="2400" spc="210" dirty="0" err="1">
                <a:latin typeface="メイリオ" panose="020B0604030504040204" pitchFamily="50" charset="-128"/>
                <a:ea typeface="メイリオ" panose="020B0604030504040204" pitchFamily="50" charset="-128"/>
                <a:cs typeface="MS UI Gothic"/>
              </a:rPr>
              <a:t>け</a:t>
            </a:r>
            <a:r>
              <a:rPr sz="2400" spc="200" dirty="0" err="1">
                <a:latin typeface="メイリオ" panose="020B0604030504040204" pitchFamily="50" charset="-128"/>
                <a:ea typeface="メイリオ" panose="020B0604030504040204" pitchFamily="50" charset="-128"/>
                <a:cs typeface="MS UI Gothic"/>
              </a:rPr>
              <a:t>が</a:t>
            </a:r>
            <a:r>
              <a:rPr sz="2400" spc="10" dirty="0" err="1">
                <a:latin typeface="メイリオ" panose="020B0604030504040204" pitchFamily="50" charset="-128"/>
                <a:ea typeface="メイリオ" panose="020B0604030504040204" pitchFamily="50" charset="-128"/>
                <a:cs typeface="MS UI Gothic"/>
              </a:rPr>
              <a:t>開</a:t>
            </a:r>
            <a:r>
              <a:rPr sz="2400" spc="290" dirty="0" err="1">
                <a:latin typeface="メイリオ" panose="020B0604030504040204" pitchFamily="50" charset="-128"/>
                <a:ea typeface="メイリオ" panose="020B0604030504040204" pitchFamily="50" charset="-128"/>
                <a:cs typeface="MS UI Gothic"/>
              </a:rPr>
              <a:t>き</a:t>
            </a:r>
            <a:r>
              <a:rPr sz="2400" spc="280" dirty="0" err="1">
                <a:latin typeface="メイリオ" panose="020B0604030504040204" pitchFamily="50" charset="-128"/>
                <a:ea typeface="メイリオ" panose="020B0604030504040204" pitchFamily="50" charset="-128"/>
                <a:cs typeface="MS UI Gothic"/>
              </a:rPr>
              <a:t>ま</a:t>
            </a:r>
            <a:r>
              <a:rPr sz="2400" spc="70" dirty="0" err="1">
                <a:latin typeface="メイリオ" panose="020B0604030504040204" pitchFamily="50" charset="-128"/>
                <a:ea typeface="メイリオ" panose="020B0604030504040204" pitchFamily="50" charset="-128"/>
                <a:cs typeface="MS UI Gothic"/>
              </a:rPr>
              <a:t>す</a:t>
            </a:r>
            <a:r>
              <a:rPr sz="2400" spc="140"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p:txBody>
      </p:sp>
      <p:sp>
        <p:nvSpPr>
          <p:cNvPr id="3" name="object 3"/>
          <p:cNvSpPr txBox="1"/>
          <p:nvPr/>
        </p:nvSpPr>
        <p:spPr>
          <a:xfrm>
            <a:off x="9462084" y="4465609"/>
            <a:ext cx="9200648" cy="3480440"/>
          </a:xfrm>
          <a:prstGeom prst="rect">
            <a:avLst/>
          </a:prstGeom>
        </p:spPr>
        <p:txBody>
          <a:bodyPr vert="horz" wrap="square" lIns="0" tIns="12700" rIns="0" bIns="0" rtlCol="0">
            <a:spAutoFit/>
          </a:bodyPr>
          <a:lstStyle/>
          <a:p>
            <a:pPr marL="365125" indent="-365125">
              <a:lnSpc>
                <a:spcPct val="150000"/>
              </a:lnSpc>
              <a:spcBef>
                <a:spcPts val="100"/>
              </a:spcBef>
            </a:pPr>
            <a:r>
              <a:rPr lang="ja-JP" altLang="en-US" sz="2400" dirty="0">
                <a:latin typeface="メイリオ" panose="020B0604030504040204" pitchFamily="50" charset="-128"/>
                <a:ea typeface="メイリオ" panose="020B0604030504040204" pitchFamily="50" charset="-128"/>
                <a:cs typeface="MS UI Gothic"/>
              </a:rPr>
              <a:t>② </a:t>
            </a:r>
            <a:r>
              <a:rPr lang="en-US" altLang="ja-JP" sz="2400" dirty="0" err="1">
                <a:latin typeface="メイリオ" panose="020B0604030504040204" pitchFamily="50" charset="-128"/>
                <a:ea typeface="メイリオ" panose="020B0604030504040204" pitchFamily="50" charset="-128"/>
                <a:cs typeface="MS UI Gothic"/>
              </a:rPr>
              <a:t>Cvpcb</a:t>
            </a:r>
            <a:r>
              <a:rPr lang="ja-JP" altLang="en-US" sz="2400" dirty="0">
                <a:latin typeface="メイリオ" panose="020B0604030504040204" pitchFamily="50" charset="-128"/>
                <a:ea typeface="メイリオ" panose="020B0604030504040204" pitchFamily="50" charset="-128"/>
                <a:cs typeface="MS UI Gothic"/>
              </a:rPr>
              <a:t>のツールバーの     </a:t>
            </a:r>
            <a:endParaRPr lang="en-US" altLang="ja-JP" sz="2400" dirty="0">
              <a:latin typeface="メイリオ" panose="020B0604030504040204" pitchFamily="50" charset="-128"/>
              <a:ea typeface="メイリオ" panose="020B0604030504040204" pitchFamily="50" charset="-128"/>
              <a:cs typeface="MS UI Gothic"/>
            </a:endParaRPr>
          </a:p>
          <a:p>
            <a:pPr marL="365125" indent="-365125">
              <a:lnSpc>
                <a:spcPct val="200000"/>
              </a:lnSpc>
              <a:spcBef>
                <a:spcPts val="100"/>
              </a:spcBef>
            </a:pPr>
            <a:r>
              <a:rPr lang="en-US" altLang="ja-JP" sz="2400" dirty="0">
                <a:latin typeface="メイリオ" panose="020B0604030504040204" pitchFamily="50" charset="-128"/>
                <a:ea typeface="メイリオ" panose="020B0604030504040204" pitchFamily="50" charset="-128"/>
                <a:cs typeface="MS UI Gothic"/>
              </a:rPr>
              <a:t> </a:t>
            </a:r>
            <a:r>
              <a:rPr lang="ja-JP" altLang="en-US" sz="2400" dirty="0">
                <a:latin typeface="メイリオ" panose="020B0604030504040204" pitchFamily="50" charset="-128"/>
                <a:ea typeface="メイリオ" panose="020B0604030504040204" pitchFamily="50" charset="-128"/>
                <a:cs typeface="MS UI Gothic"/>
              </a:rPr>
              <a:t>「選択したフットプリントを見る」</a:t>
            </a:r>
            <a:endParaRPr lang="en-US" altLang="ja-JP" sz="2400" dirty="0">
              <a:latin typeface="メイリオ" panose="020B0604030504040204" pitchFamily="50" charset="-128"/>
              <a:ea typeface="メイリオ" panose="020B0604030504040204" pitchFamily="50" charset="-128"/>
              <a:cs typeface="MS UI Gothic"/>
            </a:endParaRPr>
          </a:p>
          <a:p>
            <a:pPr marL="365125" indent="-365125">
              <a:lnSpc>
                <a:spcPct val="200000"/>
              </a:lnSpc>
              <a:spcBef>
                <a:spcPts val="100"/>
              </a:spcBef>
            </a:pPr>
            <a:r>
              <a:rPr lang="ja-JP" altLang="en-US" sz="2400" dirty="0">
                <a:latin typeface="メイリオ" panose="020B0604030504040204" pitchFamily="50" charset="-128"/>
                <a:ea typeface="メイリオ" panose="020B0604030504040204" pitchFamily="50" charset="-128"/>
                <a:cs typeface="MS UI Gothic"/>
              </a:rPr>
              <a:t> 「ピン数でフットプリントを絞り込み」</a:t>
            </a:r>
            <a:endParaRPr lang="en-US" altLang="ja-JP" sz="2400" dirty="0">
              <a:latin typeface="メイリオ" panose="020B0604030504040204" pitchFamily="50" charset="-128"/>
              <a:ea typeface="メイリオ" panose="020B0604030504040204" pitchFamily="50" charset="-128"/>
              <a:cs typeface="MS UI Gothic"/>
            </a:endParaRPr>
          </a:p>
          <a:p>
            <a:pPr marL="365125" indent="-365125">
              <a:lnSpc>
                <a:spcPct val="200000"/>
              </a:lnSpc>
              <a:spcBef>
                <a:spcPts val="100"/>
              </a:spcBef>
            </a:pPr>
            <a:r>
              <a:rPr lang="ja-JP" altLang="en-US" sz="2400" dirty="0">
                <a:latin typeface="メイリオ" panose="020B0604030504040204" pitchFamily="50" charset="-128"/>
                <a:ea typeface="メイリオ" panose="020B0604030504040204" pitchFamily="50" charset="-128"/>
                <a:cs typeface="MS UI Gothic"/>
              </a:rPr>
              <a:t>「ライブラリでフットプリントを絞り込み」</a:t>
            </a:r>
            <a:endParaRPr lang="en-US" altLang="ja-JP" sz="2400" dirty="0">
              <a:latin typeface="メイリオ" panose="020B0604030504040204" pitchFamily="50" charset="-128"/>
              <a:ea typeface="メイリオ" panose="020B0604030504040204" pitchFamily="50" charset="-128"/>
              <a:cs typeface="MS UI Gothic"/>
            </a:endParaRPr>
          </a:p>
          <a:p>
            <a:pPr marL="365125" indent="-365125">
              <a:lnSpc>
                <a:spcPct val="200000"/>
              </a:lnSpc>
              <a:spcBef>
                <a:spcPts val="100"/>
              </a:spcBef>
            </a:pPr>
            <a:r>
              <a:rPr lang="en-US" altLang="ja-JP" sz="2400" dirty="0">
                <a:latin typeface="メイリオ" panose="020B0604030504040204" pitchFamily="50" charset="-128"/>
                <a:ea typeface="メイリオ" panose="020B0604030504040204" pitchFamily="50" charset="-128"/>
                <a:cs typeface="MS UI Gothic"/>
              </a:rPr>
              <a:t>                                                        </a:t>
            </a:r>
            <a:r>
              <a:rPr lang="ja-JP" altLang="en-US" sz="2400" dirty="0">
                <a:latin typeface="メイリオ" panose="020B0604030504040204" pitchFamily="50" charset="-128"/>
                <a:ea typeface="メイリオ" panose="020B0604030504040204" pitchFamily="50" charset="-128"/>
                <a:cs typeface="MS UI Gothic"/>
              </a:rPr>
              <a:t>    を有効にします。 </a:t>
            </a:r>
            <a:endParaRPr sz="2400" dirty="0">
              <a:latin typeface="メイリオ" panose="020B0604030504040204" pitchFamily="50" charset="-128"/>
              <a:ea typeface="メイリオ" panose="020B0604030504040204" pitchFamily="50" charset="-128"/>
              <a:cs typeface="MS UI Gothic"/>
            </a:endParaRPr>
          </a:p>
        </p:txBody>
      </p:sp>
      <p:sp>
        <p:nvSpPr>
          <p:cNvPr id="7" name="object 7"/>
          <p:cNvSpPr/>
          <p:nvPr/>
        </p:nvSpPr>
        <p:spPr>
          <a:xfrm>
            <a:off x="4356247" y="3607485"/>
            <a:ext cx="466897" cy="441959"/>
          </a:xfrm>
          <a:prstGeom prst="rect">
            <a:avLst/>
          </a:prstGeom>
          <a:blipFill>
            <a:blip r:embed="rId2" cstate="print"/>
            <a:stretch>
              <a:fillRect/>
            </a:stretch>
          </a:blipFill>
        </p:spPr>
        <p:txBody>
          <a:bodyPr wrap="square" lIns="0" tIns="0" rIns="0" bIns="0" rtlCol="0"/>
          <a:lstStyle/>
          <a:p>
            <a:endParaRPr dirty="0"/>
          </a:p>
        </p:txBody>
      </p:sp>
      <p:sp>
        <p:nvSpPr>
          <p:cNvPr id="8" name="object 8"/>
          <p:cNvSpPr/>
          <p:nvPr/>
        </p:nvSpPr>
        <p:spPr>
          <a:xfrm>
            <a:off x="467866" y="4352138"/>
            <a:ext cx="8710557" cy="5085116"/>
          </a:xfrm>
          <a:prstGeom prst="rect">
            <a:avLst/>
          </a:prstGeom>
          <a:blipFill>
            <a:blip r:embed="rId3" cstate="print"/>
            <a:stretch>
              <a:fillRect/>
            </a:stretch>
          </a:blipFill>
        </p:spPr>
        <p:txBody>
          <a:bodyPr wrap="square" lIns="0" tIns="0" rIns="0" bIns="0" rtlCol="0"/>
          <a:lstStyle/>
          <a:p>
            <a:endParaRPr dirty="0"/>
          </a:p>
        </p:txBody>
      </p:sp>
      <p:sp>
        <p:nvSpPr>
          <p:cNvPr id="9" name="object 9"/>
          <p:cNvSpPr/>
          <p:nvPr/>
        </p:nvSpPr>
        <p:spPr>
          <a:xfrm>
            <a:off x="14452027" y="4993540"/>
            <a:ext cx="782804" cy="817422"/>
          </a:xfrm>
          <a:prstGeom prst="rect">
            <a:avLst/>
          </a:prstGeom>
          <a:blipFill>
            <a:blip r:embed="rId4" cstate="print"/>
            <a:stretch>
              <a:fillRect/>
            </a:stretch>
          </a:blipFill>
        </p:spPr>
        <p:txBody>
          <a:bodyPr wrap="square" lIns="0" tIns="0" rIns="0" bIns="0" rtlCol="0"/>
          <a:lstStyle/>
          <a:p>
            <a:endParaRPr dirty="0"/>
          </a:p>
        </p:txBody>
      </p:sp>
      <p:sp>
        <p:nvSpPr>
          <p:cNvPr id="10" name="object 10"/>
          <p:cNvSpPr/>
          <p:nvPr/>
        </p:nvSpPr>
        <p:spPr>
          <a:xfrm>
            <a:off x="15038644" y="5794369"/>
            <a:ext cx="982219" cy="777793"/>
          </a:xfrm>
          <a:prstGeom prst="rect">
            <a:avLst/>
          </a:prstGeom>
          <a:blipFill>
            <a:blip r:embed="rId5" cstate="print"/>
            <a:stretch>
              <a:fillRect/>
            </a:stretch>
          </a:blipFill>
        </p:spPr>
        <p:txBody>
          <a:bodyPr wrap="square" lIns="0" tIns="0" rIns="0" bIns="0" rtlCol="0"/>
          <a:lstStyle/>
          <a:p>
            <a:endParaRPr dirty="0"/>
          </a:p>
        </p:txBody>
      </p:sp>
      <p:sp>
        <p:nvSpPr>
          <p:cNvPr id="11" name="object 11"/>
          <p:cNvSpPr/>
          <p:nvPr/>
        </p:nvSpPr>
        <p:spPr>
          <a:xfrm>
            <a:off x="15984385" y="6369258"/>
            <a:ext cx="982219" cy="1024890"/>
          </a:xfrm>
          <a:prstGeom prst="rect">
            <a:avLst/>
          </a:prstGeom>
          <a:blipFill>
            <a:blip r:embed="rId6" cstate="print"/>
            <a:stretch>
              <a:fillRect/>
            </a:stretch>
          </a:blipFill>
        </p:spPr>
        <p:txBody>
          <a:bodyPr wrap="square" lIns="0" tIns="0" rIns="0" bIns="0" rtlCol="0"/>
          <a:lstStyle/>
          <a:p>
            <a:endParaRPr dirty="0"/>
          </a:p>
        </p:txBody>
      </p:sp>
      <p:sp>
        <p:nvSpPr>
          <p:cNvPr id="13" name="object 13"/>
          <p:cNvSpPr txBox="1">
            <a:spLocks noGrp="1"/>
          </p:cNvSpPr>
          <p:nvPr>
            <p:ph type="sldNum" sz="quarter" idx="7"/>
          </p:nvPr>
        </p:nvSpPr>
        <p:spPr/>
        <p:txBody>
          <a:bodyPr/>
          <a:lstStyle/>
          <a:p>
            <a:r>
              <a:rPr lang="en-US" altLang="ja-JP" dirty="0"/>
              <a:t>18</a:t>
            </a:r>
          </a:p>
        </p:txBody>
      </p:sp>
      <p:sp>
        <p:nvSpPr>
          <p:cNvPr id="14" name="正方形/長方形 13">
            <a:extLst>
              <a:ext uri="{FF2B5EF4-FFF2-40B4-BE49-F238E27FC236}">
                <a16:creationId xmlns:a16="http://schemas.microsoft.com/office/drawing/2014/main" id="{944BE4F4-B562-4E64-AAB7-883CB55BFB62}"/>
              </a:ext>
            </a:extLst>
          </p:cNvPr>
          <p:cNvSpPr/>
          <p:nvPr/>
        </p:nvSpPr>
        <p:spPr>
          <a:xfrm>
            <a:off x="4051078" y="9600684"/>
            <a:ext cx="1075936" cy="461665"/>
          </a:xfrm>
          <a:prstGeom prst="rect">
            <a:avLst/>
          </a:prstGeom>
        </p:spPr>
        <p:txBody>
          <a:bodyPr wrap="none">
            <a:spAutoFit/>
          </a:bodyPr>
          <a:lstStyle/>
          <a:p>
            <a:r>
              <a:rPr lang="ja-JP" altLang="en-US" sz="2400" spc="210" dirty="0">
                <a:latin typeface="メイリオ" panose="020B0604030504040204" pitchFamily="50" charset="-128"/>
                <a:ea typeface="メイリオ" panose="020B0604030504040204" pitchFamily="50" charset="-128"/>
                <a:cs typeface="MS UI Gothic"/>
              </a:rPr>
              <a:t>図</a:t>
            </a:r>
            <a:r>
              <a:rPr lang="en-US" altLang="ja-JP" sz="2400" spc="105" dirty="0">
                <a:latin typeface="メイリオ" panose="020B0604030504040204" pitchFamily="50" charset="-128"/>
                <a:ea typeface="メイリオ" panose="020B0604030504040204" pitchFamily="50" charset="-128"/>
                <a:cs typeface="MS UI Gothic"/>
              </a:rPr>
              <a:t>7-2</a:t>
            </a:r>
            <a:endParaRPr lang="ja-JP" altLang="en-US" sz="2400" dirty="0"/>
          </a:p>
        </p:txBody>
      </p:sp>
      <p:sp>
        <p:nvSpPr>
          <p:cNvPr id="12" name="スライド番号プレースホルダー 4">
            <a:extLst>
              <a:ext uri="{FF2B5EF4-FFF2-40B4-BE49-F238E27FC236}">
                <a16:creationId xmlns:a16="http://schemas.microsoft.com/office/drawing/2014/main" id="{E5CB2584-C5F8-46FA-8B1E-E8ECA4C6A2DF}"/>
              </a:ext>
            </a:extLst>
          </p:cNvPr>
          <p:cNvSpPr txBox="1">
            <a:spLocks/>
          </p:cNvSpPr>
          <p:nvPr/>
        </p:nvSpPr>
        <p:spPr>
          <a:xfrm>
            <a:off x="17658556" y="95209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37</a:t>
            </a:fld>
            <a:endParaRPr lang="en-US" altLang="ja-JP" sz="2400" spc="17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351756" y="523168"/>
            <a:ext cx="17983200" cy="2364750"/>
          </a:xfrm>
          <a:prstGeom prst="rect">
            <a:avLst/>
          </a:prstGeom>
        </p:spPr>
        <p:txBody>
          <a:bodyPr vert="horz" wrap="square" lIns="0" tIns="91440" rIns="0" bIns="0" rtlCol="0">
            <a:spAutoFit/>
          </a:bodyPr>
          <a:lstStyle/>
          <a:p>
            <a:pPr marL="12700">
              <a:lnSpc>
                <a:spcPct val="150000"/>
              </a:lnSpc>
              <a:spcBef>
                <a:spcPts val="720"/>
              </a:spcBef>
            </a:pPr>
            <a:r>
              <a:rPr sz="2400" dirty="0">
                <a:latin typeface="メイリオ" panose="020B0604030504040204" pitchFamily="50" charset="-128"/>
                <a:ea typeface="メイリオ" panose="020B0604030504040204" pitchFamily="50" charset="-128"/>
                <a:cs typeface="MS UI Gothic"/>
              </a:rPr>
              <a:t>③</a:t>
            </a:r>
            <a:r>
              <a:rPr sz="2400" spc="240" dirty="0">
                <a:latin typeface="メイリオ" panose="020B0604030504040204" pitchFamily="50" charset="-128"/>
                <a:ea typeface="メイリオ" panose="020B0604030504040204" pitchFamily="50" charset="-128"/>
                <a:cs typeface="MS UI Gothic"/>
              </a:rPr>
              <a:t> </a:t>
            </a:r>
            <a:r>
              <a:rPr sz="2400" spc="195" dirty="0">
                <a:latin typeface="メイリオ" panose="020B0604030504040204" pitchFamily="50" charset="-128"/>
                <a:ea typeface="メイリオ" panose="020B0604030504040204" pitchFamily="50" charset="-128"/>
                <a:cs typeface="MS UI Gothic"/>
              </a:rPr>
              <a:t>中央</a:t>
            </a:r>
            <a:r>
              <a:rPr sz="2400" spc="160" dirty="0">
                <a:latin typeface="メイリオ" panose="020B0604030504040204" pitchFamily="50" charset="-128"/>
                <a:ea typeface="メイリオ" panose="020B0604030504040204" pitchFamily="50" charset="-128"/>
                <a:cs typeface="MS UI Gothic"/>
              </a:rPr>
              <a:t>ペ</a:t>
            </a:r>
            <a:r>
              <a:rPr sz="2400" spc="140" dirty="0">
                <a:latin typeface="メイリオ" panose="020B0604030504040204" pitchFamily="50" charset="-128"/>
                <a:ea typeface="メイリオ" panose="020B0604030504040204" pitchFamily="50" charset="-128"/>
                <a:cs typeface="MS UI Gothic"/>
              </a:rPr>
              <a:t>イ</a:t>
            </a:r>
            <a:r>
              <a:rPr sz="2400" spc="145" dirty="0">
                <a:latin typeface="メイリオ" panose="020B0604030504040204" pitchFamily="50" charset="-128"/>
                <a:ea typeface="メイリオ" panose="020B0604030504040204" pitchFamily="50" charset="-128"/>
                <a:cs typeface="MS UI Gothic"/>
              </a:rPr>
              <a:t>ン</a:t>
            </a:r>
            <a:r>
              <a:rPr sz="2400" spc="160" dirty="0">
                <a:latin typeface="メイリオ" panose="020B0604030504040204" pitchFamily="50" charset="-128"/>
                <a:ea typeface="メイリオ" panose="020B0604030504040204" pitchFamily="50" charset="-128"/>
                <a:cs typeface="MS UI Gothic"/>
              </a:rPr>
              <a:t>の</a:t>
            </a:r>
            <a:r>
              <a:rPr sz="2400" spc="110" dirty="0">
                <a:latin typeface="メイリオ" panose="020B0604030504040204" pitchFamily="50" charset="-128"/>
                <a:ea typeface="メイリオ" panose="020B0604030504040204" pitchFamily="50" charset="-128"/>
                <a:cs typeface="MS UI Gothic"/>
              </a:rPr>
              <a:t>D1</a:t>
            </a:r>
            <a:r>
              <a:rPr sz="2400" spc="160" dirty="0">
                <a:latin typeface="メイリオ" panose="020B0604030504040204" pitchFamily="50" charset="-128"/>
                <a:ea typeface="メイリオ" panose="020B0604030504040204" pitchFamily="50" charset="-128"/>
                <a:cs typeface="MS UI Gothic"/>
              </a:rPr>
              <a:t>の</a:t>
            </a:r>
            <a:r>
              <a:rPr sz="2400" spc="195" dirty="0">
                <a:latin typeface="メイリオ" panose="020B0604030504040204" pitchFamily="50" charset="-128"/>
                <a:ea typeface="メイリオ" panose="020B0604030504040204" pitchFamily="50" charset="-128"/>
                <a:cs typeface="MS UI Gothic"/>
              </a:rPr>
              <a:t>行</a:t>
            </a:r>
            <a:r>
              <a:rPr sz="2400" spc="145" dirty="0">
                <a:latin typeface="メイリオ" panose="020B0604030504040204" pitchFamily="50" charset="-128"/>
                <a:ea typeface="メイリオ" panose="020B0604030504040204" pitchFamily="50" charset="-128"/>
                <a:cs typeface="MS UI Gothic"/>
              </a:rPr>
              <a:t>を</a:t>
            </a:r>
            <a:r>
              <a:rPr sz="2400" spc="195" dirty="0">
                <a:latin typeface="メイリオ" panose="020B0604030504040204" pitchFamily="50" charset="-128"/>
                <a:ea typeface="メイリオ" panose="020B0604030504040204" pitchFamily="50" charset="-128"/>
                <a:cs typeface="MS UI Gothic"/>
              </a:rPr>
              <a:t>選択</a:t>
            </a:r>
            <a:r>
              <a:rPr sz="2400" spc="140" dirty="0">
                <a:latin typeface="メイリオ" panose="020B0604030504040204" pitchFamily="50" charset="-128"/>
                <a:ea typeface="メイリオ" panose="020B0604030504040204" pitchFamily="50" charset="-128"/>
                <a:cs typeface="MS UI Gothic"/>
              </a:rPr>
              <a:t>し</a:t>
            </a:r>
            <a:r>
              <a:rPr sz="2400" spc="145"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12700">
              <a:lnSpc>
                <a:spcPct val="150000"/>
              </a:lnSpc>
              <a:spcBef>
                <a:spcPts val="620"/>
              </a:spcBef>
            </a:pPr>
            <a:r>
              <a:rPr sz="2400" dirty="0">
                <a:latin typeface="メイリオ" panose="020B0604030504040204" pitchFamily="50" charset="-128"/>
                <a:ea typeface="メイリオ" panose="020B0604030504040204" pitchFamily="50" charset="-128"/>
                <a:cs typeface="MS UI Gothic"/>
              </a:rPr>
              <a:t>④</a:t>
            </a:r>
            <a:r>
              <a:rPr sz="2400" spc="240" dirty="0">
                <a:latin typeface="メイリオ" panose="020B0604030504040204" pitchFamily="50" charset="-128"/>
                <a:ea typeface="メイリオ" panose="020B0604030504040204" pitchFamily="50" charset="-128"/>
                <a:cs typeface="MS UI Gothic"/>
              </a:rPr>
              <a:t> </a:t>
            </a:r>
            <a:r>
              <a:rPr sz="2400" spc="305" dirty="0">
                <a:latin typeface="メイリオ" panose="020B0604030504040204" pitchFamily="50" charset="-128"/>
                <a:ea typeface="メイリオ" panose="020B0604030504040204" pitchFamily="50" charset="-128"/>
                <a:cs typeface="MS UI Gothic"/>
              </a:rPr>
              <a:t>左</a:t>
            </a:r>
            <a:r>
              <a:rPr sz="2400" spc="245" dirty="0">
                <a:latin typeface="メイリオ" panose="020B0604030504040204" pitchFamily="50" charset="-128"/>
                <a:ea typeface="メイリオ" panose="020B0604030504040204" pitchFamily="50" charset="-128"/>
                <a:cs typeface="MS UI Gothic"/>
              </a:rPr>
              <a:t>ペ</a:t>
            </a:r>
            <a:r>
              <a:rPr sz="2400" spc="220" dirty="0">
                <a:latin typeface="メイリオ" panose="020B0604030504040204" pitchFamily="50" charset="-128"/>
                <a:ea typeface="メイリオ" panose="020B0604030504040204" pitchFamily="50" charset="-128"/>
                <a:cs typeface="MS UI Gothic"/>
              </a:rPr>
              <a:t>イ</a:t>
            </a:r>
            <a:r>
              <a:rPr sz="2400" spc="225" dirty="0">
                <a:latin typeface="メイリオ" panose="020B0604030504040204" pitchFamily="50" charset="-128"/>
                <a:ea typeface="メイリオ" panose="020B0604030504040204" pitchFamily="50" charset="-128"/>
                <a:cs typeface="MS UI Gothic"/>
              </a:rPr>
              <a:t>ン</a:t>
            </a:r>
            <a:r>
              <a:rPr sz="2400" spc="245" dirty="0">
                <a:latin typeface="メイリオ" panose="020B0604030504040204" pitchFamily="50" charset="-128"/>
                <a:ea typeface="メイリオ" panose="020B0604030504040204" pitchFamily="50" charset="-128"/>
                <a:cs typeface="MS UI Gothic"/>
              </a:rPr>
              <a:t>の</a:t>
            </a:r>
            <a:r>
              <a:rPr sz="2400" spc="150" dirty="0">
                <a:latin typeface="メイリオ" panose="020B0604030504040204" pitchFamily="50" charset="-128"/>
                <a:ea typeface="メイリオ" panose="020B0604030504040204" pitchFamily="50" charset="-128"/>
                <a:cs typeface="MS UI Gothic"/>
              </a:rPr>
              <a:t>「</a:t>
            </a:r>
            <a:r>
              <a:rPr sz="2400" spc="175" dirty="0">
                <a:latin typeface="メイリオ" panose="020B0604030504040204" pitchFamily="50" charset="-128"/>
                <a:ea typeface="メイリオ" panose="020B0604030504040204" pitchFamily="50" charset="-128"/>
                <a:cs typeface="MS UI Gothic"/>
              </a:rPr>
              <a:t>LED_SMD</a:t>
            </a:r>
            <a:r>
              <a:rPr sz="2400" spc="150" dirty="0">
                <a:latin typeface="メイリオ" panose="020B0604030504040204" pitchFamily="50" charset="-128"/>
                <a:ea typeface="メイリオ" panose="020B0604030504040204" pitchFamily="50" charset="-128"/>
                <a:cs typeface="MS UI Gothic"/>
              </a:rPr>
              <a:t>」</a:t>
            </a:r>
            <a:r>
              <a:rPr sz="2400" spc="229" dirty="0">
                <a:latin typeface="メイリオ" panose="020B0604030504040204" pitchFamily="50" charset="-128"/>
                <a:ea typeface="メイリオ" panose="020B0604030504040204" pitchFamily="50" charset="-128"/>
                <a:cs typeface="MS UI Gothic"/>
              </a:rPr>
              <a:t>を</a:t>
            </a:r>
            <a:r>
              <a:rPr sz="2400" spc="305" dirty="0">
                <a:latin typeface="メイリオ" panose="020B0604030504040204" pitchFamily="50" charset="-128"/>
                <a:ea typeface="メイリオ" panose="020B0604030504040204" pitchFamily="50" charset="-128"/>
                <a:cs typeface="MS UI Gothic"/>
              </a:rPr>
              <a:t>選択</a:t>
            </a:r>
            <a:r>
              <a:rPr sz="2400" spc="220" dirty="0">
                <a:latin typeface="メイリオ" panose="020B0604030504040204" pitchFamily="50" charset="-128"/>
                <a:ea typeface="メイリオ" panose="020B0604030504040204" pitchFamily="50" charset="-128"/>
                <a:cs typeface="MS UI Gothic"/>
              </a:rPr>
              <a:t>し</a:t>
            </a:r>
            <a:r>
              <a:rPr sz="2400" spc="229"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279400" marR="5080" indent="-266700">
              <a:lnSpc>
                <a:spcPct val="150000"/>
              </a:lnSpc>
              <a:spcBef>
                <a:spcPts val="90"/>
              </a:spcBef>
            </a:pPr>
            <a:r>
              <a:rPr sz="2400" dirty="0">
                <a:latin typeface="メイリオ" panose="020B0604030504040204" pitchFamily="50" charset="-128"/>
                <a:ea typeface="メイリオ" panose="020B0604030504040204" pitchFamily="50" charset="-128"/>
                <a:cs typeface="MS UI Gothic"/>
              </a:rPr>
              <a:t>⑤</a:t>
            </a:r>
            <a:r>
              <a:rPr sz="2400" spc="245" dirty="0">
                <a:latin typeface="メイリオ" panose="020B0604030504040204" pitchFamily="50" charset="-128"/>
                <a:ea typeface="メイリオ" panose="020B0604030504040204" pitchFamily="50" charset="-128"/>
                <a:cs typeface="MS UI Gothic"/>
              </a:rPr>
              <a:t> </a:t>
            </a:r>
            <a:r>
              <a:rPr sz="2400" spc="315" dirty="0">
                <a:latin typeface="メイリオ" panose="020B0604030504040204" pitchFamily="50" charset="-128"/>
                <a:ea typeface="メイリオ" panose="020B0604030504040204" pitchFamily="50" charset="-128"/>
                <a:cs typeface="MS UI Gothic"/>
              </a:rPr>
              <a:t>右</a:t>
            </a:r>
            <a:r>
              <a:rPr sz="2400" spc="260" dirty="0">
                <a:latin typeface="メイリオ" panose="020B0604030504040204" pitchFamily="50" charset="-128"/>
                <a:ea typeface="メイリオ" panose="020B0604030504040204" pitchFamily="50" charset="-128"/>
                <a:cs typeface="MS UI Gothic"/>
              </a:rPr>
              <a:t>ペ</a:t>
            </a:r>
            <a:r>
              <a:rPr sz="2400" spc="229" dirty="0">
                <a:latin typeface="メイリオ" panose="020B0604030504040204" pitchFamily="50" charset="-128"/>
                <a:ea typeface="メイリオ" panose="020B0604030504040204" pitchFamily="50" charset="-128"/>
                <a:cs typeface="MS UI Gothic"/>
              </a:rPr>
              <a:t>イ</a:t>
            </a:r>
            <a:r>
              <a:rPr sz="2400" spc="240" dirty="0">
                <a:latin typeface="メイリオ" panose="020B0604030504040204" pitchFamily="50" charset="-128"/>
                <a:ea typeface="メイリオ" panose="020B0604030504040204" pitchFamily="50" charset="-128"/>
                <a:cs typeface="MS UI Gothic"/>
              </a:rPr>
              <a:t>ン</a:t>
            </a:r>
            <a:r>
              <a:rPr sz="2400" spc="260" dirty="0">
                <a:latin typeface="メイリオ" panose="020B0604030504040204" pitchFamily="50" charset="-128"/>
                <a:ea typeface="メイリオ" panose="020B0604030504040204" pitchFamily="50" charset="-128"/>
                <a:cs typeface="MS UI Gothic"/>
              </a:rPr>
              <a:t>の</a:t>
            </a:r>
            <a:r>
              <a:rPr sz="2400" spc="160" dirty="0">
                <a:latin typeface="メイリオ" panose="020B0604030504040204" pitchFamily="50" charset="-128"/>
                <a:ea typeface="メイリオ" panose="020B0604030504040204" pitchFamily="50" charset="-128"/>
                <a:cs typeface="MS UI Gothic"/>
              </a:rPr>
              <a:t>「LED_SMD:LED_0603_1608Metric」</a:t>
            </a:r>
            <a:r>
              <a:rPr sz="2400" spc="240" dirty="0">
                <a:latin typeface="メイリオ" panose="020B0604030504040204" pitchFamily="50" charset="-128"/>
                <a:ea typeface="メイリオ" panose="020B0604030504040204" pitchFamily="50" charset="-128"/>
                <a:cs typeface="MS UI Gothic"/>
              </a:rPr>
              <a:t>を</a:t>
            </a:r>
            <a:r>
              <a:rPr sz="2400" spc="315" dirty="0">
                <a:latin typeface="メイリオ" panose="020B0604030504040204" pitchFamily="50" charset="-128"/>
                <a:ea typeface="メイリオ" panose="020B0604030504040204" pitchFamily="50" charset="-128"/>
                <a:cs typeface="MS UI Gothic"/>
              </a:rPr>
              <a:t>選択</a:t>
            </a:r>
            <a:r>
              <a:rPr sz="2400" spc="229" dirty="0">
                <a:latin typeface="メイリオ" panose="020B0604030504040204" pitchFamily="50" charset="-128"/>
                <a:ea typeface="メイリオ" panose="020B0604030504040204" pitchFamily="50" charset="-128"/>
                <a:cs typeface="MS UI Gothic"/>
              </a:rPr>
              <a:t>し</a:t>
            </a:r>
            <a:r>
              <a:rPr sz="2400" spc="240" dirty="0">
                <a:latin typeface="メイリオ" panose="020B0604030504040204" pitchFamily="50" charset="-128"/>
                <a:ea typeface="メイリオ" panose="020B0604030504040204" pitchFamily="50" charset="-128"/>
                <a:cs typeface="MS UI Gothic"/>
              </a:rPr>
              <a:t>ま</a:t>
            </a:r>
            <a:r>
              <a:rPr sz="2400" spc="80" dirty="0">
                <a:latin typeface="メイリオ" panose="020B0604030504040204" pitchFamily="50" charset="-128"/>
                <a:ea typeface="メイリオ" panose="020B0604030504040204" pitchFamily="50" charset="-128"/>
                <a:cs typeface="MS UI Gothic"/>
              </a:rPr>
              <a:t>す</a:t>
            </a:r>
            <a:r>
              <a:rPr sz="2400" spc="440" dirty="0">
                <a:latin typeface="メイリオ" panose="020B0604030504040204" pitchFamily="50" charset="-128"/>
                <a:ea typeface="メイリオ" panose="020B0604030504040204" pitchFamily="50" charset="-128"/>
                <a:cs typeface="MS UI Gothic"/>
              </a:rPr>
              <a:t>。</a:t>
            </a:r>
            <a:r>
              <a:rPr sz="2400" spc="445" dirty="0">
                <a:latin typeface="メイリオ" panose="020B0604030504040204" pitchFamily="50" charset="-128"/>
                <a:ea typeface="メイリオ" panose="020B0604030504040204" pitchFamily="50" charset="-128"/>
                <a:cs typeface="MS UI Gothic"/>
              </a:rPr>
              <a:t>フ</a:t>
            </a:r>
            <a:r>
              <a:rPr sz="2400" spc="385" dirty="0">
                <a:latin typeface="メイリオ" panose="020B0604030504040204" pitchFamily="50" charset="-128"/>
                <a:ea typeface="メイリオ" panose="020B0604030504040204" pitchFamily="50" charset="-128"/>
                <a:cs typeface="MS UI Gothic"/>
              </a:rPr>
              <a:t>ッ</a:t>
            </a:r>
            <a:r>
              <a:rPr sz="2400" spc="240" dirty="0">
                <a:latin typeface="メイリオ" panose="020B0604030504040204" pitchFamily="50" charset="-128"/>
                <a:ea typeface="メイリオ" panose="020B0604030504040204" pitchFamily="50" charset="-128"/>
                <a:cs typeface="MS UI Gothic"/>
              </a:rPr>
              <a:t>ト</a:t>
            </a:r>
            <a:r>
              <a:rPr sz="2400" spc="229" dirty="0">
                <a:latin typeface="メイリオ" panose="020B0604030504040204" pitchFamily="50" charset="-128"/>
                <a:ea typeface="メイリオ" panose="020B0604030504040204" pitchFamily="50" charset="-128"/>
                <a:cs typeface="MS UI Gothic"/>
              </a:rPr>
              <a:t>プ</a:t>
            </a:r>
            <a:r>
              <a:rPr sz="2400" spc="180" dirty="0">
                <a:latin typeface="メイリオ" panose="020B0604030504040204" pitchFamily="50" charset="-128"/>
                <a:ea typeface="メイリオ" panose="020B0604030504040204" pitchFamily="50" charset="-128"/>
                <a:cs typeface="MS UI Gothic"/>
              </a:rPr>
              <a:t>リ</a:t>
            </a:r>
            <a:r>
              <a:rPr sz="2400" spc="229" dirty="0">
                <a:latin typeface="メイリオ" panose="020B0604030504040204" pitchFamily="50" charset="-128"/>
                <a:ea typeface="メイリオ" panose="020B0604030504040204" pitchFamily="50" charset="-128"/>
                <a:cs typeface="MS UI Gothic"/>
              </a:rPr>
              <a:t>ン</a:t>
            </a:r>
            <a:r>
              <a:rPr sz="2400" spc="215" dirty="0">
                <a:latin typeface="メイリオ" panose="020B0604030504040204" pitchFamily="50" charset="-128"/>
                <a:ea typeface="メイリオ" panose="020B0604030504040204" pitchFamily="50" charset="-128"/>
                <a:cs typeface="MS UI Gothic"/>
              </a:rPr>
              <a:t>ト</a:t>
            </a:r>
            <a:r>
              <a:rPr sz="2400" spc="250" dirty="0">
                <a:latin typeface="メイリオ" panose="020B0604030504040204" pitchFamily="50" charset="-128"/>
                <a:ea typeface="メイリオ" panose="020B0604030504040204" pitchFamily="50" charset="-128"/>
                <a:cs typeface="MS UI Gothic"/>
              </a:rPr>
              <a:t>の</a:t>
            </a:r>
            <a:r>
              <a:rPr sz="2400" spc="305" dirty="0">
                <a:latin typeface="メイリオ" panose="020B0604030504040204" pitchFamily="50" charset="-128"/>
                <a:ea typeface="メイリオ" panose="020B0604030504040204" pitchFamily="50" charset="-128"/>
                <a:cs typeface="MS UI Gothic"/>
              </a:rPr>
              <a:t>形状</a:t>
            </a:r>
            <a:r>
              <a:rPr sz="2400" spc="229" dirty="0">
                <a:latin typeface="メイリオ" panose="020B0604030504040204" pitchFamily="50" charset="-128"/>
                <a:ea typeface="メイリオ" panose="020B0604030504040204" pitchFamily="50" charset="-128"/>
                <a:cs typeface="MS UI Gothic"/>
              </a:rPr>
              <a:t>を </a:t>
            </a:r>
            <a:endParaRPr lang="en-US" altLang="ja-JP" sz="2400" spc="229" dirty="0">
              <a:latin typeface="メイリオ" panose="020B0604030504040204" pitchFamily="50" charset="-128"/>
              <a:ea typeface="メイリオ" panose="020B0604030504040204" pitchFamily="50" charset="-128"/>
              <a:cs typeface="MS UI Gothic"/>
            </a:endParaRPr>
          </a:p>
          <a:p>
            <a:pPr marL="279400" marR="5080" indent="-266700">
              <a:lnSpc>
                <a:spcPct val="150000"/>
              </a:lnSpc>
              <a:spcBef>
                <a:spcPts val="90"/>
              </a:spcBef>
            </a:pPr>
            <a:r>
              <a:rPr lang="en-US" altLang="ja-JP" sz="2400" spc="229" dirty="0">
                <a:latin typeface="メイリオ" panose="020B0604030504040204" pitchFamily="50" charset="-128"/>
                <a:ea typeface="メイリオ" panose="020B0604030504040204" pitchFamily="50" charset="-128"/>
                <a:cs typeface="MS UI Gothic"/>
              </a:rPr>
              <a:t>   </a:t>
            </a:r>
            <a:r>
              <a:rPr sz="2400" spc="320" dirty="0" err="1">
                <a:latin typeface="メイリオ" panose="020B0604030504040204" pitchFamily="50" charset="-128"/>
                <a:ea typeface="メイリオ" panose="020B0604030504040204" pitchFamily="50" charset="-128"/>
                <a:cs typeface="MS UI Gothic"/>
              </a:rPr>
              <a:t>見</a:t>
            </a:r>
            <a:r>
              <a:rPr sz="2400" spc="245" dirty="0" err="1">
                <a:latin typeface="メイリオ" panose="020B0604030504040204" pitchFamily="50" charset="-128"/>
                <a:ea typeface="メイリオ" panose="020B0604030504040204" pitchFamily="50" charset="-128"/>
                <a:cs typeface="MS UI Gothic"/>
              </a:rPr>
              <a:t>る</a:t>
            </a:r>
            <a:r>
              <a:rPr sz="2400" spc="220" dirty="0" err="1">
                <a:latin typeface="メイリオ" panose="020B0604030504040204" pitchFamily="50" charset="-128"/>
                <a:ea typeface="メイリオ" panose="020B0604030504040204" pitchFamily="50" charset="-128"/>
                <a:cs typeface="MS UI Gothic"/>
              </a:rPr>
              <a:t>こ</a:t>
            </a:r>
            <a:r>
              <a:rPr sz="2400" spc="200" dirty="0" err="1">
                <a:latin typeface="メイリオ" panose="020B0604030504040204" pitchFamily="50" charset="-128"/>
                <a:ea typeface="メイリオ" panose="020B0604030504040204" pitchFamily="50" charset="-128"/>
                <a:cs typeface="MS UI Gothic"/>
              </a:rPr>
              <a:t>と</a:t>
            </a:r>
            <a:r>
              <a:rPr sz="2400" spc="270" dirty="0" err="1">
                <a:latin typeface="メイリオ" panose="020B0604030504040204" pitchFamily="50" charset="-128"/>
                <a:ea typeface="メイリオ" panose="020B0604030504040204" pitchFamily="50" charset="-128"/>
                <a:cs typeface="MS UI Gothic"/>
              </a:rPr>
              <a:t>が</a:t>
            </a:r>
            <a:r>
              <a:rPr sz="2400" spc="265" dirty="0" err="1">
                <a:latin typeface="メイリオ" panose="020B0604030504040204" pitchFamily="50" charset="-128"/>
                <a:ea typeface="メイリオ" panose="020B0604030504040204" pitchFamily="50" charset="-128"/>
                <a:cs typeface="MS UI Gothic"/>
              </a:rPr>
              <a:t>で</a:t>
            </a:r>
            <a:r>
              <a:rPr sz="2400" spc="240" dirty="0" err="1">
                <a:latin typeface="メイリオ" panose="020B0604030504040204" pitchFamily="50" charset="-128"/>
                <a:ea typeface="メイリオ" panose="020B0604030504040204" pitchFamily="50" charset="-128"/>
                <a:cs typeface="MS UI Gothic"/>
              </a:rPr>
              <a:t>きま</a:t>
            </a:r>
            <a:r>
              <a:rPr sz="2400" spc="70" dirty="0" err="1">
                <a:latin typeface="メイリオ" panose="020B0604030504040204" pitchFamily="50" charset="-128"/>
                <a:ea typeface="メイリオ" panose="020B0604030504040204" pitchFamily="50" charset="-128"/>
                <a:cs typeface="MS UI Gothic"/>
              </a:rPr>
              <a:t>す</a:t>
            </a:r>
            <a:endParaRPr sz="2400" dirty="0">
              <a:latin typeface="メイリオ" panose="020B0604030504040204" pitchFamily="50" charset="-128"/>
              <a:ea typeface="メイリオ" panose="020B0604030504040204" pitchFamily="50" charset="-128"/>
              <a:cs typeface="MS UI Gothic"/>
            </a:endParaRPr>
          </a:p>
        </p:txBody>
      </p:sp>
      <p:sp>
        <p:nvSpPr>
          <p:cNvPr id="6" name="object 6"/>
          <p:cNvSpPr txBox="1"/>
          <p:nvPr/>
        </p:nvSpPr>
        <p:spPr>
          <a:xfrm>
            <a:off x="5618957" y="9060763"/>
            <a:ext cx="1066800" cy="382156"/>
          </a:xfrm>
          <a:prstGeom prst="rect">
            <a:avLst/>
          </a:prstGeom>
        </p:spPr>
        <p:txBody>
          <a:bodyPr vert="horz" wrap="square" lIns="0" tIns="12700" rIns="0" bIns="0" rtlCol="0">
            <a:spAutoFit/>
          </a:bodyPr>
          <a:lstStyle/>
          <a:p>
            <a:pPr marL="12700">
              <a:spcBef>
                <a:spcPts val="100"/>
              </a:spcBef>
            </a:pPr>
            <a:r>
              <a:rPr sz="2400" spc="70" dirty="0">
                <a:latin typeface="メイリオ" panose="020B0604030504040204" pitchFamily="50" charset="-128"/>
                <a:ea typeface="メイリオ" panose="020B0604030504040204" pitchFamily="50" charset="-128"/>
                <a:cs typeface="MS UI Gothic"/>
              </a:rPr>
              <a:t>図7-2</a:t>
            </a:r>
            <a:endParaRPr sz="2400" dirty="0">
              <a:latin typeface="メイリオ" panose="020B0604030504040204" pitchFamily="50" charset="-128"/>
              <a:ea typeface="メイリオ" panose="020B0604030504040204" pitchFamily="50" charset="-128"/>
              <a:cs typeface="MS UI Gothic"/>
            </a:endParaRPr>
          </a:p>
        </p:txBody>
      </p:sp>
      <p:sp>
        <p:nvSpPr>
          <p:cNvPr id="12" name="object 12"/>
          <p:cNvSpPr/>
          <p:nvPr/>
        </p:nvSpPr>
        <p:spPr>
          <a:xfrm>
            <a:off x="1656556" y="2946711"/>
            <a:ext cx="8382000" cy="5905189"/>
          </a:xfrm>
          <a:prstGeom prst="rect">
            <a:avLst/>
          </a:prstGeom>
          <a:blipFill>
            <a:blip r:embed="rId2" cstate="print"/>
            <a:stretch>
              <a:fillRect/>
            </a:stretch>
          </a:blipFill>
        </p:spPr>
        <p:txBody>
          <a:bodyPr wrap="square" lIns="0" tIns="0" rIns="0" bIns="0" rtlCol="0"/>
          <a:lstStyle/>
          <a:p>
            <a:endParaRPr dirty="0"/>
          </a:p>
        </p:txBody>
      </p:sp>
      <p:sp>
        <p:nvSpPr>
          <p:cNvPr id="13" name="object 13"/>
          <p:cNvSpPr txBox="1">
            <a:spLocks noGrp="1"/>
          </p:cNvSpPr>
          <p:nvPr>
            <p:ph type="sldNum" sz="quarter" idx="7"/>
          </p:nvPr>
        </p:nvSpPr>
        <p:spPr/>
        <p:txBody>
          <a:bodyPr/>
          <a:lstStyle/>
          <a:p>
            <a:r>
              <a:rPr lang="en-US" altLang="ja-JP" dirty="0"/>
              <a:t>18</a:t>
            </a:r>
          </a:p>
        </p:txBody>
      </p:sp>
      <p:sp>
        <p:nvSpPr>
          <p:cNvPr id="7" name="スライド番号プレースホルダー 4">
            <a:extLst>
              <a:ext uri="{FF2B5EF4-FFF2-40B4-BE49-F238E27FC236}">
                <a16:creationId xmlns:a16="http://schemas.microsoft.com/office/drawing/2014/main" id="{FEFC54F1-3D7C-4EDD-9CF5-2977A6694902}"/>
              </a:ext>
            </a:extLst>
          </p:cNvPr>
          <p:cNvSpPr txBox="1">
            <a:spLocks/>
          </p:cNvSpPr>
          <p:nvPr/>
        </p:nvSpPr>
        <p:spPr>
          <a:xfrm>
            <a:off x="17658556" y="95209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38</a:t>
            </a:fld>
            <a:endParaRPr lang="en-US" altLang="ja-JP" sz="2400" spc="170" dirty="0"/>
          </a:p>
        </p:txBody>
      </p:sp>
    </p:spTree>
    <p:extLst>
      <p:ext uri="{BB962C8B-B14F-4D97-AF65-F5344CB8AC3E}">
        <p14:creationId xmlns:p14="http://schemas.microsoft.com/office/powerpoint/2010/main" val="42029169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027706" y="485990"/>
            <a:ext cx="15021249" cy="1100429"/>
          </a:xfrm>
          <a:prstGeom prst="rect">
            <a:avLst/>
          </a:prstGeom>
        </p:spPr>
        <p:txBody>
          <a:bodyPr vert="horz" wrap="square" lIns="0" tIns="12700" rIns="0" bIns="0" rtlCol="0">
            <a:spAutoFit/>
          </a:bodyPr>
          <a:lstStyle/>
          <a:p>
            <a:pPr marL="12700" marR="5080">
              <a:lnSpc>
                <a:spcPct val="152200"/>
              </a:lnSpc>
              <a:spcBef>
                <a:spcPts val="100"/>
              </a:spcBef>
            </a:pPr>
            <a:r>
              <a:rPr sz="2400" dirty="0">
                <a:latin typeface="メイリオ" panose="020B0604030504040204" pitchFamily="50" charset="-128"/>
                <a:ea typeface="メイリオ" panose="020B0604030504040204" pitchFamily="50" charset="-128"/>
                <a:cs typeface="MS UI Gothic"/>
              </a:rPr>
              <a:t>⑥</a:t>
            </a:r>
            <a:r>
              <a:rPr sz="2400" spc="240" dirty="0">
                <a:latin typeface="メイリオ" panose="020B0604030504040204" pitchFamily="50" charset="-128"/>
                <a:ea typeface="メイリオ" panose="020B0604030504040204" pitchFamily="50" charset="-128"/>
                <a:cs typeface="MS UI Gothic"/>
              </a:rPr>
              <a:t> </a:t>
            </a:r>
            <a:r>
              <a:rPr sz="2400" spc="180" dirty="0">
                <a:latin typeface="メイリオ" panose="020B0604030504040204" pitchFamily="50" charset="-128"/>
                <a:ea typeface="メイリオ" panose="020B0604030504040204" pitchFamily="50" charset="-128"/>
                <a:cs typeface="MS UI Gothic"/>
              </a:rPr>
              <a:t>「</a:t>
            </a:r>
            <a:r>
              <a:rPr sz="2400" spc="175" dirty="0">
                <a:latin typeface="メイリオ" panose="020B0604030504040204" pitchFamily="50" charset="-128"/>
                <a:ea typeface="メイリオ" panose="020B0604030504040204" pitchFamily="50" charset="-128"/>
                <a:cs typeface="MS UI Gothic"/>
              </a:rPr>
              <a:t>LED_SMD:LED_0603_1608Metric</a:t>
            </a:r>
            <a:r>
              <a:rPr sz="2400" spc="180" dirty="0">
                <a:latin typeface="メイリオ" panose="020B0604030504040204" pitchFamily="50" charset="-128"/>
                <a:ea typeface="メイリオ" panose="020B0604030504040204" pitchFamily="50" charset="-128"/>
                <a:cs typeface="MS UI Gothic"/>
              </a:rPr>
              <a:t>」</a:t>
            </a:r>
            <a:r>
              <a:rPr sz="2400" spc="270" dirty="0">
                <a:latin typeface="メイリオ" panose="020B0604030504040204" pitchFamily="50" charset="-128"/>
                <a:ea typeface="メイリオ" panose="020B0604030504040204" pitchFamily="50" charset="-128"/>
                <a:cs typeface="MS UI Gothic"/>
              </a:rPr>
              <a:t>を</a:t>
            </a:r>
            <a:r>
              <a:rPr sz="2400" spc="260" dirty="0">
                <a:latin typeface="メイリオ" panose="020B0604030504040204" pitchFamily="50" charset="-128"/>
                <a:ea typeface="メイリオ" panose="020B0604030504040204" pitchFamily="50" charset="-128"/>
                <a:cs typeface="MS UI Gothic"/>
              </a:rPr>
              <a:t>ダ</a:t>
            </a:r>
            <a:r>
              <a:rPr sz="2400" spc="220" dirty="0">
                <a:latin typeface="メイリオ" panose="020B0604030504040204" pitchFamily="50" charset="-128"/>
                <a:ea typeface="メイリオ" panose="020B0604030504040204" pitchFamily="50" charset="-128"/>
                <a:cs typeface="MS UI Gothic"/>
              </a:rPr>
              <a:t>ブ</a:t>
            </a:r>
            <a:r>
              <a:rPr sz="2400" spc="434" dirty="0">
                <a:latin typeface="メイリオ" panose="020B0604030504040204" pitchFamily="50" charset="-128"/>
                <a:ea typeface="メイリオ" panose="020B0604030504040204" pitchFamily="50" charset="-128"/>
                <a:cs typeface="MS UI Gothic"/>
              </a:rPr>
              <a:t>ル</a:t>
            </a:r>
            <a:r>
              <a:rPr sz="2400" spc="370" dirty="0">
                <a:latin typeface="メイリオ" panose="020B0604030504040204" pitchFamily="50" charset="-128"/>
                <a:ea typeface="メイリオ" panose="020B0604030504040204" pitchFamily="50" charset="-128"/>
                <a:cs typeface="MS UI Gothic"/>
              </a:rPr>
              <a:t>ク</a:t>
            </a:r>
            <a:r>
              <a:rPr sz="2400" spc="315" dirty="0">
                <a:latin typeface="メイリオ" panose="020B0604030504040204" pitchFamily="50" charset="-128"/>
                <a:ea typeface="メイリオ" panose="020B0604030504040204" pitchFamily="50" charset="-128"/>
                <a:cs typeface="MS UI Gothic"/>
              </a:rPr>
              <a:t>リ</a:t>
            </a:r>
            <a:r>
              <a:rPr sz="2400" spc="310" dirty="0">
                <a:latin typeface="メイリオ" panose="020B0604030504040204" pitchFamily="50" charset="-128"/>
                <a:ea typeface="メイリオ" panose="020B0604030504040204" pitchFamily="50" charset="-128"/>
                <a:cs typeface="MS UI Gothic"/>
              </a:rPr>
              <a:t>ッ</a:t>
            </a:r>
            <a:r>
              <a:rPr sz="2400" spc="370" dirty="0">
                <a:latin typeface="メイリオ" panose="020B0604030504040204" pitchFamily="50" charset="-128"/>
                <a:ea typeface="メイリオ" panose="020B0604030504040204" pitchFamily="50" charset="-128"/>
                <a:cs typeface="MS UI Gothic"/>
              </a:rPr>
              <a:t>ク</a:t>
            </a:r>
            <a:r>
              <a:rPr sz="2400" spc="290" dirty="0">
                <a:latin typeface="メイリオ" panose="020B0604030504040204" pitchFamily="50" charset="-128"/>
                <a:ea typeface="メイリオ" panose="020B0604030504040204" pitchFamily="50" charset="-128"/>
                <a:cs typeface="MS UI Gothic"/>
              </a:rPr>
              <a:t>し</a:t>
            </a:r>
            <a:r>
              <a:rPr sz="2400" spc="180" dirty="0">
                <a:latin typeface="メイリオ" panose="020B0604030504040204" pitchFamily="50" charset="-128"/>
                <a:ea typeface="メイリオ" panose="020B0604030504040204" pitchFamily="50" charset="-128"/>
                <a:cs typeface="MS UI Gothic"/>
              </a:rPr>
              <a:t>て</a:t>
            </a:r>
            <a:r>
              <a:rPr sz="2400" spc="229" dirty="0">
                <a:latin typeface="メイリオ" panose="020B0604030504040204" pitchFamily="50" charset="-128"/>
                <a:ea typeface="メイリオ" panose="020B0604030504040204" pitchFamily="50" charset="-128"/>
                <a:cs typeface="MS UI Gothic"/>
              </a:rPr>
              <a:t>割</a:t>
            </a:r>
            <a:r>
              <a:rPr sz="2400" spc="145" dirty="0">
                <a:latin typeface="メイリオ" panose="020B0604030504040204" pitchFamily="50" charset="-128"/>
                <a:ea typeface="メイリオ" panose="020B0604030504040204" pitchFamily="50" charset="-128"/>
                <a:cs typeface="MS UI Gothic"/>
              </a:rPr>
              <a:t>り</a:t>
            </a:r>
            <a:r>
              <a:rPr sz="2400" spc="229" dirty="0">
                <a:latin typeface="メイリオ" panose="020B0604030504040204" pitchFamily="50" charset="-128"/>
                <a:ea typeface="メイリオ" panose="020B0604030504040204" pitchFamily="50" charset="-128"/>
                <a:cs typeface="MS UI Gothic"/>
              </a:rPr>
              <a:t>付</a:t>
            </a:r>
            <a:r>
              <a:rPr sz="2400" spc="190" dirty="0">
                <a:latin typeface="メイリオ" panose="020B0604030504040204" pitchFamily="50" charset="-128"/>
                <a:ea typeface="メイリオ" panose="020B0604030504040204" pitchFamily="50" charset="-128"/>
                <a:cs typeface="MS UI Gothic"/>
              </a:rPr>
              <a:t>け</a:t>
            </a:r>
            <a:r>
              <a:rPr sz="2400" spc="175"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lang="en-US" altLang="ja-JP" sz="2400" spc="385" dirty="0">
              <a:latin typeface="メイリオ" panose="020B0604030504040204" pitchFamily="50" charset="-128"/>
              <a:ea typeface="メイリオ" panose="020B0604030504040204" pitchFamily="50" charset="-128"/>
              <a:cs typeface="MS UI Gothic"/>
            </a:endParaRPr>
          </a:p>
          <a:p>
            <a:pPr marL="12700" marR="5080">
              <a:lnSpc>
                <a:spcPct val="152200"/>
              </a:lnSpc>
              <a:spcBef>
                <a:spcPts val="100"/>
              </a:spcBef>
            </a:pPr>
            <a:r>
              <a:rPr sz="2400" spc="385" dirty="0">
                <a:latin typeface="メイリオ" panose="020B0604030504040204" pitchFamily="50" charset="-128"/>
                <a:ea typeface="メイリオ" panose="020B0604030504040204" pitchFamily="50" charset="-128"/>
                <a:cs typeface="MS UI Gothic"/>
              </a:rPr>
              <a:t> </a:t>
            </a:r>
            <a:r>
              <a:rPr sz="2400" spc="400" dirty="0">
                <a:latin typeface="メイリオ" panose="020B0604030504040204" pitchFamily="50" charset="-128"/>
                <a:ea typeface="メイリオ" panose="020B0604030504040204" pitchFamily="50" charset="-128"/>
                <a:cs typeface="MS UI Gothic"/>
              </a:rPr>
              <a:t>表</a:t>
            </a:r>
            <a:r>
              <a:rPr sz="2400" spc="200" dirty="0">
                <a:latin typeface="メイリオ" panose="020B0604030504040204" pitchFamily="50" charset="-128"/>
                <a:ea typeface="メイリオ" panose="020B0604030504040204" pitchFamily="50" charset="-128"/>
                <a:cs typeface="MS UI Gothic"/>
              </a:rPr>
              <a:t>7-1：</a:t>
            </a:r>
            <a:r>
              <a:rPr sz="2400" spc="270" dirty="0">
                <a:latin typeface="メイリオ" panose="020B0604030504040204" pitchFamily="50" charset="-128"/>
                <a:ea typeface="メイリオ" panose="020B0604030504040204" pitchFamily="50" charset="-128"/>
                <a:cs typeface="MS UI Gothic"/>
              </a:rPr>
              <a:t>フ</a:t>
            </a:r>
            <a:r>
              <a:rPr sz="2400" spc="229" dirty="0">
                <a:latin typeface="メイリオ" panose="020B0604030504040204" pitchFamily="50" charset="-128"/>
                <a:ea typeface="メイリオ" panose="020B0604030504040204" pitchFamily="50" charset="-128"/>
                <a:cs typeface="MS UI Gothic"/>
              </a:rPr>
              <a:t>ット</a:t>
            </a:r>
            <a:r>
              <a:rPr sz="2400" spc="180" dirty="0">
                <a:latin typeface="メイリオ" panose="020B0604030504040204" pitchFamily="50" charset="-128"/>
                <a:ea typeface="メイリオ" panose="020B0604030504040204" pitchFamily="50" charset="-128"/>
                <a:cs typeface="MS UI Gothic"/>
              </a:rPr>
              <a:t>プ</a:t>
            </a:r>
            <a:r>
              <a:rPr sz="2400" spc="140" dirty="0">
                <a:latin typeface="メイリオ" panose="020B0604030504040204" pitchFamily="50" charset="-128"/>
                <a:ea typeface="メイリオ" panose="020B0604030504040204" pitchFamily="50" charset="-128"/>
                <a:cs typeface="MS UI Gothic"/>
              </a:rPr>
              <a:t>リ</a:t>
            </a:r>
            <a:r>
              <a:rPr sz="2400" spc="175" dirty="0">
                <a:latin typeface="メイリオ" panose="020B0604030504040204" pitchFamily="50" charset="-128"/>
                <a:ea typeface="メイリオ" panose="020B0604030504040204" pitchFamily="50" charset="-128"/>
                <a:cs typeface="MS UI Gothic"/>
              </a:rPr>
              <a:t>ン</a:t>
            </a:r>
            <a:r>
              <a:rPr sz="2400" spc="165" dirty="0">
                <a:latin typeface="メイリオ" panose="020B0604030504040204" pitchFamily="50" charset="-128"/>
                <a:ea typeface="メイリオ" panose="020B0604030504040204" pitchFamily="50" charset="-128"/>
                <a:cs typeface="MS UI Gothic"/>
              </a:rPr>
              <a:t>ト</a:t>
            </a:r>
            <a:r>
              <a:rPr sz="2400" spc="235" dirty="0">
                <a:latin typeface="メイリオ" panose="020B0604030504040204" pitchFamily="50" charset="-128"/>
                <a:ea typeface="メイリオ" panose="020B0604030504040204" pitchFamily="50" charset="-128"/>
                <a:cs typeface="MS UI Gothic"/>
              </a:rPr>
              <a:t>一覧表</a:t>
            </a:r>
            <a:r>
              <a:rPr sz="2400" spc="40" dirty="0">
                <a:latin typeface="メイリオ" panose="020B0604030504040204" pitchFamily="50" charset="-128"/>
                <a:ea typeface="メイリオ" panose="020B0604030504040204" pitchFamily="50" charset="-128"/>
                <a:cs typeface="MS UI Gothic"/>
              </a:rPr>
              <a:t> </a:t>
            </a:r>
            <a:r>
              <a:rPr sz="2400" spc="130" dirty="0">
                <a:latin typeface="メイリオ" panose="020B0604030504040204" pitchFamily="50" charset="-128"/>
                <a:ea typeface="メイリオ" panose="020B0604030504040204" pitchFamily="50" charset="-128"/>
                <a:cs typeface="MS UI Gothic"/>
              </a:rPr>
              <a:t>を</a:t>
            </a:r>
            <a:r>
              <a:rPr sz="2400" spc="170" dirty="0">
                <a:latin typeface="メイリオ" panose="020B0604030504040204" pitchFamily="50" charset="-128"/>
                <a:ea typeface="メイリオ" panose="020B0604030504040204" pitchFamily="50" charset="-128"/>
                <a:cs typeface="MS UI Gothic"/>
              </a:rPr>
              <a:t>参照</a:t>
            </a:r>
            <a:r>
              <a:rPr sz="2400" spc="30" dirty="0">
                <a:latin typeface="メイリオ" panose="020B0604030504040204" pitchFamily="50" charset="-128"/>
                <a:ea typeface="メイリオ" panose="020B0604030504040204" pitchFamily="50" charset="-128"/>
                <a:cs typeface="MS UI Gothic"/>
              </a:rPr>
              <a:t>し</a:t>
            </a:r>
            <a:r>
              <a:rPr sz="2400" spc="250" dirty="0">
                <a:latin typeface="メイリオ" panose="020B0604030504040204" pitchFamily="50" charset="-128"/>
                <a:ea typeface="メイリオ" panose="020B0604030504040204" pitchFamily="50" charset="-128"/>
                <a:cs typeface="MS UI Gothic"/>
              </a:rPr>
              <a:t>て</a:t>
            </a:r>
            <a:r>
              <a:rPr sz="2400" spc="204" dirty="0">
                <a:latin typeface="メイリオ" panose="020B0604030504040204" pitchFamily="50" charset="-128"/>
                <a:ea typeface="メイリオ" panose="020B0604030504040204" pitchFamily="50" charset="-128"/>
                <a:cs typeface="MS UI Gothic"/>
              </a:rPr>
              <a:t>D1～U1</a:t>
            </a:r>
            <a:r>
              <a:rPr sz="2400" spc="260" dirty="0">
                <a:latin typeface="メイリオ" panose="020B0604030504040204" pitchFamily="50" charset="-128"/>
                <a:ea typeface="メイリオ" panose="020B0604030504040204" pitchFamily="50" charset="-128"/>
                <a:cs typeface="MS UI Gothic"/>
              </a:rPr>
              <a:t>の</a:t>
            </a:r>
            <a:r>
              <a:rPr sz="2400" spc="215" dirty="0">
                <a:latin typeface="メイリオ" panose="020B0604030504040204" pitchFamily="50" charset="-128"/>
                <a:ea typeface="メイリオ" panose="020B0604030504040204" pitchFamily="50" charset="-128"/>
                <a:cs typeface="MS UI Gothic"/>
              </a:rPr>
              <a:t>フ</a:t>
            </a:r>
            <a:r>
              <a:rPr sz="2400" spc="180" dirty="0">
                <a:latin typeface="メイリオ" panose="020B0604030504040204" pitchFamily="50" charset="-128"/>
                <a:ea typeface="メイリオ" panose="020B0604030504040204" pitchFamily="50" charset="-128"/>
                <a:cs typeface="MS UI Gothic"/>
              </a:rPr>
              <a:t>ッ</a:t>
            </a:r>
            <a:r>
              <a:rPr sz="2400" spc="229" dirty="0">
                <a:latin typeface="メイリオ" panose="020B0604030504040204" pitchFamily="50" charset="-128"/>
                <a:ea typeface="メイリオ" panose="020B0604030504040204" pitchFamily="50" charset="-128"/>
                <a:cs typeface="MS UI Gothic"/>
              </a:rPr>
              <a:t>ト</a:t>
            </a:r>
            <a:r>
              <a:rPr sz="2400" spc="250" dirty="0">
                <a:latin typeface="メイリオ" panose="020B0604030504040204" pitchFamily="50" charset="-128"/>
                <a:ea typeface="メイリオ" panose="020B0604030504040204" pitchFamily="50" charset="-128"/>
                <a:cs typeface="MS UI Gothic"/>
              </a:rPr>
              <a:t>プ</a:t>
            </a:r>
            <a:r>
              <a:rPr sz="2400" spc="195" dirty="0">
                <a:latin typeface="メイリオ" panose="020B0604030504040204" pitchFamily="50" charset="-128"/>
                <a:ea typeface="メイリオ" panose="020B0604030504040204" pitchFamily="50" charset="-128"/>
                <a:cs typeface="MS UI Gothic"/>
              </a:rPr>
              <a:t>リ</a:t>
            </a:r>
            <a:r>
              <a:rPr sz="2400" spc="245" dirty="0">
                <a:latin typeface="メイリオ" panose="020B0604030504040204" pitchFamily="50" charset="-128"/>
                <a:ea typeface="メイリオ" panose="020B0604030504040204" pitchFamily="50" charset="-128"/>
                <a:cs typeface="MS UI Gothic"/>
              </a:rPr>
              <a:t>ン</a:t>
            </a:r>
            <a:r>
              <a:rPr sz="2400" spc="235" dirty="0">
                <a:latin typeface="メイリオ" panose="020B0604030504040204" pitchFamily="50" charset="-128"/>
                <a:ea typeface="メイリオ" panose="020B0604030504040204" pitchFamily="50" charset="-128"/>
                <a:cs typeface="MS UI Gothic"/>
              </a:rPr>
              <a:t>ト</a:t>
            </a:r>
            <a:r>
              <a:rPr sz="2400" spc="250" dirty="0">
                <a:latin typeface="メイリオ" panose="020B0604030504040204" pitchFamily="50" charset="-128"/>
                <a:ea typeface="メイリオ" panose="020B0604030504040204" pitchFamily="50" charset="-128"/>
                <a:cs typeface="MS UI Gothic"/>
              </a:rPr>
              <a:t>を</a:t>
            </a:r>
            <a:r>
              <a:rPr sz="2400" spc="330" dirty="0">
                <a:latin typeface="メイリオ" panose="020B0604030504040204" pitchFamily="50" charset="-128"/>
                <a:ea typeface="メイリオ" panose="020B0604030504040204" pitchFamily="50" charset="-128"/>
                <a:cs typeface="MS UI Gothic"/>
              </a:rPr>
              <a:t>割</a:t>
            </a:r>
            <a:r>
              <a:rPr sz="2400" spc="210" dirty="0">
                <a:latin typeface="メイリオ" panose="020B0604030504040204" pitchFamily="50" charset="-128"/>
                <a:ea typeface="メイリオ" panose="020B0604030504040204" pitchFamily="50" charset="-128"/>
                <a:cs typeface="MS UI Gothic"/>
              </a:rPr>
              <a:t>り</a:t>
            </a:r>
            <a:r>
              <a:rPr sz="2400" spc="330" dirty="0">
                <a:latin typeface="メイリオ" panose="020B0604030504040204" pitchFamily="50" charset="-128"/>
                <a:ea typeface="メイリオ" panose="020B0604030504040204" pitchFamily="50" charset="-128"/>
                <a:cs typeface="MS UI Gothic"/>
              </a:rPr>
              <a:t>付</a:t>
            </a:r>
            <a:r>
              <a:rPr sz="2400" spc="270" dirty="0">
                <a:latin typeface="メイリオ" panose="020B0604030504040204" pitchFamily="50" charset="-128"/>
                <a:ea typeface="メイリオ" panose="020B0604030504040204" pitchFamily="50" charset="-128"/>
                <a:cs typeface="MS UI Gothic"/>
              </a:rPr>
              <a:t>け</a:t>
            </a:r>
            <a:r>
              <a:rPr sz="2400" spc="250"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p:txBody>
      </p:sp>
      <p:sp>
        <p:nvSpPr>
          <p:cNvPr id="3" name="object 3"/>
          <p:cNvSpPr txBox="1"/>
          <p:nvPr/>
        </p:nvSpPr>
        <p:spPr>
          <a:xfrm>
            <a:off x="2266156" y="5651500"/>
            <a:ext cx="10591800" cy="382156"/>
          </a:xfrm>
          <a:prstGeom prst="rect">
            <a:avLst/>
          </a:prstGeom>
        </p:spPr>
        <p:txBody>
          <a:bodyPr vert="horz" wrap="square" lIns="0" tIns="12700" rIns="0" bIns="0" rtlCol="0">
            <a:spAutoFit/>
          </a:bodyPr>
          <a:lstStyle/>
          <a:p>
            <a:pPr algn="ctr">
              <a:spcBef>
                <a:spcPts val="100"/>
              </a:spcBef>
            </a:pPr>
            <a:r>
              <a:rPr sz="2400" spc="400" dirty="0">
                <a:latin typeface="メイリオ" panose="020B0604030504040204" pitchFamily="50" charset="-128"/>
                <a:ea typeface="メイリオ" panose="020B0604030504040204" pitchFamily="50" charset="-128"/>
                <a:cs typeface="MS UI Gothic"/>
              </a:rPr>
              <a:t>表</a:t>
            </a:r>
            <a:r>
              <a:rPr sz="2400" spc="200" dirty="0">
                <a:latin typeface="メイリオ" panose="020B0604030504040204" pitchFamily="50" charset="-128"/>
                <a:ea typeface="メイリオ" panose="020B0604030504040204" pitchFamily="50" charset="-128"/>
                <a:cs typeface="MS UI Gothic"/>
              </a:rPr>
              <a:t>7-1：</a:t>
            </a:r>
            <a:r>
              <a:rPr sz="2400" spc="270" dirty="0">
                <a:latin typeface="メイリオ" panose="020B0604030504040204" pitchFamily="50" charset="-128"/>
                <a:ea typeface="メイリオ" panose="020B0604030504040204" pitchFamily="50" charset="-128"/>
                <a:cs typeface="MS UI Gothic"/>
              </a:rPr>
              <a:t>フ</a:t>
            </a:r>
            <a:r>
              <a:rPr sz="2400" spc="229" dirty="0">
                <a:latin typeface="メイリオ" panose="020B0604030504040204" pitchFamily="50" charset="-128"/>
                <a:ea typeface="メイリオ" panose="020B0604030504040204" pitchFamily="50" charset="-128"/>
                <a:cs typeface="MS UI Gothic"/>
              </a:rPr>
              <a:t>ット</a:t>
            </a:r>
            <a:r>
              <a:rPr sz="2400" spc="215" dirty="0">
                <a:latin typeface="メイリオ" panose="020B0604030504040204" pitchFamily="50" charset="-128"/>
                <a:ea typeface="メイリオ" panose="020B0604030504040204" pitchFamily="50" charset="-128"/>
                <a:cs typeface="MS UI Gothic"/>
              </a:rPr>
              <a:t>プ</a:t>
            </a:r>
            <a:r>
              <a:rPr sz="2400" spc="165" dirty="0">
                <a:latin typeface="メイリオ" panose="020B0604030504040204" pitchFamily="50" charset="-128"/>
                <a:ea typeface="メイリオ" panose="020B0604030504040204" pitchFamily="50" charset="-128"/>
                <a:cs typeface="MS UI Gothic"/>
              </a:rPr>
              <a:t>リ</a:t>
            </a:r>
            <a:r>
              <a:rPr sz="2400" spc="215" dirty="0">
                <a:latin typeface="メイリオ" panose="020B0604030504040204" pitchFamily="50" charset="-128"/>
                <a:ea typeface="メイリオ" panose="020B0604030504040204" pitchFamily="50" charset="-128"/>
                <a:cs typeface="MS UI Gothic"/>
              </a:rPr>
              <a:t>ン</a:t>
            </a:r>
            <a:r>
              <a:rPr sz="2400" spc="200" dirty="0">
                <a:latin typeface="メイリオ" panose="020B0604030504040204" pitchFamily="50" charset="-128"/>
                <a:ea typeface="メイリオ" panose="020B0604030504040204" pitchFamily="50" charset="-128"/>
                <a:cs typeface="MS UI Gothic"/>
              </a:rPr>
              <a:t>ト</a:t>
            </a:r>
            <a:r>
              <a:rPr sz="2400" spc="285" dirty="0">
                <a:latin typeface="メイリオ" panose="020B0604030504040204" pitchFamily="50" charset="-128"/>
                <a:ea typeface="メイリオ" panose="020B0604030504040204" pitchFamily="50" charset="-128"/>
                <a:cs typeface="MS UI Gothic"/>
              </a:rPr>
              <a:t>一覧</a:t>
            </a:r>
            <a:endParaRPr sz="2400" dirty="0">
              <a:latin typeface="メイリオ" panose="020B0604030504040204" pitchFamily="50" charset="-128"/>
              <a:ea typeface="メイリオ" panose="020B0604030504040204" pitchFamily="50" charset="-128"/>
              <a:cs typeface="MS UI Gothic"/>
            </a:endParaRPr>
          </a:p>
        </p:txBody>
      </p:sp>
      <p:sp>
        <p:nvSpPr>
          <p:cNvPr id="5" name="object 5"/>
          <p:cNvSpPr/>
          <p:nvPr/>
        </p:nvSpPr>
        <p:spPr>
          <a:xfrm>
            <a:off x="2266156" y="1953484"/>
            <a:ext cx="10591800" cy="3545616"/>
          </a:xfrm>
          <a:prstGeom prst="rect">
            <a:avLst/>
          </a:prstGeom>
          <a:blipFill>
            <a:blip r:embed="rId2" cstate="print"/>
            <a:stretch>
              <a:fillRect/>
            </a:stretch>
          </a:blipFill>
        </p:spPr>
        <p:txBody>
          <a:bodyPr wrap="square" lIns="0" tIns="0" rIns="0" bIns="0" rtlCol="0"/>
          <a:lstStyle/>
          <a:p>
            <a:endParaRPr dirty="0"/>
          </a:p>
        </p:txBody>
      </p:sp>
      <p:sp>
        <p:nvSpPr>
          <p:cNvPr id="8" name="object 8"/>
          <p:cNvSpPr txBox="1">
            <a:spLocks noGrp="1"/>
          </p:cNvSpPr>
          <p:nvPr>
            <p:ph type="sldNum" sz="quarter" idx="7"/>
          </p:nvPr>
        </p:nvSpPr>
        <p:spPr/>
        <p:txBody>
          <a:bodyPr/>
          <a:lstStyle/>
          <a:p>
            <a:r>
              <a:rPr lang="en-US" altLang="ja-JP" dirty="0"/>
              <a:t>19</a:t>
            </a:r>
          </a:p>
        </p:txBody>
      </p:sp>
      <p:sp>
        <p:nvSpPr>
          <p:cNvPr id="9" name="object 3">
            <a:extLst>
              <a:ext uri="{FF2B5EF4-FFF2-40B4-BE49-F238E27FC236}">
                <a16:creationId xmlns:a16="http://schemas.microsoft.com/office/drawing/2014/main" id="{64168C8D-9728-41FE-96A7-7B74112D617C}"/>
              </a:ext>
            </a:extLst>
          </p:cNvPr>
          <p:cNvSpPr txBox="1"/>
          <p:nvPr/>
        </p:nvSpPr>
        <p:spPr>
          <a:xfrm>
            <a:off x="2266156" y="6642100"/>
            <a:ext cx="11963400" cy="1074653"/>
          </a:xfrm>
          <a:prstGeom prst="rect">
            <a:avLst/>
          </a:prstGeom>
        </p:spPr>
        <p:txBody>
          <a:bodyPr vert="horz" wrap="square" lIns="0" tIns="12700" rIns="0" bIns="0" rtlCol="0">
            <a:spAutoFit/>
          </a:bodyPr>
          <a:lstStyle/>
          <a:p>
            <a:pPr>
              <a:lnSpc>
                <a:spcPct val="150000"/>
              </a:lnSpc>
              <a:spcBef>
                <a:spcPts val="100"/>
              </a:spcBef>
            </a:pPr>
            <a:r>
              <a:rPr sz="2400" spc="260" dirty="0" err="1">
                <a:latin typeface="メイリオ" panose="020B0604030504040204" pitchFamily="50" charset="-128"/>
                <a:ea typeface="メイリオ" panose="020B0604030504040204" pitchFamily="50" charset="-128"/>
                <a:cs typeface="MS UI Gothic"/>
              </a:rPr>
              <a:t>割</a:t>
            </a:r>
            <a:r>
              <a:rPr sz="2400" spc="165" dirty="0" err="1">
                <a:latin typeface="メイリオ" panose="020B0604030504040204" pitchFamily="50" charset="-128"/>
                <a:ea typeface="メイリオ" panose="020B0604030504040204" pitchFamily="50" charset="-128"/>
                <a:cs typeface="MS UI Gothic"/>
              </a:rPr>
              <a:t>り</a:t>
            </a:r>
            <a:r>
              <a:rPr sz="2400" spc="260" dirty="0" err="1">
                <a:latin typeface="メイリオ" panose="020B0604030504040204" pitchFamily="50" charset="-128"/>
                <a:ea typeface="メイリオ" panose="020B0604030504040204" pitchFamily="50" charset="-128"/>
                <a:cs typeface="MS UI Gothic"/>
              </a:rPr>
              <a:t>付</a:t>
            </a:r>
            <a:r>
              <a:rPr sz="2400" spc="210" dirty="0" err="1">
                <a:latin typeface="メイリオ" panose="020B0604030504040204" pitchFamily="50" charset="-128"/>
                <a:ea typeface="メイリオ" panose="020B0604030504040204" pitchFamily="50" charset="-128"/>
                <a:cs typeface="MS UI Gothic"/>
              </a:rPr>
              <a:t>け</a:t>
            </a:r>
            <a:r>
              <a:rPr sz="2400" spc="215" dirty="0" err="1">
                <a:latin typeface="メイリオ" panose="020B0604030504040204" pitchFamily="50" charset="-128"/>
                <a:ea typeface="メイリオ" panose="020B0604030504040204" pitchFamily="50" charset="-128"/>
                <a:cs typeface="MS UI Gothic"/>
              </a:rPr>
              <a:t>が</a:t>
            </a:r>
            <a:r>
              <a:rPr sz="2400" spc="260" dirty="0" err="1">
                <a:latin typeface="メイリオ" panose="020B0604030504040204" pitchFamily="50" charset="-128"/>
                <a:ea typeface="メイリオ" panose="020B0604030504040204" pitchFamily="50" charset="-128"/>
                <a:cs typeface="MS UI Gothic"/>
              </a:rPr>
              <a:t>終</a:t>
            </a:r>
            <a:r>
              <a:rPr sz="2400" spc="220" dirty="0" err="1">
                <a:latin typeface="メイリオ" panose="020B0604030504040204" pitchFamily="50" charset="-128"/>
                <a:ea typeface="メイリオ" panose="020B0604030504040204" pitchFamily="50" charset="-128"/>
                <a:cs typeface="MS UI Gothic"/>
              </a:rPr>
              <a:t>わ</a:t>
            </a:r>
            <a:r>
              <a:rPr sz="2400" spc="165" dirty="0" err="1">
                <a:latin typeface="メイリオ" panose="020B0604030504040204" pitchFamily="50" charset="-128"/>
                <a:ea typeface="メイリオ" panose="020B0604030504040204" pitchFamily="50" charset="-128"/>
                <a:cs typeface="MS UI Gothic"/>
              </a:rPr>
              <a:t>っ</a:t>
            </a:r>
            <a:r>
              <a:rPr sz="2400" spc="204" dirty="0" err="1">
                <a:latin typeface="メイリオ" panose="020B0604030504040204" pitchFamily="50" charset="-128"/>
                <a:ea typeface="メイリオ" panose="020B0604030504040204" pitchFamily="50" charset="-128"/>
                <a:cs typeface="MS UI Gothic"/>
              </a:rPr>
              <a:t>た</a:t>
            </a:r>
            <a:r>
              <a:rPr sz="2400" spc="180" dirty="0" err="1">
                <a:latin typeface="メイリオ" panose="020B0604030504040204" pitchFamily="50" charset="-128"/>
                <a:ea typeface="メイリオ" panose="020B0604030504040204" pitchFamily="50" charset="-128"/>
                <a:cs typeface="MS UI Gothic"/>
              </a:rPr>
              <a:t>ら</a:t>
            </a:r>
            <a:r>
              <a:rPr sz="2400" spc="130" dirty="0" err="1">
                <a:latin typeface="メイリオ" panose="020B0604030504040204" pitchFamily="50" charset="-128"/>
                <a:ea typeface="メイリオ" panose="020B0604030504040204" pitchFamily="50" charset="-128"/>
                <a:cs typeface="MS UI Gothic"/>
              </a:rPr>
              <a:t>［</a:t>
            </a:r>
            <a:r>
              <a:rPr sz="2400" spc="260" dirty="0" err="1">
                <a:latin typeface="メイリオ" panose="020B0604030504040204" pitchFamily="50" charset="-128"/>
                <a:ea typeface="メイリオ" panose="020B0604030504040204" pitchFamily="50" charset="-128"/>
                <a:cs typeface="MS UI Gothic"/>
              </a:rPr>
              <a:t>適用</a:t>
            </a:r>
            <a:r>
              <a:rPr sz="2400" spc="90" dirty="0" err="1">
                <a:latin typeface="メイリオ" panose="020B0604030504040204" pitchFamily="50" charset="-128"/>
                <a:ea typeface="メイリオ" panose="020B0604030504040204" pitchFamily="50" charset="-128"/>
                <a:cs typeface="MS UI Gothic"/>
              </a:rPr>
              <a:t>し</a:t>
            </a:r>
            <a:r>
              <a:rPr sz="2400" spc="215" dirty="0" err="1">
                <a:latin typeface="メイリオ" panose="020B0604030504040204" pitchFamily="50" charset="-128"/>
                <a:ea typeface="メイリオ" panose="020B0604030504040204" pitchFamily="50" charset="-128"/>
                <a:cs typeface="MS UI Gothic"/>
              </a:rPr>
              <a:t>て</a:t>
            </a:r>
            <a:r>
              <a:rPr sz="2400" spc="175" dirty="0" err="1">
                <a:latin typeface="メイリオ" panose="020B0604030504040204" pitchFamily="50" charset="-128"/>
                <a:ea typeface="メイリオ" panose="020B0604030504040204" pitchFamily="50" charset="-128"/>
                <a:cs typeface="MS UI Gothic"/>
              </a:rPr>
              <a:t>，</a:t>
            </a:r>
            <a:r>
              <a:rPr sz="2400" spc="265" dirty="0" err="1">
                <a:latin typeface="メイリオ" panose="020B0604030504040204" pitchFamily="50" charset="-128"/>
                <a:ea typeface="メイリオ" panose="020B0604030504040204" pitchFamily="50" charset="-128"/>
                <a:cs typeface="MS UI Gothic"/>
              </a:rPr>
              <a:t>回路図</a:t>
            </a:r>
            <a:r>
              <a:rPr sz="2400" spc="200" dirty="0" err="1">
                <a:latin typeface="メイリオ" panose="020B0604030504040204" pitchFamily="50" charset="-128"/>
                <a:ea typeface="メイリオ" panose="020B0604030504040204" pitchFamily="50" charset="-128"/>
                <a:cs typeface="MS UI Gothic"/>
              </a:rPr>
              <a:t>を</a:t>
            </a:r>
            <a:r>
              <a:rPr sz="2400" spc="265" dirty="0" err="1">
                <a:latin typeface="メイリオ" panose="020B0604030504040204" pitchFamily="50" charset="-128"/>
                <a:ea typeface="メイリオ" panose="020B0604030504040204" pitchFamily="50" charset="-128"/>
                <a:cs typeface="MS UI Gothic"/>
              </a:rPr>
              <a:t>保存＆続行</a:t>
            </a:r>
            <a:r>
              <a:rPr sz="2400" spc="170" dirty="0">
                <a:latin typeface="メイリオ" panose="020B0604030504040204" pitchFamily="50" charset="-128"/>
                <a:ea typeface="メイリオ" panose="020B0604030504040204" pitchFamily="50" charset="-128"/>
                <a:cs typeface="MS UI Gothic"/>
              </a:rPr>
              <a:t>］→［OK］</a:t>
            </a:r>
            <a:r>
              <a:rPr sz="2400" spc="165" dirty="0">
                <a:latin typeface="メイリオ" panose="020B0604030504040204" pitchFamily="50" charset="-128"/>
                <a:ea typeface="メイリオ" panose="020B0604030504040204" pitchFamily="50" charset="-128"/>
                <a:cs typeface="MS UI Gothic"/>
              </a:rPr>
              <a:t>と</a:t>
            </a:r>
            <a:r>
              <a:rPr sz="2400" spc="185" dirty="0">
                <a:latin typeface="メイリオ" panose="020B0604030504040204" pitchFamily="50" charset="-128"/>
                <a:ea typeface="メイリオ" panose="020B0604030504040204" pitchFamily="50" charset="-128"/>
                <a:cs typeface="MS UI Gothic"/>
              </a:rPr>
              <a:t>ク</a:t>
            </a:r>
            <a:r>
              <a:rPr sz="2400" spc="155" dirty="0">
                <a:latin typeface="メイリオ" panose="020B0604030504040204" pitchFamily="50" charset="-128"/>
                <a:ea typeface="メイリオ" panose="020B0604030504040204" pitchFamily="50" charset="-128"/>
                <a:cs typeface="MS UI Gothic"/>
              </a:rPr>
              <a:t>リッ</a:t>
            </a:r>
            <a:r>
              <a:rPr sz="2400" spc="185" dirty="0">
                <a:latin typeface="メイリオ" panose="020B0604030504040204" pitchFamily="50" charset="-128"/>
                <a:ea typeface="メイリオ" panose="020B0604030504040204" pitchFamily="50" charset="-128"/>
                <a:cs typeface="MS UI Gothic"/>
              </a:rPr>
              <a:t>ク</a:t>
            </a:r>
            <a:r>
              <a:rPr sz="2400" spc="190" dirty="0">
                <a:latin typeface="メイリオ" panose="020B0604030504040204" pitchFamily="50" charset="-128"/>
                <a:ea typeface="メイリオ" panose="020B0604030504040204" pitchFamily="50" charset="-128"/>
                <a:cs typeface="MS UI Gothic"/>
              </a:rPr>
              <a:t>し</a:t>
            </a:r>
            <a:r>
              <a:rPr sz="2400" spc="145" dirty="0">
                <a:latin typeface="メイリオ" panose="020B0604030504040204" pitchFamily="50" charset="-128"/>
                <a:ea typeface="メイリオ" panose="020B0604030504040204" pitchFamily="50" charset="-128"/>
                <a:cs typeface="MS UI Gothic"/>
              </a:rPr>
              <a:t>CvPcb</a:t>
            </a:r>
            <a:r>
              <a:rPr sz="2400" spc="200" dirty="0">
                <a:latin typeface="メイリオ" panose="020B0604030504040204" pitchFamily="50" charset="-128"/>
                <a:ea typeface="メイリオ" panose="020B0604030504040204" pitchFamily="50" charset="-128"/>
                <a:cs typeface="MS UI Gothic"/>
              </a:rPr>
              <a:t>を</a:t>
            </a:r>
            <a:r>
              <a:rPr sz="2400" spc="265" dirty="0">
                <a:latin typeface="メイリオ" panose="020B0604030504040204" pitchFamily="50" charset="-128"/>
                <a:ea typeface="メイリオ" panose="020B0604030504040204" pitchFamily="50" charset="-128"/>
                <a:cs typeface="MS UI Gothic"/>
              </a:rPr>
              <a:t>終了</a:t>
            </a:r>
            <a:r>
              <a:rPr sz="2400" spc="190" dirty="0">
                <a:latin typeface="メイリオ" panose="020B0604030504040204" pitchFamily="50" charset="-128"/>
                <a:ea typeface="メイリオ" panose="020B0604030504040204" pitchFamily="50" charset="-128"/>
                <a:cs typeface="MS UI Gothic"/>
              </a:rPr>
              <a:t>し </a:t>
            </a:r>
            <a:r>
              <a:rPr sz="2400" spc="280" dirty="0" err="1">
                <a:latin typeface="メイリオ" panose="020B0604030504040204" pitchFamily="50" charset="-128"/>
                <a:ea typeface="メイリオ" panose="020B0604030504040204" pitchFamily="50" charset="-128"/>
                <a:cs typeface="MS UI Gothic"/>
              </a:rPr>
              <a:t>ま</a:t>
            </a:r>
            <a:r>
              <a:rPr sz="2400" spc="70" dirty="0" err="1">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p:txBody>
      </p:sp>
      <p:sp>
        <p:nvSpPr>
          <p:cNvPr id="7" name="スライド番号プレースホルダー 4">
            <a:extLst>
              <a:ext uri="{FF2B5EF4-FFF2-40B4-BE49-F238E27FC236}">
                <a16:creationId xmlns:a16="http://schemas.microsoft.com/office/drawing/2014/main" id="{243171AF-66D8-45E2-BE70-ADDACBED5677}"/>
              </a:ext>
            </a:extLst>
          </p:cNvPr>
          <p:cNvSpPr txBox="1">
            <a:spLocks/>
          </p:cNvSpPr>
          <p:nvPr/>
        </p:nvSpPr>
        <p:spPr>
          <a:xfrm>
            <a:off x="17658556" y="95209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39</a:t>
            </a:fld>
            <a:endParaRPr lang="en-US" altLang="ja-JP" sz="2400" spc="17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6E90969E-7E8B-4482-A9DA-938893F777CC}"/>
              </a:ext>
            </a:extLst>
          </p:cNvPr>
          <p:cNvSpPr/>
          <p:nvPr/>
        </p:nvSpPr>
        <p:spPr>
          <a:xfrm>
            <a:off x="5317511" y="6737867"/>
            <a:ext cx="8669872" cy="1690081"/>
          </a:xfrm>
          <a:prstGeom prst="round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400" dirty="0"/>
              <a:t>筐　体　内　配　線</a:t>
            </a:r>
            <a:endParaRPr kumimoji="1" lang="ja-JP" altLang="en-US" sz="4400" dirty="0"/>
          </a:p>
        </p:txBody>
      </p:sp>
      <p:sp>
        <p:nvSpPr>
          <p:cNvPr id="3" name="四角形: 角を丸くする 2">
            <a:extLst>
              <a:ext uri="{FF2B5EF4-FFF2-40B4-BE49-F238E27FC236}">
                <a16:creationId xmlns:a16="http://schemas.microsoft.com/office/drawing/2014/main" id="{8BADDF40-6290-4660-8064-A5D226007BE5}"/>
              </a:ext>
            </a:extLst>
          </p:cNvPr>
          <p:cNvSpPr/>
          <p:nvPr/>
        </p:nvSpPr>
        <p:spPr>
          <a:xfrm>
            <a:off x="665960" y="1606070"/>
            <a:ext cx="17583673" cy="5112230"/>
          </a:xfrm>
          <a:prstGeom prst="roundRect">
            <a:avLst/>
          </a:prstGeom>
          <a:solidFill>
            <a:schemeClr val="bg1"/>
          </a:solidFill>
          <a:ln w="762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marL="1158875"/>
            <a:endParaRPr lang="en-US" altLang="ja-JP" sz="3600" dirty="0"/>
          </a:p>
        </p:txBody>
      </p:sp>
      <p:sp>
        <p:nvSpPr>
          <p:cNvPr id="24" name="正方形/長方形 23">
            <a:extLst>
              <a:ext uri="{FF2B5EF4-FFF2-40B4-BE49-F238E27FC236}">
                <a16:creationId xmlns:a16="http://schemas.microsoft.com/office/drawing/2014/main" id="{FA4C4132-9E49-4EB8-AD4B-D04F57F9A20A}"/>
              </a:ext>
            </a:extLst>
          </p:cNvPr>
          <p:cNvSpPr/>
          <p:nvPr/>
        </p:nvSpPr>
        <p:spPr>
          <a:xfrm>
            <a:off x="1900106" y="2448685"/>
            <a:ext cx="7106010" cy="4632037"/>
          </a:xfrm>
          <a:prstGeom prst="rect">
            <a:avLst/>
          </a:prstGeom>
        </p:spPr>
        <p:txBody>
          <a:bodyPr wrap="square">
            <a:spAutoFit/>
          </a:bodyPr>
          <a:lstStyle/>
          <a:p>
            <a:endParaRPr lang="ja-JP" altLang="en-US" sz="1000" dirty="0"/>
          </a:p>
          <a:p>
            <a:r>
              <a:rPr lang="ja-JP" altLang="en-US" sz="3600" dirty="0"/>
              <a:t>回路図エディタ　</a:t>
            </a:r>
            <a:endParaRPr lang="en-US" altLang="ja-JP" sz="3600" dirty="0"/>
          </a:p>
          <a:p>
            <a:r>
              <a:rPr lang="ja-JP" altLang="en-US" sz="3600" dirty="0"/>
              <a:t>部品シンボル　</a:t>
            </a:r>
            <a:endParaRPr lang="en-US" altLang="ja-JP" sz="3600" dirty="0"/>
          </a:p>
          <a:p>
            <a:r>
              <a:rPr lang="ja-JP" altLang="en-US" sz="3600" dirty="0"/>
              <a:t>　　　　　　　　　　　フットプリント情報</a:t>
            </a:r>
            <a:endParaRPr lang="en-US" altLang="ja-JP" sz="3600" dirty="0"/>
          </a:p>
          <a:p>
            <a:endParaRPr lang="en-US" altLang="ja-JP" sz="900" dirty="0"/>
          </a:p>
          <a:p>
            <a:r>
              <a:rPr lang="ja-JP" altLang="en-US" sz="3600" dirty="0"/>
              <a:t>回路配線情報　　  （ネットリスト）</a:t>
            </a:r>
            <a:endParaRPr lang="en-US" altLang="ja-JP" sz="3600" dirty="0"/>
          </a:p>
          <a:p>
            <a:r>
              <a:rPr lang="ja-JP" altLang="en-US" sz="3600" dirty="0"/>
              <a:t>　　　　　　　　　</a:t>
            </a:r>
            <a:endParaRPr lang="en-US" altLang="ja-JP" sz="3600" dirty="0"/>
          </a:p>
          <a:p>
            <a:r>
              <a:rPr lang="en-US" altLang="ja-JP" sz="4800" dirty="0"/>
              <a:t>ERC</a:t>
            </a:r>
            <a:r>
              <a:rPr lang="ja-JP" altLang="en-US" sz="4800" dirty="0"/>
              <a:t> ・・・</a:t>
            </a:r>
            <a:r>
              <a:rPr lang="en-US" altLang="ja-JP" sz="3600" dirty="0"/>
              <a:t>Electronic</a:t>
            </a:r>
            <a:r>
              <a:rPr lang="ja-JP" altLang="en-US" sz="3600" dirty="0"/>
              <a:t> </a:t>
            </a:r>
            <a:r>
              <a:rPr lang="en-US" altLang="ja-JP" sz="3600" dirty="0"/>
              <a:t>Rule Check</a:t>
            </a:r>
          </a:p>
          <a:p>
            <a:endParaRPr lang="ja-JP" altLang="en-US" sz="4800" dirty="0"/>
          </a:p>
        </p:txBody>
      </p:sp>
      <p:sp>
        <p:nvSpPr>
          <p:cNvPr id="8" name="object 8"/>
          <p:cNvSpPr txBox="1">
            <a:spLocks noGrp="1"/>
          </p:cNvSpPr>
          <p:nvPr>
            <p:ph type="sldNum" sz="quarter" idx="7"/>
          </p:nvPr>
        </p:nvSpPr>
        <p:spPr/>
        <p:txBody>
          <a:bodyPr/>
          <a:lstStyle/>
          <a:p>
            <a:r>
              <a:rPr lang="en-US" altLang="ja-JP" dirty="0"/>
              <a:t>1</a:t>
            </a:r>
          </a:p>
        </p:txBody>
      </p:sp>
      <p:sp>
        <p:nvSpPr>
          <p:cNvPr id="9" name="object 2">
            <a:extLst>
              <a:ext uri="{FF2B5EF4-FFF2-40B4-BE49-F238E27FC236}">
                <a16:creationId xmlns:a16="http://schemas.microsoft.com/office/drawing/2014/main" id="{0EAD1168-65B0-4724-A907-35C4290D6E38}"/>
              </a:ext>
            </a:extLst>
          </p:cNvPr>
          <p:cNvSpPr txBox="1"/>
          <p:nvPr/>
        </p:nvSpPr>
        <p:spPr>
          <a:xfrm>
            <a:off x="1427956" y="566519"/>
            <a:ext cx="16448983" cy="628377"/>
          </a:xfrm>
          <a:prstGeom prst="rect">
            <a:avLst/>
          </a:prstGeom>
        </p:spPr>
        <p:txBody>
          <a:bodyPr vert="horz" wrap="square" lIns="0" tIns="12700" rIns="0" bIns="0" rtlCol="0">
            <a:spAutoFit/>
          </a:bodyPr>
          <a:lstStyle/>
          <a:p>
            <a:pPr marL="12700">
              <a:spcBef>
                <a:spcPts val="1019"/>
              </a:spcBef>
              <a:tabLst>
                <a:tab pos="304165" algn="l"/>
                <a:tab pos="304800" algn="l"/>
              </a:tabLst>
            </a:pPr>
            <a:r>
              <a:rPr lang="ja-JP" altLang="en-US" sz="4000" dirty="0">
                <a:latin typeface="Microsoft JhengHei"/>
                <a:cs typeface="Microsoft JhengHei"/>
              </a:rPr>
              <a:t>電子機器の製作における概略　</a:t>
            </a:r>
            <a:r>
              <a:rPr lang="en-US" altLang="ja-JP" sz="4000" dirty="0" err="1">
                <a:latin typeface="Microsoft JhengHei"/>
                <a:cs typeface="Microsoft JhengHei"/>
              </a:rPr>
              <a:t>KiCAD</a:t>
            </a:r>
            <a:r>
              <a:rPr lang="ja-JP" altLang="en-US" sz="4000" dirty="0">
                <a:latin typeface="Microsoft JhengHei"/>
                <a:cs typeface="Microsoft JhengHei"/>
              </a:rPr>
              <a:t>の場合</a:t>
            </a:r>
            <a:endParaRPr lang="en-US" altLang="ja-JP" sz="4000" dirty="0">
              <a:latin typeface="Microsoft JhengHei"/>
              <a:cs typeface="Microsoft JhengHei"/>
            </a:endParaRPr>
          </a:p>
        </p:txBody>
      </p:sp>
      <p:sp>
        <p:nvSpPr>
          <p:cNvPr id="6" name="スライド番号プレースホルダー 4">
            <a:extLst>
              <a:ext uri="{FF2B5EF4-FFF2-40B4-BE49-F238E27FC236}">
                <a16:creationId xmlns:a16="http://schemas.microsoft.com/office/drawing/2014/main" id="{3AFC9D0F-1299-40B0-B339-F46F2A53B933}"/>
              </a:ext>
            </a:extLst>
          </p:cNvPr>
          <p:cNvSpPr txBox="1">
            <a:spLocks/>
          </p:cNvSpPr>
          <p:nvPr/>
        </p:nvSpPr>
        <p:spPr>
          <a:xfrm>
            <a:off x="17658556" y="95209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4</a:t>
            </a:fld>
            <a:endParaRPr lang="en-US" altLang="ja-JP" sz="2400" spc="170" dirty="0"/>
          </a:p>
        </p:txBody>
      </p:sp>
      <p:sp>
        <p:nvSpPr>
          <p:cNvPr id="10" name="四角形: 角を丸くする 9">
            <a:extLst>
              <a:ext uri="{FF2B5EF4-FFF2-40B4-BE49-F238E27FC236}">
                <a16:creationId xmlns:a16="http://schemas.microsoft.com/office/drawing/2014/main" id="{32878CCE-63B1-4511-A26A-72F9428E8BEB}"/>
              </a:ext>
            </a:extLst>
          </p:cNvPr>
          <p:cNvSpPr/>
          <p:nvPr/>
        </p:nvSpPr>
        <p:spPr>
          <a:xfrm>
            <a:off x="9200357" y="2182730"/>
            <a:ext cx="8741277" cy="4377936"/>
          </a:xfrm>
          <a:prstGeom prst="roundRect">
            <a:avLst/>
          </a:prstGeom>
          <a:ln w="76200">
            <a:noFill/>
          </a:ln>
        </p:spPr>
        <p:style>
          <a:lnRef idx="2">
            <a:schemeClr val="accent1"/>
          </a:lnRef>
          <a:fillRef idx="1">
            <a:schemeClr val="lt1"/>
          </a:fillRef>
          <a:effectRef idx="0">
            <a:schemeClr val="accent1"/>
          </a:effectRef>
          <a:fontRef idx="minor">
            <a:schemeClr val="dk1"/>
          </a:fontRef>
        </p:style>
        <p:txBody>
          <a:bodyPr rtlCol="0" anchor="ctr"/>
          <a:lstStyle/>
          <a:p>
            <a:pPr marL="87313">
              <a:lnSpc>
                <a:spcPts val="5000"/>
              </a:lnSpc>
            </a:pPr>
            <a:r>
              <a:rPr lang="ja-JP" altLang="en-US" sz="4800" dirty="0"/>
              <a:t>　</a:t>
            </a:r>
            <a:endParaRPr lang="en-US" altLang="ja-JP" sz="4800" dirty="0"/>
          </a:p>
          <a:p>
            <a:pPr marL="87313">
              <a:lnSpc>
                <a:spcPts val="5000"/>
              </a:lnSpc>
            </a:pPr>
            <a:r>
              <a:rPr lang="ja-JP" altLang="en-US" sz="4800" dirty="0"/>
              <a:t>アートワークエディタ</a:t>
            </a:r>
            <a:endParaRPr lang="en-US" altLang="ja-JP" sz="4800" dirty="0"/>
          </a:p>
          <a:p>
            <a:pPr marL="72000">
              <a:lnSpc>
                <a:spcPts val="4000"/>
              </a:lnSpc>
            </a:pPr>
            <a:r>
              <a:rPr lang="ja-JP" altLang="en-US" sz="1000" dirty="0"/>
              <a:t>　　　　　　　</a:t>
            </a:r>
            <a:r>
              <a:rPr lang="ja-JP" altLang="en-US" sz="3600" dirty="0"/>
              <a:t>　　パターン図・パターン設計</a:t>
            </a:r>
            <a:endParaRPr lang="en-US" altLang="ja-JP" sz="3600" dirty="0"/>
          </a:p>
          <a:p>
            <a:pPr marL="72000">
              <a:lnSpc>
                <a:spcPts val="4000"/>
              </a:lnSpc>
            </a:pPr>
            <a:endParaRPr lang="en-US" altLang="ja-JP" sz="3600" dirty="0"/>
          </a:p>
          <a:p>
            <a:pPr marL="87313">
              <a:lnSpc>
                <a:spcPts val="5000"/>
              </a:lnSpc>
            </a:pPr>
            <a:r>
              <a:rPr lang="ja-JP" altLang="en-US" sz="4400" dirty="0"/>
              <a:t>　</a:t>
            </a:r>
            <a:endParaRPr lang="en-US" altLang="ja-JP" sz="4400" dirty="0"/>
          </a:p>
          <a:p>
            <a:pPr marL="87313">
              <a:lnSpc>
                <a:spcPts val="3000"/>
              </a:lnSpc>
            </a:pPr>
            <a:endParaRPr lang="en-US" altLang="ja-JP" sz="4400" dirty="0"/>
          </a:p>
          <a:p>
            <a:pPr marL="87313">
              <a:lnSpc>
                <a:spcPts val="5000"/>
              </a:lnSpc>
            </a:pPr>
            <a:r>
              <a:rPr lang="en-US" altLang="ja-JP" sz="4400" dirty="0"/>
              <a:t>DRC</a:t>
            </a:r>
            <a:r>
              <a:rPr lang="ja-JP" altLang="en-US" sz="4400" dirty="0"/>
              <a:t>　・・・　</a:t>
            </a:r>
            <a:r>
              <a:rPr lang="en-US" altLang="ja-JP" sz="4400" dirty="0"/>
              <a:t>Design Rule Check</a:t>
            </a:r>
          </a:p>
        </p:txBody>
      </p:sp>
      <p:sp>
        <p:nvSpPr>
          <p:cNvPr id="13" name="四角形: 角を丸くする 12">
            <a:extLst>
              <a:ext uri="{FF2B5EF4-FFF2-40B4-BE49-F238E27FC236}">
                <a16:creationId xmlns:a16="http://schemas.microsoft.com/office/drawing/2014/main" id="{C36E62E9-5967-48CB-B42F-DDA374DD9FB4}"/>
              </a:ext>
            </a:extLst>
          </p:cNvPr>
          <p:cNvSpPr/>
          <p:nvPr/>
        </p:nvSpPr>
        <p:spPr>
          <a:xfrm>
            <a:off x="742156" y="6885254"/>
            <a:ext cx="4381114" cy="1128446"/>
          </a:xfrm>
          <a:prstGeom prst="roundRect">
            <a:avLst/>
          </a:prstGeom>
          <a:ln w="76200"/>
        </p:spPr>
        <p:style>
          <a:lnRef idx="2">
            <a:schemeClr val="accent1"/>
          </a:lnRef>
          <a:fillRef idx="1">
            <a:schemeClr val="lt1"/>
          </a:fillRef>
          <a:effectRef idx="0">
            <a:schemeClr val="accent1"/>
          </a:effectRef>
          <a:fontRef idx="minor">
            <a:schemeClr val="dk1"/>
          </a:fontRef>
        </p:style>
        <p:txBody>
          <a:bodyPr rtlCol="0" anchor="ctr"/>
          <a:lstStyle/>
          <a:p>
            <a:r>
              <a:rPr lang="ja-JP" altLang="en-US" sz="4400" dirty="0"/>
              <a:t>回路シミュレータ</a:t>
            </a:r>
            <a:endParaRPr kumimoji="1" lang="ja-JP" altLang="en-US" sz="2400" dirty="0"/>
          </a:p>
        </p:txBody>
      </p:sp>
      <p:sp>
        <p:nvSpPr>
          <p:cNvPr id="25" name="正方形/長方形 24">
            <a:extLst>
              <a:ext uri="{FF2B5EF4-FFF2-40B4-BE49-F238E27FC236}">
                <a16:creationId xmlns:a16="http://schemas.microsoft.com/office/drawing/2014/main" id="{38582DA9-499E-4F4D-A3AD-44A07668A828}"/>
              </a:ext>
            </a:extLst>
          </p:cNvPr>
          <p:cNvSpPr/>
          <p:nvPr/>
        </p:nvSpPr>
        <p:spPr>
          <a:xfrm>
            <a:off x="1961356" y="1783287"/>
            <a:ext cx="4381500" cy="707886"/>
          </a:xfrm>
          <a:prstGeom prst="rect">
            <a:avLst/>
          </a:prstGeom>
          <a:solidFill>
            <a:schemeClr val="bg1"/>
          </a:solidFill>
        </p:spPr>
        <p:txBody>
          <a:bodyPr wrap="square">
            <a:spAutoFit/>
          </a:bodyPr>
          <a:lstStyle/>
          <a:p>
            <a:pPr algn="ctr"/>
            <a:r>
              <a:rPr lang="ja-JP" altLang="en-US" sz="4000" dirty="0"/>
              <a:t>回路図　回路設計</a:t>
            </a:r>
          </a:p>
        </p:txBody>
      </p:sp>
      <p:sp>
        <p:nvSpPr>
          <p:cNvPr id="26" name="正方形/長方形 25">
            <a:extLst>
              <a:ext uri="{FF2B5EF4-FFF2-40B4-BE49-F238E27FC236}">
                <a16:creationId xmlns:a16="http://schemas.microsoft.com/office/drawing/2014/main" id="{C1DB6CCB-8C61-4163-9792-470D875063FB}"/>
              </a:ext>
            </a:extLst>
          </p:cNvPr>
          <p:cNvSpPr/>
          <p:nvPr/>
        </p:nvSpPr>
        <p:spPr>
          <a:xfrm>
            <a:off x="8913061" y="2220167"/>
            <a:ext cx="6336660" cy="707886"/>
          </a:xfrm>
          <a:prstGeom prst="rect">
            <a:avLst/>
          </a:prstGeom>
          <a:solidFill>
            <a:schemeClr val="bg1"/>
          </a:solidFill>
        </p:spPr>
        <p:txBody>
          <a:bodyPr wrap="square">
            <a:spAutoFit/>
          </a:bodyPr>
          <a:lstStyle/>
          <a:p>
            <a:pPr algn="ctr"/>
            <a:r>
              <a:rPr lang="ja-JP" altLang="en-US" sz="4000" dirty="0"/>
              <a:t>プリント基板　パターン設計</a:t>
            </a:r>
          </a:p>
        </p:txBody>
      </p:sp>
      <p:sp>
        <p:nvSpPr>
          <p:cNvPr id="5" name="四角形: 角を丸くする 4">
            <a:extLst>
              <a:ext uri="{FF2B5EF4-FFF2-40B4-BE49-F238E27FC236}">
                <a16:creationId xmlns:a16="http://schemas.microsoft.com/office/drawing/2014/main" id="{0889C389-B70E-49AB-9D0D-7F3363556B2F}"/>
              </a:ext>
            </a:extLst>
          </p:cNvPr>
          <p:cNvSpPr/>
          <p:nvPr/>
        </p:nvSpPr>
        <p:spPr>
          <a:xfrm>
            <a:off x="1583705" y="2491173"/>
            <a:ext cx="3425651" cy="2855493"/>
          </a:xfrm>
          <a:prstGeom prst="roundRect">
            <a:avLst/>
          </a:prstGeom>
          <a:noFill/>
          <a:ln w="857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四角形: 角を丸くする 18">
            <a:extLst>
              <a:ext uri="{FF2B5EF4-FFF2-40B4-BE49-F238E27FC236}">
                <a16:creationId xmlns:a16="http://schemas.microsoft.com/office/drawing/2014/main" id="{D8707397-23CB-462A-ACB2-B35F745FAA9A}"/>
              </a:ext>
            </a:extLst>
          </p:cNvPr>
          <p:cNvSpPr/>
          <p:nvPr/>
        </p:nvSpPr>
        <p:spPr>
          <a:xfrm>
            <a:off x="9286924" y="2898080"/>
            <a:ext cx="7318980" cy="1550630"/>
          </a:xfrm>
          <a:prstGeom prst="roundRect">
            <a:avLst/>
          </a:prstGeom>
          <a:noFill/>
          <a:ln w="857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C6FEEB7B-C31F-452D-A574-187AA57BBC1A}"/>
              </a:ext>
            </a:extLst>
          </p:cNvPr>
          <p:cNvSpPr/>
          <p:nvPr/>
        </p:nvSpPr>
        <p:spPr>
          <a:xfrm>
            <a:off x="15536543" y="2182730"/>
            <a:ext cx="2062231" cy="769441"/>
          </a:xfrm>
          <a:prstGeom prst="rect">
            <a:avLst/>
          </a:prstGeom>
        </p:spPr>
        <p:txBody>
          <a:bodyPr wrap="none">
            <a:spAutoFit/>
          </a:bodyPr>
          <a:lstStyle/>
          <a:p>
            <a:r>
              <a:rPr lang="en-US" altLang="ja-JP" sz="4400" dirty="0" err="1"/>
              <a:t>PCBnew</a:t>
            </a:r>
            <a:endParaRPr lang="ja-JP" altLang="en-US" sz="4400" dirty="0"/>
          </a:p>
        </p:txBody>
      </p:sp>
      <p:sp>
        <p:nvSpPr>
          <p:cNvPr id="14" name="正方形/長方形 13">
            <a:extLst>
              <a:ext uri="{FF2B5EF4-FFF2-40B4-BE49-F238E27FC236}">
                <a16:creationId xmlns:a16="http://schemas.microsoft.com/office/drawing/2014/main" id="{7D77D60F-3920-4A6F-9715-32D3626A2D59}"/>
              </a:ext>
            </a:extLst>
          </p:cNvPr>
          <p:cNvSpPr/>
          <p:nvPr/>
        </p:nvSpPr>
        <p:spPr>
          <a:xfrm>
            <a:off x="5847556" y="2182730"/>
            <a:ext cx="2527551" cy="769441"/>
          </a:xfrm>
          <a:prstGeom prst="rect">
            <a:avLst/>
          </a:prstGeom>
        </p:spPr>
        <p:txBody>
          <a:bodyPr wrap="square">
            <a:spAutoFit/>
          </a:bodyPr>
          <a:lstStyle/>
          <a:p>
            <a:r>
              <a:rPr lang="en-US" altLang="ja-JP" sz="4400" dirty="0" err="1"/>
              <a:t>EESchema</a:t>
            </a:r>
            <a:endParaRPr lang="ja-JP" altLang="en-US" sz="4400" dirty="0"/>
          </a:p>
        </p:txBody>
      </p:sp>
      <p:cxnSp>
        <p:nvCxnSpPr>
          <p:cNvPr id="18" name="直線矢印コネクタ 17">
            <a:extLst>
              <a:ext uri="{FF2B5EF4-FFF2-40B4-BE49-F238E27FC236}">
                <a16:creationId xmlns:a16="http://schemas.microsoft.com/office/drawing/2014/main" id="{FE6186FF-8533-4D3E-B300-8EDB8083385E}"/>
              </a:ext>
            </a:extLst>
          </p:cNvPr>
          <p:cNvCxnSpPr>
            <a:cxnSpLocks/>
          </p:cNvCxnSpPr>
          <p:nvPr/>
        </p:nvCxnSpPr>
        <p:spPr>
          <a:xfrm flipH="1">
            <a:off x="4933156" y="5041900"/>
            <a:ext cx="914400" cy="2209800"/>
          </a:xfrm>
          <a:prstGeom prst="straightConnector1">
            <a:avLst/>
          </a:prstGeom>
          <a:ln w="101600">
            <a:solidFill>
              <a:srgbClr val="5A8CC3">
                <a:alpha val="89804"/>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四角形: 角を丸くする 11">
            <a:extLst>
              <a:ext uri="{FF2B5EF4-FFF2-40B4-BE49-F238E27FC236}">
                <a16:creationId xmlns:a16="http://schemas.microsoft.com/office/drawing/2014/main" id="{1A60F153-04DA-4C60-A59D-29373F8E2075}"/>
              </a:ext>
            </a:extLst>
          </p:cNvPr>
          <p:cNvSpPr/>
          <p:nvPr/>
        </p:nvSpPr>
        <p:spPr>
          <a:xfrm>
            <a:off x="1900106" y="8198817"/>
            <a:ext cx="14521072" cy="2024572"/>
          </a:xfrm>
          <a:prstGeom prst="roundRect">
            <a:avLst/>
          </a:prstGeom>
          <a:ln w="76200"/>
        </p:spPr>
        <p:style>
          <a:lnRef idx="2">
            <a:schemeClr val="accent1"/>
          </a:lnRef>
          <a:fillRef idx="1">
            <a:schemeClr val="lt1"/>
          </a:fillRef>
          <a:effectRef idx="0">
            <a:schemeClr val="accent1"/>
          </a:effectRef>
          <a:fontRef idx="minor">
            <a:schemeClr val="dk1"/>
          </a:fontRef>
        </p:style>
        <p:txBody>
          <a:bodyPr rtlCol="0" anchor="ctr"/>
          <a:lstStyle/>
          <a:p>
            <a:r>
              <a:rPr lang="ja-JP" altLang="en-US" sz="4400" dirty="0"/>
              <a:t>　　　　　機　構　部　品　配置　３</a:t>
            </a:r>
            <a:r>
              <a:rPr lang="en-US" altLang="ja-JP" sz="4400" dirty="0"/>
              <a:t>D</a:t>
            </a:r>
            <a:r>
              <a:rPr lang="ja-JP" altLang="en-US" sz="4400" dirty="0"/>
              <a:t>グラフィクス</a:t>
            </a:r>
            <a:endParaRPr kumimoji="1" lang="ja-JP" altLang="en-US" sz="4400" dirty="0"/>
          </a:p>
        </p:txBody>
      </p:sp>
      <p:sp>
        <p:nvSpPr>
          <p:cNvPr id="2" name="楕円 1">
            <a:extLst>
              <a:ext uri="{FF2B5EF4-FFF2-40B4-BE49-F238E27FC236}">
                <a16:creationId xmlns:a16="http://schemas.microsoft.com/office/drawing/2014/main" id="{1394CD30-C56E-4F41-9EB3-9298A13B5899}"/>
              </a:ext>
            </a:extLst>
          </p:cNvPr>
          <p:cNvSpPr/>
          <p:nvPr/>
        </p:nvSpPr>
        <p:spPr>
          <a:xfrm>
            <a:off x="5694956" y="2037511"/>
            <a:ext cx="2931757" cy="1116264"/>
          </a:xfrm>
          <a:prstGeom prst="ellipse">
            <a:avLst/>
          </a:prstGeom>
          <a:noFill/>
          <a:ln w="1047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187ABB92-633F-4F4A-9A74-97E24B548C82}"/>
              </a:ext>
            </a:extLst>
          </p:cNvPr>
          <p:cNvSpPr/>
          <p:nvPr/>
        </p:nvSpPr>
        <p:spPr>
          <a:xfrm>
            <a:off x="15101779" y="2049702"/>
            <a:ext cx="2931757" cy="1116264"/>
          </a:xfrm>
          <a:prstGeom prst="ellipse">
            <a:avLst/>
          </a:prstGeom>
          <a:noFill/>
          <a:ln w="1047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四角形: 角を丸くする 27">
            <a:extLst>
              <a:ext uri="{FF2B5EF4-FFF2-40B4-BE49-F238E27FC236}">
                <a16:creationId xmlns:a16="http://schemas.microsoft.com/office/drawing/2014/main" id="{6C6D3663-4147-41B5-AC7C-7D64D26562CC}"/>
              </a:ext>
            </a:extLst>
          </p:cNvPr>
          <p:cNvSpPr/>
          <p:nvPr/>
        </p:nvSpPr>
        <p:spPr>
          <a:xfrm>
            <a:off x="12265438" y="936296"/>
            <a:ext cx="4381500" cy="1128446"/>
          </a:xfrm>
          <a:prstGeom prst="roundRect">
            <a:avLst/>
          </a:prstGeom>
          <a:ln w="1270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4400" b="1" dirty="0"/>
              <a:t>設計者が行う</a:t>
            </a:r>
            <a:endParaRPr kumimoji="1" lang="ja-JP" altLang="en-US" sz="2400" b="1" dirty="0"/>
          </a:p>
        </p:txBody>
      </p:sp>
      <p:sp>
        <p:nvSpPr>
          <p:cNvPr id="4" name="正方形/長方形 3">
            <a:extLst>
              <a:ext uri="{FF2B5EF4-FFF2-40B4-BE49-F238E27FC236}">
                <a16:creationId xmlns:a16="http://schemas.microsoft.com/office/drawing/2014/main" id="{3BB40274-109A-41D4-8661-79197A96205E}"/>
              </a:ext>
            </a:extLst>
          </p:cNvPr>
          <p:cNvSpPr/>
          <p:nvPr/>
        </p:nvSpPr>
        <p:spPr>
          <a:xfrm>
            <a:off x="7089783" y="5129154"/>
            <a:ext cx="8483352" cy="584775"/>
          </a:xfrm>
          <a:prstGeom prst="rect">
            <a:avLst/>
          </a:prstGeom>
        </p:spPr>
        <p:txBody>
          <a:bodyPr wrap="square">
            <a:spAutoFit/>
          </a:bodyPr>
          <a:lstStyle/>
          <a:p>
            <a:r>
              <a:rPr lang="ja-JP" altLang="en-US" sz="3200" dirty="0">
                <a:solidFill>
                  <a:srgbClr val="FF0000"/>
                </a:solidFill>
                <a:latin typeface="+mn-ea"/>
              </a:rPr>
              <a:t>チェックも自動化間違う余地がない</a:t>
            </a:r>
          </a:p>
        </p:txBody>
      </p:sp>
      <p:sp>
        <p:nvSpPr>
          <p:cNvPr id="29" name="四角形: 角を丸くする 28">
            <a:extLst>
              <a:ext uri="{FF2B5EF4-FFF2-40B4-BE49-F238E27FC236}">
                <a16:creationId xmlns:a16="http://schemas.microsoft.com/office/drawing/2014/main" id="{9E46B3BC-901F-44DA-A6E5-808C329E1F5C}"/>
              </a:ext>
            </a:extLst>
          </p:cNvPr>
          <p:cNvSpPr/>
          <p:nvPr/>
        </p:nvSpPr>
        <p:spPr>
          <a:xfrm>
            <a:off x="13452803" y="8296485"/>
            <a:ext cx="3194135" cy="1328663"/>
          </a:xfrm>
          <a:prstGeom prst="roundRect">
            <a:avLst/>
          </a:prstGeom>
          <a:ln w="76200"/>
        </p:spPr>
        <p:style>
          <a:lnRef idx="2">
            <a:schemeClr val="accent1"/>
          </a:lnRef>
          <a:fillRef idx="1">
            <a:schemeClr val="lt1"/>
          </a:fillRef>
          <a:effectRef idx="0">
            <a:schemeClr val="accent1"/>
          </a:effectRef>
          <a:fontRef idx="minor">
            <a:schemeClr val="dk1"/>
          </a:fontRef>
        </p:style>
        <p:txBody>
          <a:bodyPr rtlCol="0" anchor="ctr"/>
          <a:lstStyle/>
          <a:p>
            <a:r>
              <a:rPr lang="ja-JP" altLang="en-US" sz="4400" dirty="0"/>
              <a:t>　</a:t>
            </a:r>
            <a:r>
              <a:rPr lang="en-US" altLang="ja-JP" sz="4400" dirty="0"/>
              <a:t>PCB</a:t>
            </a:r>
            <a:r>
              <a:rPr lang="ja-JP" altLang="en-US" sz="4400" dirty="0"/>
              <a:t>納品</a:t>
            </a:r>
            <a:endParaRPr kumimoji="1" lang="ja-JP" altLang="en-US" sz="2400" dirty="0"/>
          </a:p>
        </p:txBody>
      </p:sp>
      <p:sp>
        <p:nvSpPr>
          <p:cNvPr id="27" name="矢印: 環状 26">
            <a:extLst>
              <a:ext uri="{FF2B5EF4-FFF2-40B4-BE49-F238E27FC236}">
                <a16:creationId xmlns:a16="http://schemas.microsoft.com/office/drawing/2014/main" id="{219A27D2-F644-40CF-990E-03EADF460E80}"/>
              </a:ext>
            </a:extLst>
          </p:cNvPr>
          <p:cNvSpPr/>
          <p:nvPr/>
        </p:nvSpPr>
        <p:spPr>
          <a:xfrm rot="5611013">
            <a:off x="13938193" y="4450872"/>
            <a:ext cx="4809259" cy="4769817"/>
          </a:xfrm>
          <a:prstGeom prst="circularArrow">
            <a:avLst>
              <a:gd name="adj1" fmla="val 4397"/>
              <a:gd name="adj2" fmla="val 1142319"/>
              <a:gd name="adj3" fmla="val 20466151"/>
              <a:gd name="adj4" fmla="val 12895591"/>
              <a:gd name="adj5" fmla="val 67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楕円 29">
            <a:extLst>
              <a:ext uri="{FF2B5EF4-FFF2-40B4-BE49-F238E27FC236}">
                <a16:creationId xmlns:a16="http://schemas.microsoft.com/office/drawing/2014/main" id="{DCDDAD56-360E-4901-999D-0AF00FB52CCA}"/>
              </a:ext>
            </a:extLst>
          </p:cNvPr>
          <p:cNvSpPr/>
          <p:nvPr/>
        </p:nvSpPr>
        <p:spPr>
          <a:xfrm>
            <a:off x="4933156" y="3270773"/>
            <a:ext cx="4415820" cy="1927278"/>
          </a:xfrm>
          <a:prstGeom prst="ellipse">
            <a:avLst/>
          </a:prstGeom>
          <a:noFill/>
          <a:ln w="1047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D5BDE2A0-84A8-49C5-93BC-208971BEAC52}"/>
              </a:ext>
            </a:extLst>
          </p:cNvPr>
          <p:cNvCxnSpPr>
            <a:cxnSpLocks/>
          </p:cNvCxnSpPr>
          <p:nvPr/>
        </p:nvCxnSpPr>
        <p:spPr>
          <a:xfrm flipH="1">
            <a:off x="8507527" y="3930397"/>
            <a:ext cx="1602546" cy="518312"/>
          </a:xfrm>
          <a:prstGeom prst="straightConnector1">
            <a:avLst/>
          </a:prstGeom>
          <a:ln w="101600">
            <a:solidFill>
              <a:srgbClr val="5A8CC3">
                <a:alpha val="89804"/>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9BB569BC-FAD3-4AB8-8F76-0E9AFA4B08F7}"/>
              </a:ext>
            </a:extLst>
          </p:cNvPr>
          <p:cNvCxnSpPr>
            <a:cxnSpLocks/>
          </p:cNvCxnSpPr>
          <p:nvPr/>
        </p:nvCxnSpPr>
        <p:spPr>
          <a:xfrm flipH="1" flipV="1">
            <a:off x="4152106" y="3744962"/>
            <a:ext cx="1276351" cy="592339"/>
          </a:xfrm>
          <a:prstGeom prst="straightConnector1">
            <a:avLst/>
          </a:prstGeom>
          <a:ln w="101600">
            <a:solidFill>
              <a:srgbClr val="5A8CC3">
                <a:alpha val="89804"/>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四角形: 角を丸くする 22">
            <a:extLst>
              <a:ext uri="{FF2B5EF4-FFF2-40B4-BE49-F238E27FC236}">
                <a16:creationId xmlns:a16="http://schemas.microsoft.com/office/drawing/2014/main" id="{3E8C3703-EF50-4A10-A416-374117B585B0}"/>
              </a:ext>
            </a:extLst>
          </p:cNvPr>
          <p:cNvSpPr/>
          <p:nvPr/>
        </p:nvSpPr>
        <p:spPr>
          <a:xfrm>
            <a:off x="15843048" y="4552380"/>
            <a:ext cx="2835250" cy="1328663"/>
          </a:xfrm>
          <a:prstGeom prst="round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sz="4400" dirty="0"/>
              <a:t>PCB</a:t>
            </a:r>
            <a:r>
              <a:rPr lang="ja-JP" altLang="en-US" sz="4400" dirty="0"/>
              <a:t>発注</a:t>
            </a:r>
            <a:endParaRPr kumimoji="1" lang="ja-JP" altLang="en-US" sz="2400" dirty="0"/>
          </a:p>
        </p:txBody>
      </p:sp>
      <p:sp>
        <p:nvSpPr>
          <p:cNvPr id="31" name="四角形: 角を丸くする 30">
            <a:extLst>
              <a:ext uri="{FF2B5EF4-FFF2-40B4-BE49-F238E27FC236}">
                <a16:creationId xmlns:a16="http://schemas.microsoft.com/office/drawing/2014/main" id="{7B6A2621-AB8F-4A04-B15C-9314B2FD4ED4}"/>
              </a:ext>
            </a:extLst>
          </p:cNvPr>
          <p:cNvSpPr/>
          <p:nvPr/>
        </p:nvSpPr>
        <p:spPr>
          <a:xfrm>
            <a:off x="14191842" y="6885254"/>
            <a:ext cx="3534183" cy="1128446"/>
          </a:xfrm>
          <a:prstGeom prst="roundRect">
            <a:avLst/>
          </a:prstGeom>
          <a:ln w="76200"/>
        </p:spPr>
        <p:style>
          <a:lnRef idx="2">
            <a:schemeClr val="accent1"/>
          </a:lnRef>
          <a:fillRef idx="1">
            <a:schemeClr val="lt1"/>
          </a:fillRef>
          <a:effectRef idx="0">
            <a:schemeClr val="accent1"/>
          </a:effectRef>
          <a:fontRef idx="minor">
            <a:schemeClr val="dk1"/>
          </a:fontRef>
        </p:style>
        <p:txBody>
          <a:bodyPr rtlCol="0" anchor="ctr"/>
          <a:lstStyle/>
          <a:p>
            <a:r>
              <a:rPr lang="ja-JP" altLang="en-US" sz="3600" dirty="0"/>
              <a:t>自動結線ツール</a:t>
            </a:r>
            <a:endParaRPr kumimoji="1" lang="ja-JP" altLang="en-US" sz="3600" dirty="0"/>
          </a:p>
        </p:txBody>
      </p:sp>
      <p:cxnSp>
        <p:nvCxnSpPr>
          <p:cNvPr id="32" name="直線矢印コネクタ 31">
            <a:extLst>
              <a:ext uri="{FF2B5EF4-FFF2-40B4-BE49-F238E27FC236}">
                <a16:creationId xmlns:a16="http://schemas.microsoft.com/office/drawing/2014/main" id="{7928979A-4FEE-4C98-9C42-0F4541E6D0A4}"/>
              </a:ext>
            </a:extLst>
          </p:cNvPr>
          <p:cNvCxnSpPr>
            <a:cxnSpLocks/>
          </p:cNvCxnSpPr>
          <p:nvPr/>
        </p:nvCxnSpPr>
        <p:spPr>
          <a:xfrm>
            <a:off x="13924756" y="4150641"/>
            <a:ext cx="914400" cy="2948659"/>
          </a:xfrm>
          <a:prstGeom prst="straightConnector1">
            <a:avLst/>
          </a:prstGeom>
          <a:ln w="101600">
            <a:solidFill>
              <a:srgbClr val="5A8CC3">
                <a:alpha val="89804"/>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矢印: 折線 15">
            <a:extLst>
              <a:ext uri="{FF2B5EF4-FFF2-40B4-BE49-F238E27FC236}">
                <a16:creationId xmlns:a16="http://schemas.microsoft.com/office/drawing/2014/main" id="{C04C771D-AFE6-4148-97B8-4E5C4449B0C0}"/>
              </a:ext>
            </a:extLst>
          </p:cNvPr>
          <p:cNvSpPr/>
          <p:nvPr/>
        </p:nvSpPr>
        <p:spPr>
          <a:xfrm rot="5400000" flipV="1">
            <a:off x="13401669" y="308432"/>
            <a:ext cx="856839" cy="725067"/>
          </a:xfrm>
          <a:prstGeom prst="bentArrow">
            <a:avLst>
              <a:gd name="adj1" fmla="val 25000"/>
              <a:gd name="adj2" fmla="val 25000"/>
              <a:gd name="adj3" fmla="val 25000"/>
              <a:gd name="adj4" fmla="val 629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 name="四角形: 角を丸くする 19">
            <a:extLst>
              <a:ext uri="{FF2B5EF4-FFF2-40B4-BE49-F238E27FC236}">
                <a16:creationId xmlns:a16="http://schemas.microsoft.com/office/drawing/2014/main" id="{179C3DEB-F057-4262-B621-63B03427CBA7}"/>
              </a:ext>
            </a:extLst>
          </p:cNvPr>
          <p:cNvSpPr/>
          <p:nvPr/>
        </p:nvSpPr>
        <p:spPr>
          <a:xfrm>
            <a:off x="14192622" y="88900"/>
            <a:ext cx="2703934" cy="590172"/>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え</a:t>
            </a:r>
          </a:p>
        </p:txBody>
      </p:sp>
      <p:sp>
        <p:nvSpPr>
          <p:cNvPr id="17" name="テキスト ボックス 16">
            <a:extLst>
              <a:ext uri="{FF2B5EF4-FFF2-40B4-BE49-F238E27FC236}">
                <a16:creationId xmlns:a16="http://schemas.microsoft.com/office/drawing/2014/main" id="{2A0523E8-23AD-49C3-A200-7E4C153751E6}"/>
              </a:ext>
            </a:extLst>
          </p:cNvPr>
          <p:cNvSpPr txBox="1"/>
          <p:nvPr/>
        </p:nvSpPr>
        <p:spPr>
          <a:xfrm>
            <a:off x="14381956" y="141324"/>
            <a:ext cx="2362200" cy="461665"/>
          </a:xfrm>
          <a:prstGeom prst="rect">
            <a:avLst/>
          </a:prstGeom>
          <a:noFill/>
        </p:spPr>
        <p:txBody>
          <a:bodyPr wrap="square" rtlCol="0">
            <a:spAutoFit/>
          </a:bodyPr>
          <a:lstStyle/>
          <a:p>
            <a:r>
              <a:rPr kumimoji="1" lang="ja-JP" altLang="en-US" sz="2400" dirty="0">
                <a:solidFill>
                  <a:schemeClr val="tx2">
                    <a:lumMod val="75000"/>
                  </a:schemeClr>
                </a:solidFill>
                <a:latin typeface="HGｺﾞｼｯｸE" panose="020B0909000000000000" pitchFamily="49" charset="-128"/>
                <a:ea typeface="HGｺﾞｼｯｸE" panose="020B0909000000000000" pitchFamily="49" charset="-128"/>
              </a:rPr>
              <a:t>ここがポイント</a:t>
            </a:r>
          </a:p>
        </p:txBody>
      </p:sp>
    </p:spTree>
    <p:extLst>
      <p:ext uri="{BB962C8B-B14F-4D97-AF65-F5344CB8AC3E}">
        <p14:creationId xmlns:p14="http://schemas.microsoft.com/office/powerpoint/2010/main" val="21851353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351756" y="393700"/>
            <a:ext cx="15163800" cy="4839658"/>
          </a:xfrm>
          <a:prstGeom prst="rect">
            <a:avLst/>
          </a:prstGeom>
        </p:spPr>
        <p:txBody>
          <a:bodyPr vert="horz" wrap="square" lIns="0" tIns="12700" rIns="0" bIns="0" rtlCol="0">
            <a:spAutoFit/>
          </a:bodyPr>
          <a:lstStyle/>
          <a:p>
            <a:pPr marL="365125" indent="-365125">
              <a:spcBef>
                <a:spcPts val="100"/>
              </a:spcBef>
            </a:pPr>
            <a:r>
              <a:rPr sz="1150" spc="150" dirty="0">
                <a:latin typeface="Microsoft JhengHei"/>
                <a:cs typeface="Microsoft JhengHei"/>
              </a:rPr>
              <a:t>8</a:t>
            </a:r>
            <a:r>
              <a:rPr sz="2400" spc="150" dirty="0">
                <a:latin typeface="メイリオ" panose="020B0604030504040204" pitchFamily="50" charset="-128"/>
                <a:ea typeface="メイリオ" panose="020B0604030504040204" pitchFamily="50" charset="-128"/>
                <a:cs typeface="Microsoft JhengHei"/>
              </a:rPr>
              <a:t>.</a:t>
            </a:r>
            <a:r>
              <a:rPr sz="2400" spc="570" dirty="0">
                <a:latin typeface="メイリオ" panose="020B0604030504040204" pitchFamily="50" charset="-128"/>
                <a:ea typeface="メイリオ" panose="020B0604030504040204" pitchFamily="50" charset="-128"/>
                <a:cs typeface="Microsoft JhengHei"/>
              </a:rPr>
              <a:t> </a:t>
            </a:r>
            <a:r>
              <a:rPr sz="2400" dirty="0">
                <a:latin typeface="メイリオ" panose="020B0604030504040204" pitchFamily="50" charset="-128"/>
                <a:ea typeface="メイリオ" panose="020B0604030504040204" pitchFamily="50" charset="-128"/>
                <a:cs typeface="Microsoft JhengHei"/>
              </a:rPr>
              <a:t>ネットリスト出力</a:t>
            </a:r>
          </a:p>
          <a:p>
            <a:pPr marL="274638" marR="5080" algn="just">
              <a:lnSpc>
                <a:spcPct val="155800"/>
              </a:lnSpc>
              <a:spcBef>
                <a:spcPts val="250"/>
              </a:spcBef>
            </a:pPr>
            <a:r>
              <a:rPr sz="2400" spc="245" dirty="0">
                <a:latin typeface="メイリオ" panose="020B0604030504040204" pitchFamily="50" charset="-128"/>
                <a:ea typeface="メイリオ" panose="020B0604030504040204" pitchFamily="50" charset="-128"/>
                <a:cs typeface="MS UI Gothic"/>
              </a:rPr>
              <a:t>ネ</a:t>
            </a:r>
            <a:r>
              <a:rPr sz="2400" spc="180" dirty="0">
                <a:latin typeface="メイリオ" panose="020B0604030504040204" pitchFamily="50" charset="-128"/>
                <a:ea typeface="メイリオ" panose="020B0604030504040204" pitchFamily="50" charset="-128"/>
                <a:cs typeface="MS UI Gothic"/>
              </a:rPr>
              <a:t>ッ</a:t>
            </a:r>
            <a:r>
              <a:rPr sz="2400" spc="215" dirty="0">
                <a:latin typeface="メイリオ" panose="020B0604030504040204" pitchFamily="50" charset="-128"/>
                <a:ea typeface="メイリオ" panose="020B0604030504040204" pitchFamily="50" charset="-128"/>
                <a:cs typeface="MS UI Gothic"/>
              </a:rPr>
              <a:t>ト</a:t>
            </a:r>
            <a:r>
              <a:rPr sz="2400" spc="185" dirty="0">
                <a:latin typeface="メイリオ" panose="020B0604030504040204" pitchFamily="50" charset="-128"/>
                <a:ea typeface="メイリオ" panose="020B0604030504040204" pitchFamily="50" charset="-128"/>
                <a:cs typeface="MS UI Gothic"/>
              </a:rPr>
              <a:t>リ</a:t>
            </a:r>
            <a:r>
              <a:rPr sz="2400" spc="229" dirty="0">
                <a:latin typeface="メイリオ" panose="020B0604030504040204" pitchFamily="50" charset="-128"/>
                <a:ea typeface="メイリオ" panose="020B0604030504040204" pitchFamily="50" charset="-128"/>
                <a:cs typeface="MS UI Gothic"/>
              </a:rPr>
              <a:t>ス</a:t>
            </a:r>
            <a:r>
              <a:rPr sz="2400" spc="215" dirty="0">
                <a:latin typeface="メイリオ" panose="020B0604030504040204" pitchFamily="50" charset="-128"/>
                <a:ea typeface="メイリオ" panose="020B0604030504040204" pitchFamily="50" charset="-128"/>
                <a:cs typeface="MS UI Gothic"/>
              </a:rPr>
              <a:t>ト</a:t>
            </a:r>
            <a:r>
              <a:rPr sz="2400" spc="195" dirty="0">
                <a:latin typeface="メイリオ" panose="020B0604030504040204" pitchFamily="50" charset="-128"/>
                <a:ea typeface="メイリオ" panose="020B0604030504040204" pitchFamily="50" charset="-128"/>
                <a:cs typeface="MS UI Gothic"/>
              </a:rPr>
              <a:t>と</a:t>
            </a:r>
            <a:r>
              <a:rPr sz="2400" spc="254" dirty="0">
                <a:latin typeface="メイリオ" panose="020B0604030504040204" pitchFamily="50" charset="-128"/>
                <a:ea typeface="メイリオ" panose="020B0604030504040204" pitchFamily="50" charset="-128"/>
                <a:cs typeface="MS UI Gothic"/>
              </a:rPr>
              <a:t>は</a:t>
            </a:r>
            <a:r>
              <a:rPr sz="2400" spc="295" dirty="0">
                <a:latin typeface="メイリオ" panose="020B0604030504040204" pitchFamily="50" charset="-128"/>
                <a:ea typeface="メイリオ" panose="020B0604030504040204" pitchFamily="50" charset="-128"/>
                <a:cs typeface="MS UI Gothic"/>
              </a:rPr>
              <a:t>電子設計</a:t>
            </a:r>
            <a:r>
              <a:rPr sz="2400" spc="245" dirty="0">
                <a:latin typeface="メイリオ" panose="020B0604030504040204" pitchFamily="50" charset="-128"/>
                <a:ea typeface="メイリオ" panose="020B0604030504040204" pitchFamily="50" charset="-128"/>
                <a:cs typeface="MS UI Gothic"/>
              </a:rPr>
              <a:t>デー</a:t>
            </a:r>
            <a:r>
              <a:rPr sz="2400" spc="210" dirty="0">
                <a:latin typeface="メイリオ" panose="020B0604030504040204" pitchFamily="50" charset="-128"/>
                <a:ea typeface="メイリオ" panose="020B0604030504040204" pitchFamily="50" charset="-128"/>
                <a:cs typeface="MS UI Gothic"/>
              </a:rPr>
              <a:t>タ</a:t>
            </a:r>
            <a:r>
              <a:rPr sz="2400" spc="295" dirty="0">
                <a:latin typeface="メイリオ" panose="020B0604030504040204" pitchFamily="50" charset="-128"/>
                <a:ea typeface="メイリオ" panose="020B0604030504040204" pitchFamily="50" charset="-128"/>
                <a:cs typeface="MS UI Gothic"/>
              </a:rPr>
              <a:t>交換用</a:t>
            </a:r>
            <a:r>
              <a:rPr sz="2400" spc="245" dirty="0">
                <a:latin typeface="メイリオ" panose="020B0604030504040204" pitchFamily="50" charset="-128"/>
                <a:ea typeface="メイリオ" panose="020B0604030504040204" pitchFamily="50" charset="-128"/>
                <a:cs typeface="MS UI Gothic"/>
              </a:rPr>
              <a:t>の</a:t>
            </a:r>
            <a:r>
              <a:rPr sz="2400" spc="210" dirty="0">
                <a:latin typeface="メイリオ" panose="020B0604030504040204" pitchFamily="50" charset="-128"/>
                <a:ea typeface="メイリオ" panose="020B0604030504040204" pitchFamily="50" charset="-128"/>
                <a:cs typeface="MS UI Gothic"/>
              </a:rPr>
              <a:t>フ</a:t>
            </a:r>
            <a:r>
              <a:rPr sz="2400" spc="185" dirty="0">
                <a:latin typeface="メイリオ" panose="020B0604030504040204" pitchFamily="50" charset="-128"/>
                <a:ea typeface="メイリオ" panose="020B0604030504040204" pitchFamily="50" charset="-128"/>
                <a:cs typeface="MS UI Gothic"/>
              </a:rPr>
              <a:t>ァ</a:t>
            </a:r>
            <a:r>
              <a:rPr sz="2400" spc="160" dirty="0">
                <a:latin typeface="メイリオ" panose="020B0604030504040204" pitchFamily="50" charset="-128"/>
                <a:ea typeface="メイリオ" panose="020B0604030504040204" pitchFamily="50" charset="-128"/>
                <a:cs typeface="MS UI Gothic"/>
              </a:rPr>
              <a:t>イ</a:t>
            </a:r>
            <a:r>
              <a:rPr sz="2400" spc="235" dirty="0">
                <a:latin typeface="メイリオ" panose="020B0604030504040204" pitchFamily="50" charset="-128"/>
                <a:ea typeface="メイリオ" panose="020B0604030504040204" pitchFamily="50" charset="-128"/>
                <a:cs typeface="MS UI Gothic"/>
              </a:rPr>
              <a:t>ル</a:t>
            </a:r>
            <a:r>
              <a:rPr sz="2400" spc="200" dirty="0">
                <a:latin typeface="メイリオ" panose="020B0604030504040204" pitchFamily="50" charset="-128"/>
                <a:ea typeface="メイリオ" panose="020B0604030504040204" pitchFamily="50" charset="-128"/>
                <a:cs typeface="MS UI Gothic"/>
              </a:rPr>
              <a:t>で</a:t>
            </a:r>
            <a:r>
              <a:rPr sz="2400" spc="215" dirty="0">
                <a:latin typeface="メイリオ" panose="020B0604030504040204" pitchFamily="50" charset="-128"/>
                <a:ea typeface="メイリオ" panose="020B0604030504040204" pitchFamily="50" charset="-128"/>
                <a:cs typeface="MS UI Gothic"/>
              </a:rPr>
              <a:t>，</a:t>
            </a:r>
            <a:r>
              <a:rPr sz="2400" spc="310" dirty="0">
                <a:latin typeface="メイリオ" panose="020B0604030504040204" pitchFamily="50" charset="-128"/>
                <a:ea typeface="メイリオ" panose="020B0604030504040204" pitchFamily="50" charset="-128"/>
                <a:cs typeface="MS UI Gothic"/>
              </a:rPr>
              <a:t>回路</a:t>
            </a:r>
            <a:r>
              <a:rPr sz="2400" spc="260" dirty="0">
                <a:latin typeface="メイリオ" panose="020B0604030504040204" pitchFamily="50" charset="-128"/>
                <a:ea typeface="メイリオ" panose="020B0604030504040204" pitchFamily="50" charset="-128"/>
                <a:cs typeface="MS UI Gothic"/>
              </a:rPr>
              <a:t>のシ</a:t>
            </a:r>
            <a:r>
              <a:rPr sz="2400" spc="240" dirty="0">
                <a:latin typeface="メイリオ" panose="020B0604030504040204" pitchFamily="50" charset="-128"/>
                <a:ea typeface="メイリオ" panose="020B0604030504040204" pitchFamily="50" charset="-128"/>
                <a:cs typeface="MS UI Gothic"/>
              </a:rPr>
              <a:t>ン</a:t>
            </a:r>
            <a:r>
              <a:rPr sz="2400" spc="265" dirty="0">
                <a:latin typeface="メイリオ" panose="020B0604030504040204" pitchFamily="50" charset="-128"/>
                <a:ea typeface="メイリオ" panose="020B0604030504040204" pitchFamily="50" charset="-128"/>
                <a:cs typeface="MS UI Gothic"/>
              </a:rPr>
              <a:t>ボ</a:t>
            </a:r>
            <a:r>
              <a:rPr sz="2400" spc="260" dirty="0">
                <a:latin typeface="メイリオ" panose="020B0604030504040204" pitchFamily="50" charset="-128"/>
                <a:ea typeface="メイリオ" panose="020B0604030504040204" pitchFamily="50" charset="-128"/>
                <a:cs typeface="MS UI Gothic"/>
              </a:rPr>
              <a:t>ル</a:t>
            </a:r>
            <a:r>
              <a:rPr sz="2400" spc="265" dirty="0">
                <a:latin typeface="メイリオ" panose="020B0604030504040204" pitchFamily="50" charset="-128"/>
                <a:ea typeface="メイリオ" panose="020B0604030504040204" pitchFamily="50" charset="-128"/>
                <a:cs typeface="MS UI Gothic"/>
              </a:rPr>
              <a:t>や</a:t>
            </a:r>
            <a:r>
              <a:rPr sz="2400" spc="220" dirty="0">
                <a:latin typeface="メイリオ" panose="020B0604030504040204" pitchFamily="50" charset="-128"/>
                <a:ea typeface="メイリオ" panose="020B0604030504040204" pitchFamily="50" charset="-128"/>
                <a:cs typeface="MS UI Gothic"/>
              </a:rPr>
              <a:t>フ</a:t>
            </a:r>
            <a:r>
              <a:rPr sz="2400" spc="190" dirty="0">
                <a:latin typeface="メイリオ" panose="020B0604030504040204" pitchFamily="50" charset="-128"/>
                <a:ea typeface="メイリオ" panose="020B0604030504040204" pitchFamily="50" charset="-128"/>
                <a:cs typeface="MS UI Gothic"/>
              </a:rPr>
              <a:t>ッ</a:t>
            </a:r>
            <a:r>
              <a:rPr sz="2400" spc="254" dirty="0">
                <a:latin typeface="メイリオ" panose="020B0604030504040204" pitchFamily="50" charset="-128"/>
                <a:ea typeface="メイリオ" panose="020B0604030504040204" pitchFamily="50" charset="-128"/>
                <a:cs typeface="MS UI Gothic"/>
              </a:rPr>
              <a:t>ト</a:t>
            </a:r>
            <a:r>
              <a:rPr sz="2400" spc="235" dirty="0">
                <a:latin typeface="メイリオ" panose="020B0604030504040204" pitchFamily="50" charset="-128"/>
                <a:ea typeface="メイリオ" panose="020B0604030504040204" pitchFamily="50" charset="-128"/>
                <a:cs typeface="MS UI Gothic"/>
              </a:rPr>
              <a:t>プ</a:t>
            </a:r>
            <a:r>
              <a:rPr sz="2400" spc="190" dirty="0">
                <a:latin typeface="メイリオ" panose="020B0604030504040204" pitchFamily="50" charset="-128"/>
                <a:ea typeface="メイリオ" panose="020B0604030504040204" pitchFamily="50" charset="-128"/>
                <a:cs typeface="MS UI Gothic"/>
              </a:rPr>
              <a:t>リ</a:t>
            </a:r>
            <a:r>
              <a:rPr sz="2400" spc="235" dirty="0">
                <a:latin typeface="メイリオ" panose="020B0604030504040204" pitchFamily="50" charset="-128"/>
                <a:ea typeface="メイリオ" panose="020B0604030504040204" pitchFamily="50" charset="-128"/>
                <a:cs typeface="MS UI Gothic"/>
              </a:rPr>
              <a:t>ン</a:t>
            </a:r>
            <a:r>
              <a:rPr sz="2400" spc="225" dirty="0">
                <a:latin typeface="メイリオ" panose="020B0604030504040204" pitchFamily="50" charset="-128"/>
                <a:ea typeface="メイリオ" panose="020B0604030504040204" pitchFamily="50" charset="-128"/>
                <a:cs typeface="MS UI Gothic"/>
              </a:rPr>
              <a:t>ト</a:t>
            </a:r>
            <a:r>
              <a:rPr sz="2400" spc="254" dirty="0">
                <a:latin typeface="メイリオ" panose="020B0604030504040204" pitchFamily="50" charset="-128"/>
                <a:ea typeface="メイリオ" panose="020B0604030504040204" pitchFamily="50" charset="-128"/>
                <a:cs typeface="MS UI Gothic"/>
              </a:rPr>
              <a:t>の</a:t>
            </a:r>
            <a:r>
              <a:rPr sz="2400" spc="310" dirty="0">
                <a:latin typeface="メイリオ" panose="020B0604030504040204" pitchFamily="50" charset="-128"/>
                <a:ea typeface="メイリオ" panose="020B0604030504040204" pitchFamily="50" charset="-128"/>
                <a:cs typeface="MS UI Gothic"/>
              </a:rPr>
              <a:t>情報 </a:t>
            </a:r>
            <a:r>
              <a:rPr sz="2400" spc="100" dirty="0">
                <a:latin typeface="メイリオ" panose="020B0604030504040204" pitchFamily="50" charset="-128"/>
                <a:ea typeface="メイリオ" panose="020B0604030504040204" pitchFamily="50" charset="-128"/>
                <a:cs typeface="MS UI Gothic"/>
              </a:rPr>
              <a:t>な</a:t>
            </a:r>
            <a:r>
              <a:rPr sz="2400" spc="80" dirty="0">
                <a:latin typeface="メイリオ" panose="020B0604030504040204" pitchFamily="50" charset="-128"/>
                <a:ea typeface="メイリオ" panose="020B0604030504040204" pitchFamily="50" charset="-128"/>
                <a:cs typeface="MS UI Gothic"/>
              </a:rPr>
              <a:t>ら</a:t>
            </a:r>
            <a:r>
              <a:rPr sz="2400" spc="100" dirty="0">
                <a:latin typeface="メイリオ" panose="020B0604030504040204" pitchFamily="50" charset="-128"/>
                <a:ea typeface="メイリオ" panose="020B0604030504040204" pitchFamily="50" charset="-128"/>
                <a:cs typeface="MS UI Gothic"/>
              </a:rPr>
              <a:t>び</a:t>
            </a:r>
            <a:r>
              <a:rPr sz="2400" spc="90" dirty="0">
                <a:latin typeface="メイリオ" panose="020B0604030504040204" pitchFamily="50" charset="-128"/>
                <a:ea typeface="メイリオ" panose="020B0604030504040204" pitchFamily="50" charset="-128"/>
                <a:cs typeface="MS UI Gothic"/>
              </a:rPr>
              <a:t>に</a:t>
            </a:r>
            <a:r>
              <a:rPr sz="2400" spc="120" dirty="0">
                <a:latin typeface="メイリオ" panose="020B0604030504040204" pitchFamily="50" charset="-128"/>
                <a:ea typeface="メイリオ" panose="020B0604030504040204" pitchFamily="50" charset="-128"/>
                <a:cs typeface="MS UI Gothic"/>
              </a:rPr>
              <a:t>配線接続情報</a:t>
            </a:r>
            <a:r>
              <a:rPr sz="2400" spc="100" dirty="0">
                <a:latin typeface="メイリオ" panose="020B0604030504040204" pitchFamily="50" charset="-128"/>
                <a:ea typeface="メイリオ" panose="020B0604030504040204" pitchFamily="50" charset="-128"/>
                <a:cs typeface="MS UI Gothic"/>
              </a:rPr>
              <a:t>が</a:t>
            </a:r>
            <a:r>
              <a:rPr sz="2400" spc="120" dirty="0">
                <a:latin typeface="メイリオ" panose="020B0604030504040204" pitchFamily="50" charset="-128"/>
                <a:ea typeface="メイリオ" panose="020B0604030504040204" pitchFamily="50" charset="-128"/>
                <a:cs typeface="MS UI Gothic"/>
              </a:rPr>
              <a:t>記載</a:t>
            </a:r>
            <a:r>
              <a:rPr sz="2400" spc="80" dirty="0">
                <a:latin typeface="メイリオ" panose="020B0604030504040204" pitchFamily="50" charset="-128"/>
                <a:ea typeface="メイリオ" panose="020B0604030504040204" pitchFamily="50" charset="-128"/>
                <a:cs typeface="MS UI Gothic"/>
              </a:rPr>
              <a:t>さ</a:t>
            </a:r>
            <a:r>
              <a:rPr sz="2400" spc="45" dirty="0">
                <a:latin typeface="メイリオ" panose="020B0604030504040204" pitchFamily="50" charset="-128"/>
                <a:ea typeface="メイリオ" panose="020B0604030504040204" pitchFamily="50" charset="-128"/>
                <a:cs typeface="MS UI Gothic"/>
              </a:rPr>
              <a:t>れ</a:t>
            </a:r>
            <a:r>
              <a:rPr sz="2400" spc="245" dirty="0">
                <a:latin typeface="メイリオ" panose="020B0604030504040204" pitchFamily="50" charset="-128"/>
                <a:ea typeface="メイリオ" panose="020B0604030504040204" pitchFamily="50" charset="-128"/>
                <a:cs typeface="MS UI Gothic"/>
              </a:rPr>
              <a:t>て</a:t>
            </a:r>
            <a:r>
              <a:rPr sz="2400" spc="254" dirty="0">
                <a:latin typeface="メイリオ" panose="020B0604030504040204" pitchFamily="50" charset="-128"/>
                <a:ea typeface="メイリオ" panose="020B0604030504040204" pitchFamily="50" charset="-128"/>
                <a:cs typeface="MS UI Gothic"/>
              </a:rPr>
              <a:t>い</a:t>
            </a:r>
            <a:r>
              <a:rPr sz="2400" spc="235"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100" dirty="0">
                <a:latin typeface="メイリオ" panose="020B0604030504040204" pitchFamily="50" charset="-128"/>
                <a:ea typeface="メイリオ" panose="020B0604030504040204" pitchFamily="50" charset="-128"/>
                <a:cs typeface="MS UI Gothic"/>
              </a:rPr>
              <a:t>。</a:t>
            </a:r>
            <a:r>
              <a:rPr sz="2400" spc="150" dirty="0">
                <a:latin typeface="メイリオ" panose="020B0604030504040204" pitchFamily="50" charset="-128"/>
                <a:ea typeface="メイリオ" panose="020B0604030504040204" pitchFamily="50" charset="-128"/>
                <a:cs typeface="MS UI Gothic"/>
              </a:rPr>
              <a:t>回路図</a:t>
            </a:r>
            <a:r>
              <a:rPr sz="2400" spc="75" dirty="0">
                <a:latin typeface="メイリオ" panose="020B0604030504040204" pitchFamily="50" charset="-128"/>
                <a:ea typeface="メイリオ" panose="020B0604030504040204" pitchFamily="50" charset="-128"/>
                <a:cs typeface="MS UI Gothic"/>
              </a:rPr>
              <a:t>エ</a:t>
            </a:r>
            <a:r>
              <a:rPr sz="2400" spc="114" dirty="0">
                <a:latin typeface="メイリオ" panose="020B0604030504040204" pitchFamily="50" charset="-128"/>
                <a:ea typeface="メイリオ" panose="020B0604030504040204" pitchFamily="50" charset="-128"/>
                <a:cs typeface="MS UI Gothic"/>
              </a:rPr>
              <a:t>デ</a:t>
            </a:r>
            <a:r>
              <a:rPr sz="2400" spc="229" dirty="0">
                <a:latin typeface="メイリオ" panose="020B0604030504040204" pitchFamily="50" charset="-128"/>
                <a:ea typeface="メイリオ" panose="020B0604030504040204" pitchFamily="50" charset="-128"/>
                <a:cs typeface="MS UI Gothic"/>
              </a:rPr>
              <a:t>ィ</a:t>
            </a:r>
            <a:r>
              <a:rPr sz="2400" spc="280" dirty="0">
                <a:latin typeface="メイリオ" panose="020B0604030504040204" pitchFamily="50" charset="-128"/>
                <a:ea typeface="メイリオ" panose="020B0604030504040204" pitchFamily="50" charset="-128"/>
                <a:cs typeface="MS UI Gothic"/>
              </a:rPr>
              <a:t>タ</a:t>
            </a:r>
            <a:r>
              <a:rPr sz="2400" spc="330" dirty="0">
                <a:latin typeface="メイリオ" panose="020B0604030504040204" pitchFamily="50" charset="-128"/>
                <a:ea typeface="メイリオ" panose="020B0604030504040204" pitchFamily="50" charset="-128"/>
                <a:cs typeface="MS UI Gothic"/>
              </a:rPr>
              <a:t>か</a:t>
            </a:r>
            <a:r>
              <a:rPr sz="2400" spc="280" dirty="0">
                <a:latin typeface="メイリオ" panose="020B0604030504040204" pitchFamily="50" charset="-128"/>
                <a:ea typeface="メイリオ" panose="020B0604030504040204" pitchFamily="50" charset="-128"/>
                <a:cs typeface="MS UI Gothic"/>
              </a:rPr>
              <a:t>ら</a:t>
            </a:r>
            <a:r>
              <a:rPr sz="2400" spc="330" dirty="0">
                <a:latin typeface="メイリオ" panose="020B0604030504040204" pitchFamily="50" charset="-128"/>
                <a:ea typeface="メイリオ" panose="020B0604030504040204" pitchFamily="50" charset="-128"/>
                <a:cs typeface="MS UI Gothic"/>
              </a:rPr>
              <a:t>ネ</a:t>
            </a:r>
            <a:r>
              <a:rPr sz="2400" spc="235" dirty="0">
                <a:latin typeface="メイリオ" panose="020B0604030504040204" pitchFamily="50" charset="-128"/>
                <a:ea typeface="メイリオ" panose="020B0604030504040204" pitchFamily="50" charset="-128"/>
                <a:cs typeface="MS UI Gothic"/>
              </a:rPr>
              <a:t>ッ</a:t>
            </a:r>
            <a:r>
              <a:rPr sz="2400" spc="285" dirty="0">
                <a:latin typeface="メイリオ" panose="020B0604030504040204" pitchFamily="50" charset="-128"/>
                <a:ea typeface="メイリオ" panose="020B0604030504040204" pitchFamily="50" charset="-128"/>
                <a:cs typeface="MS UI Gothic"/>
              </a:rPr>
              <a:t>ト</a:t>
            </a:r>
            <a:r>
              <a:rPr sz="2400" spc="235" dirty="0">
                <a:latin typeface="メイリオ" panose="020B0604030504040204" pitchFamily="50" charset="-128"/>
                <a:ea typeface="メイリオ" panose="020B0604030504040204" pitchFamily="50" charset="-128"/>
                <a:cs typeface="MS UI Gothic"/>
              </a:rPr>
              <a:t>リ</a:t>
            </a:r>
            <a:r>
              <a:rPr sz="2400" spc="310" dirty="0">
                <a:latin typeface="メイリオ" panose="020B0604030504040204" pitchFamily="50" charset="-128"/>
                <a:ea typeface="メイリオ" panose="020B0604030504040204" pitchFamily="50" charset="-128"/>
                <a:cs typeface="MS UI Gothic"/>
              </a:rPr>
              <a:t>ス</a:t>
            </a:r>
            <a:r>
              <a:rPr sz="2400" spc="285" dirty="0">
                <a:latin typeface="メイリオ" panose="020B0604030504040204" pitchFamily="50" charset="-128"/>
                <a:ea typeface="メイリオ" panose="020B0604030504040204" pitchFamily="50" charset="-128"/>
                <a:cs typeface="MS UI Gothic"/>
              </a:rPr>
              <a:t>ト</a:t>
            </a:r>
            <a:r>
              <a:rPr sz="2400" spc="305" dirty="0">
                <a:latin typeface="メイリオ" panose="020B0604030504040204" pitchFamily="50" charset="-128"/>
                <a:ea typeface="メイリオ" panose="020B0604030504040204" pitchFamily="50" charset="-128"/>
                <a:cs typeface="MS UI Gothic"/>
              </a:rPr>
              <a:t>を</a:t>
            </a:r>
            <a:r>
              <a:rPr sz="2400" spc="405" dirty="0">
                <a:latin typeface="メイリオ" panose="020B0604030504040204" pitchFamily="50" charset="-128"/>
                <a:ea typeface="メイリオ" panose="020B0604030504040204" pitchFamily="50" charset="-128"/>
                <a:cs typeface="MS UI Gothic"/>
              </a:rPr>
              <a:t>出力</a:t>
            </a:r>
            <a:r>
              <a:rPr sz="2400" spc="290" dirty="0">
                <a:latin typeface="メイリオ" panose="020B0604030504040204" pitchFamily="50" charset="-128"/>
                <a:ea typeface="メイリオ" panose="020B0604030504040204" pitchFamily="50" charset="-128"/>
                <a:cs typeface="MS UI Gothic"/>
              </a:rPr>
              <a:t>し</a:t>
            </a:r>
            <a:r>
              <a:rPr sz="2400" spc="270" dirty="0">
                <a:latin typeface="メイリオ" panose="020B0604030504040204" pitchFamily="50" charset="-128"/>
                <a:ea typeface="メイリオ" panose="020B0604030504040204" pitchFamily="50" charset="-128"/>
                <a:cs typeface="MS UI Gothic"/>
              </a:rPr>
              <a:t>，</a:t>
            </a:r>
            <a:r>
              <a:rPr sz="2400" spc="300" dirty="0">
                <a:latin typeface="メイリオ" panose="020B0604030504040204" pitchFamily="50" charset="-128"/>
                <a:ea typeface="メイリオ" panose="020B0604030504040204" pitchFamily="50" charset="-128"/>
                <a:cs typeface="MS UI Gothic"/>
              </a:rPr>
              <a:t>そ</a:t>
            </a:r>
            <a:r>
              <a:rPr sz="2400" spc="330" dirty="0">
                <a:latin typeface="メイリオ" panose="020B0604030504040204" pitchFamily="50" charset="-128"/>
                <a:ea typeface="メイリオ" panose="020B0604030504040204" pitchFamily="50" charset="-128"/>
                <a:cs typeface="MS UI Gothic"/>
              </a:rPr>
              <a:t>のネ</a:t>
            </a:r>
            <a:r>
              <a:rPr sz="2400" spc="235" dirty="0">
                <a:latin typeface="メイリオ" panose="020B0604030504040204" pitchFamily="50" charset="-128"/>
                <a:ea typeface="メイリオ" panose="020B0604030504040204" pitchFamily="50" charset="-128"/>
                <a:cs typeface="MS UI Gothic"/>
              </a:rPr>
              <a:t>ッ </a:t>
            </a:r>
            <a:r>
              <a:rPr sz="2400" spc="180" dirty="0">
                <a:latin typeface="メイリオ" panose="020B0604030504040204" pitchFamily="50" charset="-128"/>
                <a:ea typeface="メイリオ" panose="020B0604030504040204" pitchFamily="50" charset="-128"/>
                <a:cs typeface="MS UI Gothic"/>
              </a:rPr>
              <a:t>ト</a:t>
            </a:r>
            <a:r>
              <a:rPr sz="2400" spc="150" dirty="0">
                <a:latin typeface="メイリオ" panose="020B0604030504040204" pitchFamily="50" charset="-128"/>
                <a:ea typeface="メイリオ" panose="020B0604030504040204" pitchFamily="50" charset="-128"/>
                <a:cs typeface="MS UI Gothic"/>
              </a:rPr>
              <a:t>リ</a:t>
            </a:r>
            <a:r>
              <a:rPr sz="2400" spc="195" dirty="0">
                <a:latin typeface="メイリオ" panose="020B0604030504040204" pitchFamily="50" charset="-128"/>
                <a:ea typeface="メイリオ" panose="020B0604030504040204" pitchFamily="50" charset="-128"/>
                <a:cs typeface="MS UI Gothic"/>
              </a:rPr>
              <a:t>ス</a:t>
            </a:r>
            <a:r>
              <a:rPr sz="2400" spc="180" dirty="0">
                <a:latin typeface="メイリオ" panose="020B0604030504040204" pitchFamily="50" charset="-128"/>
                <a:ea typeface="メイリオ" panose="020B0604030504040204" pitchFamily="50" charset="-128"/>
                <a:cs typeface="MS UI Gothic"/>
              </a:rPr>
              <a:t>ト</a:t>
            </a:r>
            <a:r>
              <a:rPr sz="2400" spc="210" dirty="0">
                <a:latin typeface="メイリオ" panose="020B0604030504040204" pitchFamily="50" charset="-128"/>
                <a:ea typeface="メイリオ" panose="020B0604030504040204" pitchFamily="50" charset="-128"/>
                <a:cs typeface="MS UI Gothic"/>
              </a:rPr>
              <a:t>の</a:t>
            </a:r>
            <a:r>
              <a:rPr sz="2400" spc="260" dirty="0">
                <a:latin typeface="メイリオ" panose="020B0604030504040204" pitchFamily="50" charset="-128"/>
                <a:ea typeface="メイリオ" panose="020B0604030504040204" pitchFamily="50" charset="-128"/>
                <a:cs typeface="MS UI Gothic"/>
              </a:rPr>
              <a:t>情報</a:t>
            </a:r>
            <a:r>
              <a:rPr sz="2400" spc="195" dirty="0">
                <a:latin typeface="メイリオ" panose="020B0604030504040204" pitchFamily="50" charset="-128"/>
                <a:ea typeface="メイリオ" panose="020B0604030504040204" pitchFamily="50" charset="-128"/>
                <a:cs typeface="MS UI Gothic"/>
              </a:rPr>
              <a:t>を</a:t>
            </a:r>
            <a:r>
              <a:rPr sz="2400" spc="260" dirty="0">
                <a:latin typeface="メイリオ" panose="020B0604030504040204" pitchFamily="50" charset="-128"/>
                <a:ea typeface="メイリオ" panose="020B0604030504040204" pitchFamily="50" charset="-128"/>
                <a:cs typeface="MS UI Gothic"/>
              </a:rPr>
              <a:t>使</a:t>
            </a:r>
            <a:r>
              <a:rPr sz="2400" spc="285" dirty="0">
                <a:latin typeface="メイリオ" panose="020B0604030504040204" pitchFamily="50" charset="-128"/>
                <a:ea typeface="メイリオ" panose="020B0604030504040204" pitchFamily="50" charset="-128"/>
                <a:cs typeface="MS UI Gothic"/>
              </a:rPr>
              <a:t>っ</a:t>
            </a:r>
            <a:r>
              <a:rPr sz="2400" spc="310" dirty="0">
                <a:latin typeface="メイリオ" panose="020B0604030504040204" pitchFamily="50" charset="-128"/>
                <a:ea typeface="メイリオ" panose="020B0604030504040204" pitchFamily="50" charset="-128"/>
                <a:cs typeface="MS UI Gothic"/>
              </a:rPr>
              <a:t>て</a:t>
            </a:r>
            <a:r>
              <a:rPr sz="2400" spc="295" dirty="0">
                <a:latin typeface="メイリオ" panose="020B0604030504040204" pitchFamily="50" charset="-128"/>
                <a:ea typeface="メイリオ" panose="020B0604030504040204" pitchFamily="50" charset="-128"/>
                <a:cs typeface="MS UI Gothic"/>
              </a:rPr>
              <a:t>レ</a:t>
            </a:r>
            <a:r>
              <a:rPr sz="2400" spc="285" dirty="0">
                <a:latin typeface="メイリオ" panose="020B0604030504040204" pitchFamily="50" charset="-128"/>
                <a:ea typeface="メイリオ" panose="020B0604030504040204" pitchFamily="50" charset="-128"/>
                <a:cs typeface="MS UI Gothic"/>
              </a:rPr>
              <a:t>イ</a:t>
            </a:r>
            <a:r>
              <a:rPr sz="2400" spc="295" dirty="0">
                <a:latin typeface="メイリオ" panose="020B0604030504040204" pitchFamily="50" charset="-128"/>
                <a:ea typeface="メイリオ" panose="020B0604030504040204" pitchFamily="50" charset="-128"/>
                <a:cs typeface="MS UI Gothic"/>
              </a:rPr>
              <a:t>ア</a:t>
            </a:r>
            <a:r>
              <a:rPr sz="2400" spc="290" dirty="0">
                <a:latin typeface="メイリオ" panose="020B0604030504040204" pitchFamily="50" charset="-128"/>
                <a:ea typeface="メイリオ" panose="020B0604030504040204" pitchFamily="50" charset="-128"/>
                <a:cs typeface="MS UI Gothic"/>
              </a:rPr>
              <a:t>ウ</a:t>
            </a:r>
            <a:r>
              <a:rPr sz="2400" spc="240" dirty="0">
                <a:latin typeface="メイリオ" panose="020B0604030504040204" pitchFamily="50" charset="-128"/>
                <a:ea typeface="メイリオ" panose="020B0604030504040204" pitchFamily="50" charset="-128"/>
                <a:cs typeface="MS UI Gothic"/>
              </a:rPr>
              <a:t>ト</a:t>
            </a:r>
            <a:r>
              <a:rPr sz="2400" spc="245" dirty="0">
                <a:latin typeface="メイリオ" panose="020B0604030504040204" pitchFamily="50" charset="-128"/>
                <a:ea typeface="メイリオ" panose="020B0604030504040204" pitchFamily="50" charset="-128"/>
                <a:cs typeface="MS UI Gothic"/>
              </a:rPr>
              <a:t>エ</a:t>
            </a:r>
            <a:r>
              <a:rPr sz="2400" spc="114" dirty="0">
                <a:latin typeface="メイリオ" panose="020B0604030504040204" pitchFamily="50" charset="-128"/>
                <a:ea typeface="メイリオ" panose="020B0604030504040204" pitchFamily="50" charset="-128"/>
                <a:cs typeface="MS UI Gothic"/>
              </a:rPr>
              <a:t>デ</a:t>
            </a:r>
            <a:r>
              <a:rPr sz="2400" spc="110" dirty="0">
                <a:latin typeface="メイリオ" panose="020B0604030504040204" pitchFamily="50" charset="-128"/>
                <a:ea typeface="メイリオ" panose="020B0604030504040204" pitchFamily="50" charset="-128"/>
                <a:cs typeface="MS UI Gothic"/>
              </a:rPr>
              <a:t>ィ</a:t>
            </a:r>
            <a:r>
              <a:rPr sz="2400" spc="135" dirty="0">
                <a:latin typeface="メイリオ" panose="020B0604030504040204" pitchFamily="50" charset="-128"/>
                <a:ea typeface="メイリオ" panose="020B0604030504040204" pitchFamily="50" charset="-128"/>
                <a:cs typeface="MS UI Gothic"/>
              </a:rPr>
              <a:t>タ</a:t>
            </a:r>
            <a:r>
              <a:rPr sz="2400" spc="160" dirty="0">
                <a:latin typeface="メイリオ" panose="020B0604030504040204" pitchFamily="50" charset="-128"/>
                <a:ea typeface="メイリオ" panose="020B0604030504040204" pitchFamily="50" charset="-128"/>
                <a:cs typeface="MS UI Gothic"/>
              </a:rPr>
              <a:t>で</a:t>
            </a:r>
            <a:r>
              <a:rPr sz="2400" spc="195" dirty="0">
                <a:latin typeface="メイリオ" panose="020B0604030504040204" pitchFamily="50" charset="-128"/>
                <a:ea typeface="メイリオ" panose="020B0604030504040204" pitchFamily="50" charset="-128"/>
                <a:cs typeface="MS UI Gothic"/>
              </a:rPr>
              <a:t>基板設計</a:t>
            </a:r>
            <a:r>
              <a:rPr sz="2400" spc="145" dirty="0">
                <a:latin typeface="メイリオ" panose="020B0604030504040204" pitchFamily="50" charset="-128"/>
                <a:ea typeface="メイリオ" panose="020B0604030504040204" pitchFamily="50" charset="-128"/>
                <a:cs typeface="MS UI Gothic"/>
              </a:rPr>
              <a:t>を</a:t>
            </a:r>
            <a:r>
              <a:rPr sz="2400" spc="195" dirty="0">
                <a:latin typeface="メイリオ" panose="020B0604030504040204" pitchFamily="50" charset="-128"/>
                <a:ea typeface="メイリオ" panose="020B0604030504040204" pitchFamily="50" charset="-128"/>
                <a:cs typeface="MS UI Gothic"/>
              </a:rPr>
              <a:t>行</a:t>
            </a:r>
            <a:r>
              <a:rPr sz="2400" spc="160" dirty="0">
                <a:latin typeface="メイリオ" panose="020B0604030504040204" pitchFamily="50" charset="-128"/>
                <a:ea typeface="メイリオ" panose="020B0604030504040204" pitchFamily="50" charset="-128"/>
                <a:cs typeface="MS UI Gothic"/>
              </a:rPr>
              <a:t>い</a:t>
            </a:r>
            <a:r>
              <a:rPr sz="2400" spc="145"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274638" algn="just">
              <a:spcBef>
                <a:spcPts val="720"/>
              </a:spcBef>
            </a:pPr>
            <a:r>
              <a:rPr sz="2400" spc="260" dirty="0">
                <a:latin typeface="メイリオ" panose="020B0604030504040204" pitchFamily="50" charset="-128"/>
                <a:ea typeface="メイリオ" panose="020B0604030504040204" pitchFamily="50" charset="-128"/>
                <a:cs typeface="MS UI Gothic"/>
              </a:rPr>
              <a:t>次</a:t>
            </a:r>
            <a:r>
              <a:rPr sz="2400" spc="210" dirty="0">
                <a:latin typeface="メイリオ" panose="020B0604030504040204" pitchFamily="50" charset="-128"/>
                <a:ea typeface="メイリオ" panose="020B0604030504040204" pitchFamily="50" charset="-128"/>
                <a:cs typeface="MS UI Gothic"/>
              </a:rPr>
              <a:t>の</a:t>
            </a:r>
            <a:r>
              <a:rPr sz="2400" spc="260" dirty="0">
                <a:latin typeface="メイリオ" panose="020B0604030504040204" pitchFamily="50" charset="-128"/>
                <a:ea typeface="メイリオ" panose="020B0604030504040204" pitchFamily="50" charset="-128"/>
                <a:cs typeface="MS UI Gothic"/>
              </a:rPr>
              <a:t>手順</a:t>
            </a:r>
            <a:r>
              <a:rPr sz="2400" spc="210" dirty="0">
                <a:latin typeface="メイリオ" panose="020B0604030504040204" pitchFamily="50" charset="-128"/>
                <a:ea typeface="メイリオ" panose="020B0604030504040204" pitchFamily="50" charset="-128"/>
                <a:cs typeface="MS UI Gothic"/>
              </a:rPr>
              <a:t>でネ</a:t>
            </a:r>
            <a:r>
              <a:rPr sz="2400" spc="150" dirty="0">
                <a:latin typeface="メイリオ" panose="020B0604030504040204" pitchFamily="50" charset="-128"/>
                <a:ea typeface="メイリオ" panose="020B0604030504040204" pitchFamily="50" charset="-128"/>
                <a:cs typeface="MS UI Gothic"/>
              </a:rPr>
              <a:t>ッ</a:t>
            </a:r>
            <a:r>
              <a:rPr sz="2400" spc="185" dirty="0">
                <a:latin typeface="メイリオ" panose="020B0604030504040204" pitchFamily="50" charset="-128"/>
                <a:ea typeface="メイリオ" panose="020B0604030504040204" pitchFamily="50" charset="-128"/>
                <a:cs typeface="MS UI Gothic"/>
              </a:rPr>
              <a:t>ト</a:t>
            </a:r>
            <a:r>
              <a:rPr sz="2400" spc="150" dirty="0">
                <a:latin typeface="メイリオ" panose="020B0604030504040204" pitchFamily="50" charset="-128"/>
                <a:ea typeface="メイリオ" panose="020B0604030504040204" pitchFamily="50" charset="-128"/>
                <a:cs typeface="MS UI Gothic"/>
              </a:rPr>
              <a:t>リ</a:t>
            </a:r>
            <a:r>
              <a:rPr sz="2400" spc="200" dirty="0">
                <a:latin typeface="メイリオ" panose="020B0604030504040204" pitchFamily="50" charset="-128"/>
                <a:ea typeface="メイリオ" panose="020B0604030504040204" pitchFamily="50" charset="-128"/>
                <a:cs typeface="MS UI Gothic"/>
              </a:rPr>
              <a:t>ス</a:t>
            </a:r>
            <a:r>
              <a:rPr sz="2400" spc="185" dirty="0">
                <a:latin typeface="メイリオ" panose="020B0604030504040204" pitchFamily="50" charset="-128"/>
                <a:ea typeface="メイリオ" panose="020B0604030504040204" pitchFamily="50" charset="-128"/>
                <a:cs typeface="MS UI Gothic"/>
              </a:rPr>
              <a:t>ト</a:t>
            </a:r>
            <a:r>
              <a:rPr sz="2400" spc="195" dirty="0">
                <a:latin typeface="メイリオ" panose="020B0604030504040204" pitchFamily="50" charset="-128"/>
                <a:ea typeface="メイリオ" panose="020B0604030504040204" pitchFamily="50" charset="-128"/>
                <a:cs typeface="MS UI Gothic"/>
              </a:rPr>
              <a:t>を</a:t>
            </a:r>
            <a:r>
              <a:rPr sz="2400" spc="260" dirty="0">
                <a:latin typeface="メイリオ" panose="020B0604030504040204" pitchFamily="50" charset="-128"/>
                <a:ea typeface="メイリオ" panose="020B0604030504040204" pitchFamily="50" charset="-128"/>
                <a:cs typeface="MS UI Gothic"/>
              </a:rPr>
              <a:t>出力</a:t>
            </a:r>
            <a:r>
              <a:rPr sz="2400" spc="185" dirty="0">
                <a:latin typeface="メイリオ" panose="020B0604030504040204" pitchFamily="50" charset="-128"/>
                <a:ea typeface="メイリオ" panose="020B0604030504040204" pitchFamily="50" charset="-128"/>
                <a:cs typeface="MS UI Gothic"/>
              </a:rPr>
              <a:t>し</a:t>
            </a:r>
            <a:r>
              <a:rPr sz="2400" spc="195"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274638" algn="just">
              <a:spcBef>
                <a:spcPts val="1520"/>
              </a:spcBef>
            </a:pPr>
            <a:r>
              <a:rPr sz="2400" dirty="0">
                <a:latin typeface="メイリオ" panose="020B0604030504040204" pitchFamily="50" charset="-128"/>
                <a:ea typeface="メイリオ" panose="020B0604030504040204" pitchFamily="50" charset="-128"/>
                <a:cs typeface="MS UI Gothic"/>
              </a:rPr>
              <a:t>①</a:t>
            </a:r>
            <a:r>
              <a:rPr sz="2400" spc="290" dirty="0">
                <a:latin typeface="メイリオ" panose="020B0604030504040204" pitchFamily="50" charset="-128"/>
                <a:ea typeface="メイリオ" panose="020B0604030504040204" pitchFamily="50" charset="-128"/>
                <a:cs typeface="MS UI Gothic"/>
              </a:rPr>
              <a:t> </a:t>
            </a:r>
            <a:r>
              <a:rPr sz="2400" spc="200" dirty="0" err="1">
                <a:latin typeface="メイリオ" panose="020B0604030504040204" pitchFamily="50" charset="-128"/>
                <a:ea typeface="メイリオ" panose="020B0604030504040204" pitchFamily="50" charset="-128"/>
                <a:cs typeface="MS UI Gothic"/>
              </a:rPr>
              <a:t>上</a:t>
            </a:r>
            <a:r>
              <a:rPr sz="2400" spc="145" dirty="0" err="1">
                <a:latin typeface="メイリオ" panose="020B0604030504040204" pitchFamily="50" charset="-128"/>
                <a:ea typeface="メイリオ" panose="020B0604030504040204" pitchFamily="50" charset="-128"/>
                <a:cs typeface="MS UI Gothic"/>
              </a:rPr>
              <a:t>ツ</a:t>
            </a:r>
            <a:r>
              <a:rPr sz="2400" spc="130" dirty="0" err="1">
                <a:latin typeface="メイリオ" panose="020B0604030504040204" pitchFamily="50" charset="-128"/>
                <a:ea typeface="メイリオ" panose="020B0604030504040204" pitchFamily="50" charset="-128"/>
                <a:cs typeface="MS UI Gothic"/>
              </a:rPr>
              <a:t>ー</a:t>
            </a:r>
            <a:r>
              <a:rPr sz="2400" spc="185" dirty="0" err="1">
                <a:latin typeface="メイリオ" panose="020B0604030504040204" pitchFamily="50" charset="-128"/>
                <a:ea typeface="メイリオ" panose="020B0604030504040204" pitchFamily="50" charset="-128"/>
                <a:cs typeface="MS UI Gothic"/>
              </a:rPr>
              <a:t>ル</a:t>
            </a:r>
            <a:r>
              <a:rPr sz="2400" spc="145" dirty="0" err="1">
                <a:latin typeface="メイリオ" panose="020B0604030504040204" pitchFamily="50" charset="-128"/>
                <a:ea typeface="メイリオ" panose="020B0604030504040204" pitchFamily="50" charset="-128"/>
                <a:cs typeface="MS UI Gothic"/>
              </a:rPr>
              <a:t>バ</a:t>
            </a:r>
            <a:r>
              <a:rPr sz="2400" spc="210" dirty="0">
                <a:latin typeface="メイリオ" panose="020B0604030504040204" pitchFamily="50" charset="-128"/>
                <a:ea typeface="メイリオ" panose="020B0604030504040204" pitchFamily="50" charset="-128"/>
                <a:cs typeface="MS UI Gothic"/>
              </a:rPr>
              <a:t>ー</a:t>
            </a:r>
            <a:r>
              <a:rPr sz="2400" spc="620" dirty="0">
                <a:latin typeface="メイリオ" panose="020B0604030504040204" pitchFamily="50" charset="-128"/>
                <a:ea typeface="メイリオ" panose="020B0604030504040204" pitchFamily="50" charset="-128"/>
                <a:cs typeface="MS UI Gothic"/>
              </a:rPr>
              <a:t> </a:t>
            </a:r>
            <a:r>
              <a:rPr lang="en-US" altLang="ja-JP" sz="2400" spc="620" dirty="0">
                <a:latin typeface="メイリオ" panose="020B0604030504040204" pitchFamily="50" charset="-128"/>
                <a:ea typeface="メイリオ" panose="020B0604030504040204" pitchFamily="50" charset="-128"/>
                <a:cs typeface="MS UI Gothic"/>
              </a:rPr>
              <a:t>  </a:t>
            </a:r>
            <a:r>
              <a:rPr sz="2400" spc="235" dirty="0">
                <a:latin typeface="メイリオ" panose="020B0604030504040204" pitchFamily="50" charset="-128"/>
                <a:ea typeface="メイリオ" panose="020B0604030504040204" pitchFamily="50" charset="-128"/>
                <a:cs typeface="MS UI Gothic"/>
              </a:rPr>
              <a:t>「</a:t>
            </a:r>
            <a:r>
              <a:rPr sz="2400" spc="385" dirty="0">
                <a:latin typeface="メイリオ" panose="020B0604030504040204" pitchFamily="50" charset="-128"/>
                <a:ea typeface="メイリオ" panose="020B0604030504040204" pitchFamily="50" charset="-128"/>
                <a:cs typeface="MS UI Gothic"/>
              </a:rPr>
              <a:t>ネ</a:t>
            </a:r>
            <a:r>
              <a:rPr sz="2400" spc="270" dirty="0">
                <a:latin typeface="メイリオ" panose="020B0604030504040204" pitchFamily="50" charset="-128"/>
                <a:ea typeface="メイリオ" panose="020B0604030504040204" pitchFamily="50" charset="-128"/>
                <a:cs typeface="MS UI Gothic"/>
              </a:rPr>
              <a:t>ッ</a:t>
            </a:r>
            <a:r>
              <a:rPr sz="2400" spc="330" dirty="0">
                <a:latin typeface="メイリオ" panose="020B0604030504040204" pitchFamily="50" charset="-128"/>
                <a:ea typeface="メイリオ" panose="020B0604030504040204" pitchFamily="50" charset="-128"/>
                <a:cs typeface="MS UI Gothic"/>
              </a:rPr>
              <a:t>ト</a:t>
            </a:r>
            <a:r>
              <a:rPr sz="2400" spc="275" dirty="0">
                <a:latin typeface="メイリオ" panose="020B0604030504040204" pitchFamily="50" charset="-128"/>
                <a:ea typeface="メイリオ" panose="020B0604030504040204" pitchFamily="50" charset="-128"/>
                <a:cs typeface="MS UI Gothic"/>
              </a:rPr>
              <a:t>リ</a:t>
            </a:r>
            <a:r>
              <a:rPr sz="2400" spc="360" dirty="0">
                <a:latin typeface="メイリオ" panose="020B0604030504040204" pitchFamily="50" charset="-128"/>
                <a:ea typeface="メイリオ" panose="020B0604030504040204" pitchFamily="50" charset="-128"/>
                <a:cs typeface="MS UI Gothic"/>
              </a:rPr>
              <a:t>ス</a:t>
            </a:r>
            <a:r>
              <a:rPr sz="2400" spc="330" dirty="0">
                <a:latin typeface="メイリオ" panose="020B0604030504040204" pitchFamily="50" charset="-128"/>
                <a:ea typeface="メイリオ" panose="020B0604030504040204" pitchFamily="50" charset="-128"/>
                <a:cs typeface="MS UI Gothic"/>
              </a:rPr>
              <a:t>ト</a:t>
            </a:r>
            <a:r>
              <a:rPr sz="2400" spc="385" dirty="0">
                <a:latin typeface="メイリオ" panose="020B0604030504040204" pitchFamily="50" charset="-128"/>
                <a:ea typeface="メイリオ" panose="020B0604030504040204" pitchFamily="50" charset="-128"/>
                <a:cs typeface="MS UI Gothic"/>
              </a:rPr>
              <a:t>の</a:t>
            </a:r>
            <a:r>
              <a:rPr sz="2400" spc="470" dirty="0">
                <a:latin typeface="メイリオ" panose="020B0604030504040204" pitchFamily="50" charset="-128"/>
                <a:ea typeface="メイリオ" panose="020B0604030504040204" pitchFamily="50" charset="-128"/>
                <a:cs typeface="MS UI Gothic"/>
              </a:rPr>
              <a:t>生成</a:t>
            </a:r>
            <a:r>
              <a:rPr sz="2400" spc="235" dirty="0">
                <a:latin typeface="メイリオ" panose="020B0604030504040204" pitchFamily="50" charset="-128"/>
                <a:ea typeface="メイリオ" panose="020B0604030504040204" pitchFamily="50" charset="-128"/>
                <a:cs typeface="MS UI Gothic"/>
              </a:rPr>
              <a:t>」</a:t>
            </a:r>
            <a:r>
              <a:rPr sz="2400" spc="355" dirty="0">
                <a:latin typeface="メイリオ" panose="020B0604030504040204" pitchFamily="50" charset="-128"/>
                <a:ea typeface="メイリオ" panose="020B0604030504040204" pitchFamily="50" charset="-128"/>
                <a:cs typeface="MS UI Gothic"/>
              </a:rPr>
              <a:t>を</a:t>
            </a:r>
            <a:r>
              <a:rPr sz="2400" spc="325" dirty="0">
                <a:latin typeface="メイリオ" panose="020B0604030504040204" pitchFamily="50" charset="-128"/>
                <a:ea typeface="メイリオ" panose="020B0604030504040204" pitchFamily="50" charset="-128"/>
                <a:cs typeface="MS UI Gothic"/>
              </a:rPr>
              <a:t>ク</a:t>
            </a:r>
            <a:r>
              <a:rPr sz="2400" spc="275" dirty="0">
                <a:latin typeface="メイリオ" panose="020B0604030504040204" pitchFamily="50" charset="-128"/>
                <a:ea typeface="メイリオ" panose="020B0604030504040204" pitchFamily="50" charset="-128"/>
                <a:cs typeface="MS UI Gothic"/>
              </a:rPr>
              <a:t>リ</a:t>
            </a:r>
            <a:r>
              <a:rPr sz="2400" spc="270" dirty="0">
                <a:latin typeface="メイリオ" panose="020B0604030504040204" pitchFamily="50" charset="-128"/>
                <a:ea typeface="メイリオ" panose="020B0604030504040204" pitchFamily="50" charset="-128"/>
                <a:cs typeface="MS UI Gothic"/>
              </a:rPr>
              <a:t>ッ</a:t>
            </a:r>
            <a:r>
              <a:rPr sz="2400" spc="325" dirty="0">
                <a:latin typeface="メイリオ" panose="020B0604030504040204" pitchFamily="50" charset="-128"/>
                <a:ea typeface="メイリオ" panose="020B0604030504040204" pitchFamily="50" charset="-128"/>
                <a:cs typeface="MS UI Gothic"/>
              </a:rPr>
              <a:t>ク</a:t>
            </a:r>
            <a:r>
              <a:rPr sz="2400" spc="340" dirty="0">
                <a:latin typeface="メイリオ" panose="020B0604030504040204" pitchFamily="50" charset="-128"/>
                <a:ea typeface="メイリオ" panose="020B0604030504040204" pitchFamily="50" charset="-128"/>
                <a:cs typeface="MS UI Gothic"/>
              </a:rPr>
              <a:t>し</a:t>
            </a:r>
            <a:r>
              <a:rPr sz="2400" spc="355"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274638">
              <a:spcBef>
                <a:spcPts val="10"/>
              </a:spcBef>
            </a:pPr>
            <a:endParaRPr sz="2400" dirty="0">
              <a:latin typeface="メイリオ" panose="020B0604030504040204" pitchFamily="50" charset="-128"/>
              <a:ea typeface="メイリオ" panose="020B0604030504040204" pitchFamily="50" charset="-128"/>
              <a:cs typeface="Times New Roman"/>
            </a:endParaRPr>
          </a:p>
          <a:p>
            <a:pPr marL="274638" algn="just"/>
            <a:r>
              <a:rPr sz="2400" dirty="0">
                <a:latin typeface="メイリオ" panose="020B0604030504040204" pitchFamily="50" charset="-128"/>
                <a:ea typeface="メイリオ" panose="020B0604030504040204" pitchFamily="50" charset="-128"/>
                <a:cs typeface="MS UI Gothic"/>
              </a:rPr>
              <a:t>②</a:t>
            </a:r>
            <a:r>
              <a:rPr sz="2400" spc="290" dirty="0">
                <a:latin typeface="メイリオ" panose="020B0604030504040204" pitchFamily="50" charset="-128"/>
                <a:ea typeface="メイリオ" panose="020B0604030504040204" pitchFamily="50" charset="-128"/>
                <a:cs typeface="MS UI Gothic"/>
              </a:rPr>
              <a:t> </a:t>
            </a:r>
            <a:r>
              <a:rPr sz="2400" spc="300" dirty="0">
                <a:latin typeface="メイリオ" panose="020B0604030504040204" pitchFamily="50" charset="-128"/>
                <a:ea typeface="メイリオ" panose="020B0604030504040204" pitchFamily="50" charset="-128"/>
                <a:cs typeface="MS UI Gothic"/>
              </a:rPr>
              <a:t>「</a:t>
            </a:r>
            <a:r>
              <a:rPr sz="2400" spc="495" dirty="0">
                <a:latin typeface="メイリオ" panose="020B0604030504040204" pitchFamily="50" charset="-128"/>
                <a:ea typeface="メイリオ" panose="020B0604030504040204" pitchFamily="50" charset="-128"/>
                <a:cs typeface="MS UI Gothic"/>
              </a:rPr>
              <a:t>ネ</a:t>
            </a:r>
            <a:r>
              <a:rPr sz="2400" spc="350" dirty="0">
                <a:latin typeface="メイリオ" panose="020B0604030504040204" pitchFamily="50" charset="-128"/>
                <a:ea typeface="メイリオ" panose="020B0604030504040204" pitchFamily="50" charset="-128"/>
                <a:cs typeface="MS UI Gothic"/>
              </a:rPr>
              <a:t>ッ</a:t>
            </a:r>
            <a:r>
              <a:rPr sz="2400" spc="430" dirty="0">
                <a:latin typeface="メイリオ" panose="020B0604030504040204" pitchFamily="50" charset="-128"/>
                <a:ea typeface="メイリオ" panose="020B0604030504040204" pitchFamily="50" charset="-128"/>
                <a:cs typeface="MS UI Gothic"/>
              </a:rPr>
              <a:t>ト</a:t>
            </a:r>
            <a:r>
              <a:rPr sz="2400" spc="355" dirty="0">
                <a:latin typeface="メイリオ" panose="020B0604030504040204" pitchFamily="50" charset="-128"/>
                <a:ea typeface="メイリオ" panose="020B0604030504040204" pitchFamily="50" charset="-128"/>
                <a:cs typeface="MS UI Gothic"/>
              </a:rPr>
              <a:t>リ</a:t>
            </a:r>
            <a:r>
              <a:rPr sz="2400" spc="465" dirty="0">
                <a:latin typeface="メイリオ" panose="020B0604030504040204" pitchFamily="50" charset="-128"/>
                <a:ea typeface="メイリオ" panose="020B0604030504040204" pitchFamily="50" charset="-128"/>
                <a:cs typeface="MS UI Gothic"/>
              </a:rPr>
              <a:t>ス</a:t>
            </a:r>
            <a:r>
              <a:rPr sz="2400" spc="430" dirty="0">
                <a:latin typeface="メイリオ" panose="020B0604030504040204" pitchFamily="50" charset="-128"/>
                <a:ea typeface="メイリオ" panose="020B0604030504040204" pitchFamily="50" charset="-128"/>
                <a:cs typeface="MS UI Gothic"/>
              </a:rPr>
              <a:t>ト</a:t>
            </a:r>
            <a:r>
              <a:rPr sz="2400" spc="300" dirty="0">
                <a:latin typeface="メイリオ" panose="020B0604030504040204" pitchFamily="50" charset="-128"/>
                <a:ea typeface="メイリオ" panose="020B0604030504040204" pitchFamily="50" charset="-128"/>
                <a:cs typeface="MS UI Gothic"/>
              </a:rPr>
              <a:t>」</a:t>
            </a:r>
            <a:r>
              <a:rPr sz="2400" spc="355" dirty="0">
                <a:latin typeface="メイリオ" panose="020B0604030504040204" pitchFamily="50" charset="-128"/>
                <a:ea typeface="メイリオ" panose="020B0604030504040204" pitchFamily="50" charset="-128"/>
                <a:cs typeface="MS UI Gothic"/>
              </a:rPr>
              <a:t>ダ</a:t>
            </a:r>
            <a:r>
              <a:rPr sz="2400" spc="325" dirty="0">
                <a:latin typeface="メイリオ" panose="020B0604030504040204" pitchFamily="50" charset="-128"/>
                <a:ea typeface="メイリオ" panose="020B0604030504040204" pitchFamily="50" charset="-128"/>
                <a:cs typeface="MS UI Gothic"/>
              </a:rPr>
              <a:t>イ</a:t>
            </a:r>
            <a:r>
              <a:rPr sz="2400" spc="340" dirty="0">
                <a:latin typeface="メイリオ" panose="020B0604030504040204" pitchFamily="50" charset="-128"/>
                <a:ea typeface="メイリオ" panose="020B0604030504040204" pitchFamily="50" charset="-128"/>
                <a:cs typeface="MS UI Gothic"/>
              </a:rPr>
              <a:t>ア</a:t>
            </a:r>
            <a:r>
              <a:rPr sz="2400" spc="325" dirty="0">
                <a:latin typeface="メイリオ" panose="020B0604030504040204" pitchFamily="50" charset="-128"/>
                <a:ea typeface="メイリオ" panose="020B0604030504040204" pitchFamily="50" charset="-128"/>
                <a:cs typeface="MS UI Gothic"/>
              </a:rPr>
              <a:t>ロ</a:t>
            </a:r>
            <a:r>
              <a:rPr sz="2400" spc="350" dirty="0">
                <a:latin typeface="メイリオ" panose="020B0604030504040204" pitchFamily="50" charset="-128"/>
                <a:ea typeface="メイリオ" panose="020B0604030504040204" pitchFamily="50" charset="-128"/>
                <a:cs typeface="MS UI Gothic"/>
              </a:rPr>
              <a:t>グ</a:t>
            </a:r>
            <a:r>
              <a:rPr sz="2400" spc="370" dirty="0">
                <a:latin typeface="メイリオ" panose="020B0604030504040204" pitchFamily="50" charset="-128"/>
                <a:ea typeface="メイリオ" panose="020B0604030504040204" pitchFamily="50" charset="-128"/>
                <a:cs typeface="MS UI Gothic"/>
              </a:rPr>
              <a:t>の</a:t>
            </a:r>
            <a:r>
              <a:rPr sz="2400" spc="225" dirty="0">
                <a:latin typeface="メイリオ" panose="020B0604030504040204" pitchFamily="50" charset="-128"/>
                <a:ea typeface="メイリオ" panose="020B0604030504040204" pitchFamily="50" charset="-128"/>
                <a:cs typeface="MS UI Gothic"/>
              </a:rPr>
              <a:t>［</a:t>
            </a:r>
            <a:r>
              <a:rPr sz="2400" spc="370" dirty="0">
                <a:latin typeface="メイリオ" panose="020B0604030504040204" pitchFamily="50" charset="-128"/>
                <a:ea typeface="メイリオ" panose="020B0604030504040204" pitchFamily="50" charset="-128"/>
                <a:cs typeface="MS UI Gothic"/>
              </a:rPr>
              <a:t>ネ</a:t>
            </a:r>
            <a:r>
              <a:rPr sz="2400" spc="260" dirty="0">
                <a:latin typeface="メイリオ" panose="020B0604030504040204" pitchFamily="50" charset="-128"/>
                <a:ea typeface="メイリオ" panose="020B0604030504040204" pitchFamily="50" charset="-128"/>
                <a:cs typeface="MS UI Gothic"/>
              </a:rPr>
              <a:t>ッ</a:t>
            </a:r>
            <a:r>
              <a:rPr sz="2400" spc="320" dirty="0">
                <a:latin typeface="メイリオ" panose="020B0604030504040204" pitchFamily="50" charset="-128"/>
                <a:ea typeface="メイリオ" panose="020B0604030504040204" pitchFamily="50" charset="-128"/>
                <a:cs typeface="MS UI Gothic"/>
              </a:rPr>
              <a:t>ト</a:t>
            </a:r>
            <a:r>
              <a:rPr sz="2400" spc="265" dirty="0">
                <a:latin typeface="メイリオ" panose="020B0604030504040204" pitchFamily="50" charset="-128"/>
                <a:ea typeface="メイリオ" panose="020B0604030504040204" pitchFamily="50" charset="-128"/>
                <a:cs typeface="MS UI Gothic"/>
              </a:rPr>
              <a:t>リ</a:t>
            </a:r>
            <a:r>
              <a:rPr sz="2400" spc="345" dirty="0">
                <a:latin typeface="メイリオ" panose="020B0604030504040204" pitchFamily="50" charset="-128"/>
                <a:ea typeface="メイリオ" panose="020B0604030504040204" pitchFamily="50" charset="-128"/>
                <a:cs typeface="MS UI Gothic"/>
              </a:rPr>
              <a:t>ス</a:t>
            </a:r>
            <a:r>
              <a:rPr sz="2400" spc="320" dirty="0">
                <a:latin typeface="メイリオ" panose="020B0604030504040204" pitchFamily="50" charset="-128"/>
                <a:ea typeface="メイリオ" panose="020B0604030504040204" pitchFamily="50" charset="-128"/>
                <a:cs typeface="MS UI Gothic"/>
              </a:rPr>
              <a:t>ト</a:t>
            </a:r>
            <a:r>
              <a:rPr sz="2400" spc="340" dirty="0">
                <a:latin typeface="メイリオ" panose="020B0604030504040204" pitchFamily="50" charset="-128"/>
                <a:ea typeface="メイリオ" panose="020B0604030504040204" pitchFamily="50" charset="-128"/>
                <a:cs typeface="MS UI Gothic"/>
              </a:rPr>
              <a:t>を</a:t>
            </a:r>
            <a:r>
              <a:rPr sz="2400" spc="455" dirty="0">
                <a:latin typeface="メイリオ" panose="020B0604030504040204" pitchFamily="50" charset="-128"/>
                <a:ea typeface="メイリオ" panose="020B0604030504040204" pitchFamily="50" charset="-128"/>
                <a:cs typeface="MS UI Gothic"/>
              </a:rPr>
              <a:t>生成</a:t>
            </a:r>
            <a:r>
              <a:rPr sz="2400" spc="225" dirty="0">
                <a:latin typeface="メイリオ" panose="020B0604030504040204" pitchFamily="50" charset="-128"/>
                <a:ea typeface="メイリオ" panose="020B0604030504040204" pitchFamily="50" charset="-128"/>
                <a:cs typeface="MS UI Gothic"/>
              </a:rPr>
              <a:t>］</a:t>
            </a:r>
            <a:r>
              <a:rPr sz="2400" spc="340" dirty="0">
                <a:latin typeface="メイリオ" panose="020B0604030504040204" pitchFamily="50" charset="-128"/>
                <a:ea typeface="メイリオ" panose="020B0604030504040204" pitchFamily="50" charset="-128"/>
                <a:cs typeface="MS UI Gothic"/>
              </a:rPr>
              <a:t>を</a:t>
            </a:r>
            <a:r>
              <a:rPr sz="2400" spc="310" dirty="0">
                <a:latin typeface="メイリオ" panose="020B0604030504040204" pitchFamily="50" charset="-128"/>
                <a:ea typeface="メイリオ" panose="020B0604030504040204" pitchFamily="50" charset="-128"/>
                <a:cs typeface="MS UI Gothic"/>
              </a:rPr>
              <a:t>ク</a:t>
            </a:r>
            <a:r>
              <a:rPr sz="2400" spc="265" dirty="0">
                <a:latin typeface="メイリオ" panose="020B0604030504040204" pitchFamily="50" charset="-128"/>
                <a:ea typeface="メイリオ" panose="020B0604030504040204" pitchFamily="50" charset="-128"/>
                <a:cs typeface="MS UI Gothic"/>
              </a:rPr>
              <a:t>リ</a:t>
            </a:r>
            <a:r>
              <a:rPr sz="2400" spc="260" dirty="0">
                <a:latin typeface="メイリオ" panose="020B0604030504040204" pitchFamily="50" charset="-128"/>
                <a:ea typeface="メイリオ" panose="020B0604030504040204" pitchFamily="50" charset="-128"/>
                <a:cs typeface="MS UI Gothic"/>
              </a:rPr>
              <a:t>ッ</a:t>
            </a:r>
            <a:r>
              <a:rPr sz="2400" spc="310" dirty="0">
                <a:latin typeface="メイリオ" panose="020B0604030504040204" pitchFamily="50" charset="-128"/>
                <a:ea typeface="メイリオ" panose="020B0604030504040204" pitchFamily="50" charset="-128"/>
                <a:cs typeface="MS UI Gothic"/>
              </a:rPr>
              <a:t>ク</a:t>
            </a:r>
            <a:r>
              <a:rPr sz="2400" spc="325" dirty="0">
                <a:latin typeface="メイリオ" panose="020B0604030504040204" pitchFamily="50" charset="-128"/>
                <a:ea typeface="メイリオ" panose="020B0604030504040204" pitchFamily="50" charset="-128"/>
                <a:cs typeface="MS UI Gothic"/>
              </a:rPr>
              <a:t>し</a:t>
            </a:r>
            <a:r>
              <a:rPr sz="2400" spc="340"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140" dirty="0">
                <a:latin typeface="メイリオ" panose="020B0604030504040204" pitchFamily="50" charset="-128"/>
                <a:ea typeface="メイリオ" panose="020B0604030504040204" pitchFamily="50" charset="-128"/>
                <a:cs typeface="MS UI Gothic"/>
              </a:rPr>
              <a:t>。</a:t>
            </a:r>
            <a:r>
              <a:rPr sz="2400" spc="210" dirty="0">
                <a:latin typeface="メイリオ" panose="020B0604030504040204" pitchFamily="50" charset="-128"/>
                <a:ea typeface="メイリオ" panose="020B0604030504040204" pitchFamily="50" charset="-128"/>
                <a:cs typeface="MS UI Gothic"/>
              </a:rPr>
              <a:t>図</a:t>
            </a:r>
            <a:r>
              <a:rPr sz="2400" spc="105" dirty="0">
                <a:latin typeface="メイリオ" panose="020B0604030504040204" pitchFamily="50" charset="-128"/>
                <a:ea typeface="メイリオ" panose="020B0604030504040204" pitchFamily="50" charset="-128"/>
                <a:cs typeface="MS UI Gothic"/>
              </a:rPr>
              <a:t>8-1</a:t>
            </a:r>
            <a:endParaRPr sz="2400" dirty="0">
              <a:latin typeface="メイリオ" panose="020B0604030504040204" pitchFamily="50" charset="-128"/>
              <a:ea typeface="メイリオ" panose="020B0604030504040204" pitchFamily="50" charset="-128"/>
              <a:cs typeface="MS UI Gothic"/>
            </a:endParaRPr>
          </a:p>
          <a:p>
            <a:pPr marL="274638" algn="just">
              <a:spcBef>
                <a:spcPts val="720"/>
              </a:spcBef>
            </a:pPr>
            <a:r>
              <a:rPr sz="2400" dirty="0">
                <a:latin typeface="メイリオ" panose="020B0604030504040204" pitchFamily="50" charset="-128"/>
                <a:ea typeface="メイリオ" panose="020B0604030504040204" pitchFamily="50" charset="-128"/>
                <a:cs typeface="MS UI Gothic"/>
              </a:rPr>
              <a:t>③</a:t>
            </a:r>
            <a:r>
              <a:rPr sz="2400" spc="290" dirty="0">
                <a:latin typeface="メイリオ" panose="020B0604030504040204" pitchFamily="50" charset="-128"/>
                <a:ea typeface="メイリオ" panose="020B0604030504040204" pitchFamily="50" charset="-128"/>
                <a:cs typeface="MS UI Gothic"/>
              </a:rPr>
              <a:t> </a:t>
            </a:r>
            <a:r>
              <a:rPr sz="2400" spc="365" dirty="0">
                <a:latin typeface="メイリオ" panose="020B0604030504040204" pitchFamily="50" charset="-128"/>
                <a:ea typeface="メイリオ" panose="020B0604030504040204" pitchFamily="50" charset="-128"/>
                <a:cs typeface="MS UI Gothic"/>
              </a:rPr>
              <a:t>デ</a:t>
            </a:r>
            <a:r>
              <a:rPr sz="2400" spc="305" dirty="0">
                <a:latin typeface="メイリオ" panose="020B0604030504040204" pitchFamily="50" charset="-128"/>
                <a:ea typeface="メイリオ" panose="020B0604030504040204" pitchFamily="50" charset="-128"/>
                <a:cs typeface="MS UI Gothic"/>
              </a:rPr>
              <a:t>フ</a:t>
            </a:r>
            <a:r>
              <a:rPr sz="2400" spc="260" dirty="0">
                <a:latin typeface="メイリオ" panose="020B0604030504040204" pitchFamily="50" charset="-128"/>
                <a:ea typeface="メイリオ" panose="020B0604030504040204" pitchFamily="50" charset="-128"/>
                <a:cs typeface="MS UI Gothic"/>
              </a:rPr>
              <a:t>ォ</a:t>
            </a:r>
            <a:r>
              <a:rPr sz="2400" spc="360" dirty="0">
                <a:latin typeface="メイリオ" panose="020B0604030504040204" pitchFamily="50" charset="-128"/>
                <a:ea typeface="メイリオ" panose="020B0604030504040204" pitchFamily="50" charset="-128"/>
                <a:cs typeface="MS UI Gothic"/>
              </a:rPr>
              <a:t>ル</a:t>
            </a:r>
            <a:r>
              <a:rPr sz="2400" spc="315" dirty="0">
                <a:latin typeface="メイリオ" panose="020B0604030504040204" pitchFamily="50" charset="-128"/>
                <a:ea typeface="メイリオ" panose="020B0604030504040204" pitchFamily="50" charset="-128"/>
                <a:cs typeface="MS UI Gothic"/>
              </a:rPr>
              <a:t>ト</a:t>
            </a:r>
            <a:r>
              <a:rPr sz="2400" spc="360" dirty="0">
                <a:latin typeface="メイリオ" panose="020B0604030504040204" pitchFamily="50" charset="-128"/>
                <a:ea typeface="メイリオ" panose="020B0604030504040204" pitchFamily="50" charset="-128"/>
                <a:cs typeface="MS UI Gothic"/>
              </a:rPr>
              <a:t>の</a:t>
            </a:r>
            <a:r>
              <a:rPr sz="2400" spc="300" dirty="0">
                <a:latin typeface="メイリオ" panose="020B0604030504040204" pitchFamily="50" charset="-128"/>
                <a:ea typeface="メイリオ" panose="020B0604030504040204" pitchFamily="50" charset="-128"/>
                <a:cs typeface="MS UI Gothic"/>
              </a:rPr>
              <a:t>フ</a:t>
            </a:r>
            <a:r>
              <a:rPr sz="2400" spc="260" dirty="0">
                <a:latin typeface="メイリオ" panose="020B0604030504040204" pitchFamily="50" charset="-128"/>
                <a:ea typeface="メイリオ" panose="020B0604030504040204" pitchFamily="50" charset="-128"/>
                <a:cs typeface="MS UI Gothic"/>
              </a:rPr>
              <a:t>ァイ</a:t>
            </a:r>
            <a:r>
              <a:rPr sz="2400" spc="155" dirty="0">
                <a:latin typeface="メイリオ" panose="020B0604030504040204" pitchFamily="50" charset="-128"/>
                <a:ea typeface="メイリオ" panose="020B0604030504040204" pitchFamily="50" charset="-128"/>
                <a:cs typeface="MS UI Gothic"/>
              </a:rPr>
              <a:t>ル</a:t>
            </a:r>
            <a:r>
              <a:rPr sz="2400" spc="195" dirty="0">
                <a:latin typeface="メイリオ" panose="020B0604030504040204" pitchFamily="50" charset="-128"/>
                <a:ea typeface="メイリオ" panose="020B0604030504040204" pitchFamily="50" charset="-128"/>
                <a:cs typeface="MS UI Gothic"/>
              </a:rPr>
              <a:t>名</a:t>
            </a:r>
            <a:r>
              <a:rPr sz="2400" spc="75" dirty="0">
                <a:latin typeface="メイリオ" panose="020B0604030504040204" pitchFamily="50" charset="-128"/>
                <a:ea typeface="メイリオ" panose="020B0604030504040204" pitchFamily="50" charset="-128"/>
                <a:cs typeface="MS UI Gothic"/>
              </a:rPr>
              <a:t>tutorial1.net</a:t>
            </a:r>
            <a:r>
              <a:rPr sz="2400" spc="155" dirty="0">
                <a:latin typeface="メイリオ" panose="020B0604030504040204" pitchFamily="50" charset="-128"/>
                <a:ea typeface="メイリオ" panose="020B0604030504040204" pitchFamily="50" charset="-128"/>
                <a:cs typeface="MS UI Gothic"/>
              </a:rPr>
              <a:t>で</a:t>
            </a:r>
            <a:r>
              <a:rPr sz="2400" spc="195" dirty="0">
                <a:latin typeface="メイリオ" panose="020B0604030504040204" pitchFamily="50" charset="-128"/>
                <a:ea typeface="メイリオ" panose="020B0604030504040204" pitchFamily="50" charset="-128"/>
                <a:cs typeface="MS UI Gothic"/>
              </a:rPr>
              <a:t>出力</a:t>
            </a:r>
            <a:r>
              <a:rPr sz="2400" spc="140" dirty="0">
                <a:latin typeface="メイリオ" panose="020B0604030504040204" pitchFamily="50" charset="-128"/>
                <a:ea typeface="メイリオ" panose="020B0604030504040204" pitchFamily="50" charset="-128"/>
                <a:cs typeface="MS UI Gothic"/>
              </a:rPr>
              <a:t>し</a:t>
            </a:r>
            <a:r>
              <a:rPr sz="2400" spc="145"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274638" algn="just">
              <a:spcBef>
                <a:spcPts val="819"/>
              </a:spcBef>
            </a:pPr>
            <a:r>
              <a:rPr sz="2400" dirty="0">
                <a:latin typeface="メイリオ" panose="020B0604030504040204" pitchFamily="50" charset="-128"/>
                <a:ea typeface="メイリオ" panose="020B0604030504040204" pitchFamily="50" charset="-128"/>
                <a:cs typeface="MS UI Gothic"/>
              </a:rPr>
              <a:t>④</a:t>
            </a:r>
            <a:r>
              <a:rPr sz="2400" spc="290" dirty="0">
                <a:latin typeface="メイリオ" panose="020B0604030504040204" pitchFamily="50" charset="-128"/>
                <a:ea typeface="メイリオ" panose="020B0604030504040204" pitchFamily="50" charset="-128"/>
                <a:cs typeface="MS UI Gothic"/>
              </a:rPr>
              <a:t> </a:t>
            </a:r>
            <a:r>
              <a:rPr sz="2400" spc="325" dirty="0">
                <a:latin typeface="メイリオ" panose="020B0604030504040204" pitchFamily="50" charset="-128"/>
                <a:ea typeface="メイリオ" panose="020B0604030504040204" pitchFamily="50" charset="-128"/>
                <a:cs typeface="MS UI Gothic"/>
              </a:rPr>
              <a:t>ネ</a:t>
            </a:r>
            <a:r>
              <a:rPr sz="2400" spc="229" dirty="0">
                <a:latin typeface="メイリオ" panose="020B0604030504040204" pitchFamily="50" charset="-128"/>
                <a:ea typeface="メイリオ" panose="020B0604030504040204" pitchFamily="50" charset="-128"/>
                <a:cs typeface="MS UI Gothic"/>
              </a:rPr>
              <a:t>ッ</a:t>
            </a:r>
            <a:r>
              <a:rPr sz="2400" spc="280" dirty="0">
                <a:latin typeface="メイリオ" panose="020B0604030504040204" pitchFamily="50" charset="-128"/>
                <a:ea typeface="メイリオ" panose="020B0604030504040204" pitchFamily="50" charset="-128"/>
                <a:cs typeface="MS UI Gothic"/>
              </a:rPr>
              <a:t>ト</a:t>
            </a:r>
            <a:r>
              <a:rPr sz="2400" spc="229" dirty="0">
                <a:latin typeface="メイリオ" panose="020B0604030504040204" pitchFamily="50" charset="-128"/>
                <a:ea typeface="メイリオ" panose="020B0604030504040204" pitchFamily="50" charset="-128"/>
                <a:cs typeface="MS UI Gothic"/>
              </a:rPr>
              <a:t>リ</a:t>
            </a:r>
            <a:r>
              <a:rPr sz="2400" spc="305" dirty="0">
                <a:latin typeface="メイリオ" panose="020B0604030504040204" pitchFamily="50" charset="-128"/>
                <a:ea typeface="メイリオ" panose="020B0604030504040204" pitchFamily="50" charset="-128"/>
                <a:cs typeface="MS UI Gothic"/>
              </a:rPr>
              <a:t>ス</a:t>
            </a:r>
            <a:r>
              <a:rPr sz="2400" spc="280" dirty="0">
                <a:latin typeface="メイリオ" panose="020B0604030504040204" pitchFamily="50" charset="-128"/>
                <a:ea typeface="メイリオ" panose="020B0604030504040204" pitchFamily="50" charset="-128"/>
                <a:cs typeface="MS UI Gothic"/>
              </a:rPr>
              <a:t>ト</a:t>
            </a:r>
            <a:r>
              <a:rPr sz="2400" spc="325" dirty="0">
                <a:latin typeface="メイリオ" panose="020B0604030504040204" pitchFamily="50" charset="-128"/>
                <a:ea typeface="メイリオ" panose="020B0604030504040204" pitchFamily="50" charset="-128"/>
                <a:cs typeface="MS UI Gothic"/>
              </a:rPr>
              <a:t>の</a:t>
            </a:r>
            <a:r>
              <a:rPr sz="2400" spc="400" dirty="0">
                <a:latin typeface="メイリオ" panose="020B0604030504040204" pitchFamily="50" charset="-128"/>
                <a:ea typeface="メイリオ" panose="020B0604030504040204" pitchFamily="50" charset="-128"/>
                <a:cs typeface="MS UI Gothic"/>
              </a:rPr>
              <a:t>出力</a:t>
            </a:r>
            <a:r>
              <a:rPr sz="2400" spc="330" dirty="0">
                <a:latin typeface="メイリオ" panose="020B0604030504040204" pitchFamily="50" charset="-128"/>
                <a:ea typeface="メイリオ" panose="020B0604030504040204" pitchFamily="50" charset="-128"/>
                <a:cs typeface="MS UI Gothic"/>
              </a:rPr>
              <a:t>が</a:t>
            </a:r>
            <a:r>
              <a:rPr sz="2400" spc="400" dirty="0">
                <a:latin typeface="メイリオ" panose="020B0604030504040204" pitchFamily="50" charset="-128"/>
                <a:ea typeface="メイリオ" panose="020B0604030504040204" pitchFamily="50" charset="-128"/>
                <a:cs typeface="MS UI Gothic"/>
              </a:rPr>
              <a:t>終</a:t>
            </a:r>
            <a:r>
              <a:rPr sz="2400" spc="335" dirty="0">
                <a:latin typeface="メイリオ" panose="020B0604030504040204" pitchFamily="50" charset="-128"/>
                <a:ea typeface="メイリオ" panose="020B0604030504040204" pitchFamily="50" charset="-128"/>
                <a:cs typeface="MS UI Gothic"/>
              </a:rPr>
              <a:t>わ</a:t>
            </a:r>
            <a:r>
              <a:rPr sz="2400" spc="250" dirty="0">
                <a:latin typeface="メイリオ" panose="020B0604030504040204" pitchFamily="50" charset="-128"/>
                <a:ea typeface="メイリオ" panose="020B0604030504040204" pitchFamily="50" charset="-128"/>
                <a:cs typeface="MS UI Gothic"/>
              </a:rPr>
              <a:t>っ</a:t>
            </a:r>
            <a:r>
              <a:rPr sz="2400" spc="310" dirty="0">
                <a:latin typeface="メイリオ" panose="020B0604030504040204" pitchFamily="50" charset="-128"/>
                <a:ea typeface="メイリオ" panose="020B0604030504040204" pitchFamily="50" charset="-128"/>
                <a:cs typeface="MS UI Gothic"/>
              </a:rPr>
              <a:t>た</a:t>
            </a:r>
            <a:r>
              <a:rPr sz="2400" spc="275" dirty="0">
                <a:latin typeface="メイリオ" panose="020B0604030504040204" pitchFamily="50" charset="-128"/>
                <a:ea typeface="メイリオ" panose="020B0604030504040204" pitchFamily="50" charset="-128"/>
                <a:cs typeface="MS UI Gothic"/>
              </a:rPr>
              <a:t>ら</a:t>
            </a:r>
            <a:r>
              <a:rPr sz="2400" spc="200" dirty="0">
                <a:latin typeface="メイリオ" panose="020B0604030504040204" pitchFamily="50" charset="-128"/>
                <a:ea typeface="メイリオ" panose="020B0604030504040204" pitchFamily="50" charset="-128"/>
                <a:cs typeface="MS UI Gothic"/>
              </a:rPr>
              <a:t>［</a:t>
            </a:r>
            <a:r>
              <a:rPr sz="2400" spc="400" dirty="0">
                <a:latin typeface="メイリオ" panose="020B0604030504040204" pitchFamily="50" charset="-128"/>
                <a:ea typeface="メイリオ" panose="020B0604030504040204" pitchFamily="50" charset="-128"/>
                <a:cs typeface="MS UI Gothic"/>
              </a:rPr>
              <a:t>閉</a:t>
            </a:r>
            <a:r>
              <a:rPr sz="2400" spc="285" dirty="0">
                <a:latin typeface="メイリオ" panose="020B0604030504040204" pitchFamily="50" charset="-128"/>
                <a:ea typeface="メイリオ" panose="020B0604030504040204" pitchFamily="50" charset="-128"/>
                <a:cs typeface="MS UI Gothic"/>
              </a:rPr>
              <a:t>じ</a:t>
            </a:r>
            <a:r>
              <a:rPr sz="2400" spc="305" dirty="0">
                <a:latin typeface="メイリオ" panose="020B0604030504040204" pitchFamily="50" charset="-128"/>
                <a:ea typeface="メイリオ" panose="020B0604030504040204" pitchFamily="50" charset="-128"/>
                <a:cs typeface="MS UI Gothic"/>
              </a:rPr>
              <a:t>る</a:t>
            </a:r>
            <a:r>
              <a:rPr sz="2400" spc="200" dirty="0">
                <a:latin typeface="メイリオ" panose="020B0604030504040204" pitchFamily="50" charset="-128"/>
                <a:ea typeface="メイリオ" panose="020B0604030504040204" pitchFamily="50" charset="-128"/>
                <a:cs typeface="MS UI Gothic"/>
              </a:rPr>
              <a:t>］</a:t>
            </a:r>
            <a:r>
              <a:rPr sz="2400" spc="300" dirty="0">
                <a:latin typeface="メイリオ" panose="020B0604030504040204" pitchFamily="50" charset="-128"/>
                <a:ea typeface="メイリオ" panose="020B0604030504040204" pitchFamily="50" charset="-128"/>
                <a:cs typeface="MS UI Gothic"/>
              </a:rPr>
              <a:t>を</a:t>
            </a:r>
            <a:r>
              <a:rPr sz="2400" spc="275" dirty="0">
                <a:latin typeface="メイリオ" panose="020B0604030504040204" pitchFamily="50" charset="-128"/>
                <a:ea typeface="メイリオ" panose="020B0604030504040204" pitchFamily="50" charset="-128"/>
                <a:cs typeface="MS UI Gothic"/>
              </a:rPr>
              <a:t>ク</a:t>
            </a:r>
            <a:r>
              <a:rPr sz="2400" spc="229" dirty="0">
                <a:latin typeface="メイリオ" panose="020B0604030504040204" pitchFamily="50" charset="-128"/>
                <a:ea typeface="メイリオ" panose="020B0604030504040204" pitchFamily="50" charset="-128"/>
                <a:cs typeface="MS UI Gothic"/>
              </a:rPr>
              <a:t>リッ</a:t>
            </a:r>
            <a:r>
              <a:rPr sz="2400" spc="275" dirty="0">
                <a:latin typeface="メイリオ" panose="020B0604030504040204" pitchFamily="50" charset="-128"/>
                <a:ea typeface="メイリオ" panose="020B0604030504040204" pitchFamily="50" charset="-128"/>
                <a:cs typeface="MS UI Gothic"/>
              </a:rPr>
              <a:t>ク</a:t>
            </a:r>
            <a:r>
              <a:rPr sz="2400" spc="285" dirty="0">
                <a:latin typeface="メイリオ" panose="020B0604030504040204" pitchFamily="50" charset="-128"/>
                <a:ea typeface="メイリオ" panose="020B0604030504040204" pitchFamily="50" charset="-128"/>
                <a:cs typeface="MS UI Gothic"/>
              </a:rPr>
              <a:t>し</a:t>
            </a:r>
            <a:r>
              <a:rPr sz="2400" spc="300"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p:txBody>
      </p:sp>
      <p:sp>
        <p:nvSpPr>
          <p:cNvPr id="4" name="object 4"/>
          <p:cNvSpPr txBox="1"/>
          <p:nvPr/>
        </p:nvSpPr>
        <p:spPr>
          <a:xfrm>
            <a:off x="7523956" y="5858803"/>
            <a:ext cx="10515600" cy="1823576"/>
          </a:xfrm>
          <a:prstGeom prst="rect">
            <a:avLst/>
          </a:prstGeom>
        </p:spPr>
        <p:txBody>
          <a:bodyPr vert="horz" wrap="square" lIns="0" tIns="104140" rIns="0" bIns="0" rtlCol="0">
            <a:spAutoFit/>
          </a:bodyPr>
          <a:lstStyle/>
          <a:p>
            <a:pPr marL="12700">
              <a:lnSpc>
                <a:spcPct val="150000"/>
              </a:lnSpc>
              <a:spcBef>
                <a:spcPts val="720"/>
              </a:spcBef>
            </a:pPr>
            <a:r>
              <a:rPr sz="2400" spc="95" dirty="0" err="1">
                <a:latin typeface="メイリオ" panose="020B0604030504040204" pitchFamily="50" charset="-128"/>
                <a:ea typeface="メイリオ" panose="020B0604030504040204" pitchFamily="50" charset="-128"/>
                <a:cs typeface="MS UI Gothic"/>
              </a:rPr>
              <a:t>KiCad</a:t>
            </a:r>
            <a:r>
              <a:rPr sz="2400" spc="40" dirty="0">
                <a:latin typeface="メイリオ" panose="020B0604030504040204" pitchFamily="50" charset="-128"/>
                <a:ea typeface="メイリオ" panose="020B0604030504040204" pitchFamily="50" charset="-128"/>
                <a:cs typeface="MS UI Gothic"/>
              </a:rPr>
              <a:t> </a:t>
            </a:r>
            <a:r>
              <a:rPr sz="2400" spc="125" dirty="0">
                <a:latin typeface="メイリオ" panose="020B0604030504040204" pitchFamily="50" charset="-128"/>
                <a:ea typeface="メイリオ" panose="020B0604030504040204" pitchFamily="50" charset="-128"/>
                <a:cs typeface="MS UI Gothic"/>
              </a:rPr>
              <a:t>5.x</a:t>
            </a:r>
            <a:r>
              <a:rPr sz="2400" spc="270" dirty="0">
                <a:latin typeface="メイリオ" panose="020B0604030504040204" pitchFamily="50" charset="-128"/>
                <a:ea typeface="メイリオ" panose="020B0604030504040204" pitchFamily="50" charset="-128"/>
                <a:cs typeface="MS UI Gothic"/>
              </a:rPr>
              <a:t>で</a:t>
            </a:r>
            <a:r>
              <a:rPr sz="2400" spc="280" dirty="0">
                <a:latin typeface="メイリオ" panose="020B0604030504040204" pitchFamily="50" charset="-128"/>
                <a:ea typeface="メイリオ" panose="020B0604030504040204" pitchFamily="50" charset="-128"/>
                <a:cs typeface="MS UI Gothic"/>
              </a:rPr>
              <a:t>は</a:t>
            </a:r>
            <a:r>
              <a:rPr sz="2400" spc="270" dirty="0">
                <a:latin typeface="メイリオ" panose="020B0604030504040204" pitchFamily="50" charset="-128"/>
                <a:ea typeface="メイリオ" panose="020B0604030504040204" pitchFamily="50" charset="-128"/>
                <a:cs typeface="MS UI Gothic"/>
              </a:rPr>
              <a:t>ネ</a:t>
            </a:r>
            <a:r>
              <a:rPr sz="2400" spc="190" dirty="0">
                <a:latin typeface="メイリオ" panose="020B0604030504040204" pitchFamily="50" charset="-128"/>
                <a:ea typeface="メイリオ" panose="020B0604030504040204" pitchFamily="50" charset="-128"/>
                <a:cs typeface="MS UI Gothic"/>
              </a:rPr>
              <a:t>ッ</a:t>
            </a:r>
            <a:r>
              <a:rPr sz="2400" spc="229" dirty="0">
                <a:latin typeface="メイリオ" panose="020B0604030504040204" pitchFamily="50" charset="-128"/>
                <a:ea typeface="メイリオ" panose="020B0604030504040204" pitchFamily="50" charset="-128"/>
                <a:cs typeface="MS UI Gothic"/>
              </a:rPr>
              <a:t>ト</a:t>
            </a:r>
            <a:r>
              <a:rPr sz="2400" spc="190" dirty="0">
                <a:latin typeface="メイリオ" panose="020B0604030504040204" pitchFamily="50" charset="-128"/>
                <a:ea typeface="メイリオ" panose="020B0604030504040204" pitchFamily="50" charset="-128"/>
                <a:cs typeface="MS UI Gothic"/>
              </a:rPr>
              <a:t>リ</a:t>
            </a:r>
            <a:r>
              <a:rPr sz="2400" spc="250" dirty="0">
                <a:latin typeface="メイリオ" panose="020B0604030504040204" pitchFamily="50" charset="-128"/>
                <a:ea typeface="メイリオ" panose="020B0604030504040204" pitchFamily="50" charset="-128"/>
                <a:cs typeface="MS UI Gothic"/>
              </a:rPr>
              <a:t>ス</a:t>
            </a:r>
            <a:r>
              <a:rPr sz="2400" spc="229" dirty="0">
                <a:latin typeface="メイリオ" panose="020B0604030504040204" pitchFamily="50" charset="-128"/>
                <a:ea typeface="メイリオ" panose="020B0604030504040204" pitchFamily="50" charset="-128"/>
                <a:cs typeface="MS UI Gothic"/>
              </a:rPr>
              <a:t>ト</a:t>
            </a:r>
            <a:r>
              <a:rPr sz="2400" spc="245" dirty="0">
                <a:latin typeface="メイリオ" panose="020B0604030504040204" pitchFamily="50" charset="-128"/>
                <a:ea typeface="メイリオ" panose="020B0604030504040204" pitchFamily="50" charset="-128"/>
                <a:cs typeface="MS UI Gothic"/>
              </a:rPr>
              <a:t>を</a:t>
            </a:r>
            <a:r>
              <a:rPr sz="2400" spc="330" dirty="0">
                <a:latin typeface="メイリオ" panose="020B0604030504040204" pitchFamily="50" charset="-128"/>
                <a:ea typeface="メイリオ" panose="020B0604030504040204" pitchFamily="50" charset="-128"/>
                <a:cs typeface="MS UI Gothic"/>
              </a:rPr>
              <a:t>作成</a:t>
            </a:r>
            <a:r>
              <a:rPr sz="2400" spc="280" dirty="0">
                <a:latin typeface="メイリオ" panose="020B0604030504040204" pitchFamily="50" charset="-128"/>
                <a:ea typeface="メイリオ" panose="020B0604030504040204" pitchFamily="50" charset="-128"/>
                <a:cs typeface="MS UI Gothic"/>
              </a:rPr>
              <a:t>せず</a:t>
            </a:r>
            <a:r>
              <a:rPr sz="2400" spc="245" dirty="0">
                <a:latin typeface="メイリオ" panose="020B0604030504040204" pitchFamily="50" charset="-128"/>
                <a:ea typeface="メイリオ" panose="020B0604030504040204" pitchFamily="50" charset="-128"/>
                <a:cs typeface="MS UI Gothic"/>
              </a:rPr>
              <a:t>レ</a:t>
            </a:r>
            <a:r>
              <a:rPr sz="2400" spc="235" dirty="0">
                <a:latin typeface="メイリオ" panose="020B0604030504040204" pitchFamily="50" charset="-128"/>
                <a:ea typeface="メイリオ" panose="020B0604030504040204" pitchFamily="50" charset="-128"/>
                <a:cs typeface="MS UI Gothic"/>
              </a:rPr>
              <a:t>イ</a:t>
            </a:r>
            <a:r>
              <a:rPr sz="2400" spc="245" dirty="0">
                <a:latin typeface="メイリオ" panose="020B0604030504040204" pitchFamily="50" charset="-128"/>
                <a:ea typeface="メイリオ" panose="020B0604030504040204" pitchFamily="50" charset="-128"/>
                <a:cs typeface="MS UI Gothic"/>
              </a:rPr>
              <a:t>アウ</a:t>
            </a:r>
            <a:r>
              <a:rPr sz="2400" spc="195" dirty="0">
                <a:latin typeface="メイリオ" panose="020B0604030504040204" pitchFamily="50" charset="-128"/>
                <a:ea typeface="メイリオ" panose="020B0604030504040204" pitchFamily="50" charset="-128"/>
                <a:cs typeface="MS UI Gothic"/>
              </a:rPr>
              <a:t>ト</a:t>
            </a:r>
            <a:r>
              <a:rPr sz="2400" spc="245" dirty="0">
                <a:latin typeface="メイリオ" panose="020B0604030504040204" pitchFamily="50" charset="-128"/>
                <a:ea typeface="メイリオ" panose="020B0604030504040204" pitchFamily="50" charset="-128"/>
                <a:cs typeface="MS UI Gothic"/>
              </a:rPr>
              <a:t>エ</a:t>
            </a:r>
            <a:r>
              <a:rPr sz="2400" spc="114" dirty="0">
                <a:latin typeface="メイリオ" panose="020B0604030504040204" pitchFamily="50" charset="-128"/>
                <a:ea typeface="メイリオ" panose="020B0604030504040204" pitchFamily="50" charset="-128"/>
                <a:cs typeface="MS UI Gothic"/>
              </a:rPr>
              <a:t>デ</a:t>
            </a:r>
            <a:r>
              <a:rPr sz="2400" spc="170" dirty="0">
                <a:latin typeface="メイリオ" panose="020B0604030504040204" pitchFamily="50" charset="-128"/>
                <a:ea typeface="メイリオ" panose="020B0604030504040204" pitchFamily="50" charset="-128"/>
                <a:cs typeface="MS UI Gothic"/>
              </a:rPr>
              <a:t>ィ</a:t>
            </a:r>
            <a:r>
              <a:rPr sz="2400" spc="204" dirty="0">
                <a:latin typeface="メイリオ" panose="020B0604030504040204" pitchFamily="50" charset="-128"/>
                <a:ea typeface="メイリオ" panose="020B0604030504040204" pitchFamily="50" charset="-128"/>
                <a:cs typeface="MS UI Gothic"/>
              </a:rPr>
              <a:t>タ</a:t>
            </a:r>
            <a:r>
              <a:rPr sz="2400" spc="235" dirty="0">
                <a:latin typeface="メイリオ" panose="020B0604030504040204" pitchFamily="50" charset="-128"/>
                <a:ea typeface="メイリオ" panose="020B0604030504040204" pitchFamily="50" charset="-128"/>
                <a:cs typeface="MS UI Gothic"/>
              </a:rPr>
              <a:t>に</a:t>
            </a:r>
            <a:r>
              <a:rPr sz="2400" spc="245" dirty="0">
                <a:latin typeface="メイリオ" panose="020B0604030504040204" pitchFamily="50" charset="-128"/>
                <a:ea typeface="メイリオ" panose="020B0604030504040204" pitchFamily="50" charset="-128"/>
                <a:cs typeface="MS UI Gothic"/>
              </a:rPr>
              <a:t>デー</a:t>
            </a:r>
            <a:r>
              <a:rPr sz="2400" spc="204" dirty="0">
                <a:latin typeface="メイリオ" panose="020B0604030504040204" pitchFamily="50" charset="-128"/>
                <a:ea typeface="メイリオ" panose="020B0604030504040204" pitchFamily="50" charset="-128"/>
                <a:cs typeface="MS UI Gothic"/>
              </a:rPr>
              <a:t>タ</a:t>
            </a:r>
            <a:r>
              <a:rPr sz="2400" spc="225" dirty="0">
                <a:latin typeface="メイリオ" panose="020B0604030504040204" pitchFamily="50" charset="-128"/>
                <a:ea typeface="メイリオ" panose="020B0604030504040204" pitchFamily="50" charset="-128"/>
                <a:cs typeface="MS UI Gothic"/>
              </a:rPr>
              <a:t>を</a:t>
            </a:r>
            <a:r>
              <a:rPr sz="2400" spc="300" dirty="0">
                <a:latin typeface="メイリオ" panose="020B0604030504040204" pitchFamily="50" charset="-128"/>
                <a:ea typeface="メイリオ" panose="020B0604030504040204" pitchFamily="50" charset="-128"/>
                <a:cs typeface="MS UI Gothic"/>
              </a:rPr>
              <a:t>渡</a:t>
            </a:r>
            <a:r>
              <a:rPr sz="2400" spc="254" dirty="0">
                <a:latin typeface="メイリオ" panose="020B0604030504040204" pitchFamily="50" charset="-128"/>
                <a:ea typeface="メイリオ" panose="020B0604030504040204" pitchFamily="50" charset="-128"/>
                <a:cs typeface="MS UI Gothic"/>
              </a:rPr>
              <a:t>す</a:t>
            </a:r>
            <a:r>
              <a:rPr sz="2400" spc="204" dirty="0">
                <a:latin typeface="メイリオ" panose="020B0604030504040204" pitchFamily="50" charset="-128"/>
                <a:ea typeface="メイリオ" panose="020B0604030504040204" pitchFamily="50" charset="-128"/>
                <a:cs typeface="MS UI Gothic"/>
              </a:rPr>
              <a:t>こ</a:t>
            </a:r>
            <a:r>
              <a:rPr sz="2400" spc="190" dirty="0">
                <a:latin typeface="メイリオ" panose="020B0604030504040204" pitchFamily="50" charset="-128"/>
                <a:ea typeface="メイリオ" panose="020B0604030504040204" pitchFamily="50" charset="-128"/>
                <a:cs typeface="MS UI Gothic"/>
              </a:rPr>
              <a:t>と</a:t>
            </a:r>
            <a:r>
              <a:rPr sz="2400" spc="229" dirty="0">
                <a:latin typeface="メイリオ" panose="020B0604030504040204" pitchFamily="50" charset="-128"/>
                <a:ea typeface="メイリオ" panose="020B0604030504040204" pitchFamily="50" charset="-128"/>
                <a:cs typeface="MS UI Gothic"/>
              </a:rPr>
              <a:t>も</a:t>
            </a:r>
            <a:r>
              <a:rPr sz="2400" spc="300" dirty="0">
                <a:latin typeface="メイリオ" panose="020B0604030504040204" pitchFamily="50" charset="-128"/>
                <a:ea typeface="メイリオ" panose="020B0604030504040204" pitchFamily="50" charset="-128"/>
                <a:cs typeface="MS UI Gothic"/>
              </a:rPr>
              <a:t>可能</a:t>
            </a:r>
            <a:r>
              <a:rPr sz="2400" spc="245" dirty="0">
                <a:latin typeface="メイリオ" panose="020B0604030504040204" pitchFamily="50" charset="-128"/>
                <a:ea typeface="メイリオ" panose="020B0604030504040204" pitchFamily="50" charset="-128"/>
                <a:cs typeface="MS UI Gothic"/>
              </a:rPr>
              <a:t>で</a:t>
            </a:r>
            <a:r>
              <a:rPr lang="ja-JP" altLang="en-US" sz="2400" spc="245" dirty="0">
                <a:latin typeface="メイリオ" panose="020B0604030504040204" pitchFamily="50" charset="-128"/>
                <a:ea typeface="メイリオ" panose="020B0604030504040204" pitchFamily="50" charset="-128"/>
                <a:cs typeface="MS UI Gothic"/>
              </a:rPr>
              <a:t>今回はこちらを使用します。</a:t>
            </a:r>
            <a:endParaRPr sz="2400" dirty="0">
              <a:latin typeface="メイリオ" panose="020B0604030504040204" pitchFamily="50" charset="-128"/>
              <a:ea typeface="メイリオ" panose="020B0604030504040204" pitchFamily="50" charset="-128"/>
              <a:cs typeface="MS UI Gothic"/>
            </a:endParaRPr>
          </a:p>
          <a:p>
            <a:pPr marL="12700">
              <a:lnSpc>
                <a:spcPct val="150000"/>
              </a:lnSpc>
              <a:spcBef>
                <a:spcPts val="820"/>
              </a:spcBef>
            </a:pPr>
            <a:r>
              <a:rPr sz="2400" spc="575" dirty="0">
                <a:latin typeface="メイリオ" panose="020B0604030504040204" pitchFamily="50" charset="-128"/>
                <a:ea typeface="メイリオ" panose="020B0604030504040204" pitchFamily="50" charset="-128"/>
                <a:cs typeface="MS UI Gothic"/>
              </a:rPr>
              <a:t>「</a:t>
            </a:r>
            <a:r>
              <a:rPr sz="2400" u="sng" spc="85"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Tips</a:t>
            </a:r>
            <a:r>
              <a:rPr sz="2400" u="sng" spc="25"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 </a:t>
            </a:r>
            <a:r>
              <a:rPr sz="2400" u="sng" spc="15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11.</a:t>
            </a:r>
            <a:r>
              <a:rPr sz="2400" u="sng" spc="3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 </a:t>
            </a:r>
            <a:r>
              <a:rPr sz="2400" u="sng" spc="9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回路図</a:t>
            </a:r>
            <a:r>
              <a:rPr sz="2400" u="sng" spc="7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か</a:t>
            </a:r>
            <a:r>
              <a:rPr sz="2400" u="sng" spc="6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ら</a:t>
            </a:r>
            <a:r>
              <a:rPr sz="2400" u="sng" spc="9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基板</a:t>
            </a:r>
            <a:r>
              <a:rPr sz="2400" u="sng" spc="65"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を</a:t>
            </a:r>
            <a:r>
              <a:rPr sz="2400" u="sng" spc="9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更新</a:t>
            </a:r>
            <a:r>
              <a:rPr sz="2400" spc="130" dirty="0">
                <a:latin typeface="メイリオ" panose="020B0604030504040204" pitchFamily="50" charset="-128"/>
                <a:ea typeface="メイリオ" panose="020B0604030504040204" pitchFamily="50" charset="-128"/>
                <a:cs typeface="MS UI Gothic"/>
              </a:rPr>
              <a:t>」</a:t>
            </a:r>
            <a:r>
              <a:rPr sz="2400" spc="195" dirty="0">
                <a:latin typeface="メイリオ" panose="020B0604030504040204" pitchFamily="50" charset="-128"/>
                <a:ea typeface="メイリオ" panose="020B0604030504040204" pitchFamily="50" charset="-128"/>
                <a:cs typeface="MS UI Gothic"/>
              </a:rPr>
              <a:t>を</a:t>
            </a:r>
            <a:r>
              <a:rPr sz="2400" spc="260" dirty="0">
                <a:latin typeface="メイリオ" panose="020B0604030504040204" pitchFamily="50" charset="-128"/>
                <a:ea typeface="メイリオ" panose="020B0604030504040204" pitchFamily="50" charset="-128"/>
                <a:cs typeface="MS UI Gothic"/>
              </a:rPr>
              <a:t>参照</a:t>
            </a:r>
            <a:endParaRPr sz="2400" dirty="0">
              <a:latin typeface="メイリオ" panose="020B0604030504040204" pitchFamily="50" charset="-128"/>
              <a:ea typeface="メイリオ" panose="020B0604030504040204" pitchFamily="50" charset="-128"/>
              <a:cs typeface="MS UI Gothic"/>
            </a:endParaRPr>
          </a:p>
        </p:txBody>
      </p:sp>
      <p:sp>
        <p:nvSpPr>
          <p:cNvPr id="6" name="object 6"/>
          <p:cNvSpPr/>
          <p:nvPr/>
        </p:nvSpPr>
        <p:spPr>
          <a:xfrm>
            <a:off x="4094956" y="3060700"/>
            <a:ext cx="609600" cy="518160"/>
          </a:xfrm>
          <a:prstGeom prst="rect">
            <a:avLst/>
          </a:prstGeom>
          <a:blipFill>
            <a:blip r:embed="rId2" cstate="print"/>
            <a:stretch>
              <a:fillRect/>
            </a:stretch>
          </a:blipFill>
        </p:spPr>
        <p:txBody>
          <a:bodyPr wrap="square" lIns="0" tIns="0" rIns="0" bIns="0" rtlCol="0"/>
          <a:lstStyle/>
          <a:p>
            <a:endParaRPr dirty="0"/>
          </a:p>
        </p:txBody>
      </p:sp>
      <p:sp>
        <p:nvSpPr>
          <p:cNvPr id="7" name="object 7"/>
          <p:cNvSpPr/>
          <p:nvPr/>
        </p:nvSpPr>
        <p:spPr>
          <a:xfrm>
            <a:off x="1978823" y="5858803"/>
            <a:ext cx="5240333" cy="3062648"/>
          </a:xfrm>
          <a:prstGeom prst="rect">
            <a:avLst/>
          </a:prstGeom>
          <a:blipFill>
            <a:blip r:embed="rId3" cstate="print"/>
            <a:stretch>
              <a:fillRect/>
            </a:stretch>
          </a:blipFill>
        </p:spPr>
        <p:txBody>
          <a:bodyPr wrap="square" lIns="0" tIns="0" rIns="0" bIns="0" rtlCol="0"/>
          <a:lstStyle/>
          <a:p>
            <a:endParaRPr dirty="0"/>
          </a:p>
        </p:txBody>
      </p:sp>
      <p:sp>
        <p:nvSpPr>
          <p:cNvPr id="8" name="object 8"/>
          <p:cNvSpPr txBox="1">
            <a:spLocks noGrp="1"/>
          </p:cNvSpPr>
          <p:nvPr>
            <p:ph type="sldNum" sz="quarter" idx="7"/>
          </p:nvPr>
        </p:nvSpPr>
        <p:spPr/>
        <p:txBody>
          <a:bodyPr/>
          <a:lstStyle/>
          <a:p>
            <a:r>
              <a:rPr lang="en-US" altLang="ja-JP" dirty="0"/>
              <a:t>19</a:t>
            </a:r>
          </a:p>
        </p:txBody>
      </p:sp>
      <p:sp>
        <p:nvSpPr>
          <p:cNvPr id="9" name="正方形/長方形 8">
            <a:extLst>
              <a:ext uri="{FF2B5EF4-FFF2-40B4-BE49-F238E27FC236}">
                <a16:creationId xmlns:a16="http://schemas.microsoft.com/office/drawing/2014/main" id="{5F038DF7-E771-498B-B2FE-9BD05BBF35E4}"/>
              </a:ext>
            </a:extLst>
          </p:cNvPr>
          <p:cNvSpPr/>
          <p:nvPr/>
        </p:nvSpPr>
        <p:spPr>
          <a:xfrm>
            <a:off x="4038951" y="8921451"/>
            <a:ext cx="1043876" cy="461665"/>
          </a:xfrm>
          <a:prstGeom prst="rect">
            <a:avLst/>
          </a:prstGeom>
        </p:spPr>
        <p:txBody>
          <a:bodyPr wrap="none">
            <a:spAutoFit/>
          </a:bodyPr>
          <a:lstStyle/>
          <a:p>
            <a:pPr algn="ctr">
              <a:spcBef>
                <a:spcPts val="820"/>
              </a:spcBef>
              <a:tabLst>
                <a:tab pos="365125" algn="l"/>
              </a:tabLst>
            </a:pPr>
            <a:r>
              <a:rPr lang="ja-JP" altLang="en-US" sz="2400" spc="110" dirty="0">
                <a:latin typeface="メイリオ" panose="020B0604030504040204" pitchFamily="50" charset="-128"/>
                <a:ea typeface="メイリオ" panose="020B0604030504040204" pitchFamily="50" charset="-128"/>
                <a:cs typeface="MS UI Gothic"/>
              </a:rPr>
              <a:t>図</a:t>
            </a:r>
            <a:r>
              <a:rPr lang="en-US" altLang="ja-JP" sz="2400" spc="55" dirty="0">
                <a:latin typeface="メイリオ" panose="020B0604030504040204" pitchFamily="50" charset="-128"/>
                <a:ea typeface="メイリオ" panose="020B0604030504040204" pitchFamily="50" charset="-128"/>
                <a:cs typeface="MS UI Gothic"/>
              </a:rPr>
              <a:t>8-1</a:t>
            </a:r>
            <a:endParaRPr lang="ja-JP" altLang="en-US" sz="2400" dirty="0">
              <a:latin typeface="メイリオ" panose="020B0604030504040204" pitchFamily="50" charset="-128"/>
              <a:ea typeface="メイリオ" panose="020B0604030504040204" pitchFamily="50" charset="-128"/>
              <a:cs typeface="MS UI Gothic"/>
            </a:endParaRPr>
          </a:p>
        </p:txBody>
      </p:sp>
      <p:sp>
        <p:nvSpPr>
          <p:cNvPr id="10" name="スライド番号プレースホルダー 4">
            <a:extLst>
              <a:ext uri="{FF2B5EF4-FFF2-40B4-BE49-F238E27FC236}">
                <a16:creationId xmlns:a16="http://schemas.microsoft.com/office/drawing/2014/main" id="{D104DD69-920B-4881-B5D2-61A9B998E889}"/>
              </a:ext>
            </a:extLst>
          </p:cNvPr>
          <p:cNvSpPr txBox="1">
            <a:spLocks/>
          </p:cNvSpPr>
          <p:nvPr/>
        </p:nvSpPr>
        <p:spPr>
          <a:xfrm>
            <a:off x="17658556" y="95209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40</a:t>
            </a:fld>
            <a:endParaRPr lang="en-US" altLang="ja-JP" sz="2400" spc="170" dirty="0"/>
          </a:p>
        </p:txBody>
      </p:sp>
    </p:spTree>
    <p:extLst>
      <p:ext uri="{BB962C8B-B14F-4D97-AF65-F5344CB8AC3E}">
        <p14:creationId xmlns:p14="http://schemas.microsoft.com/office/powerpoint/2010/main" val="12018469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45504316-9F52-406E-A845-6BF2B0743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8556" y="1068775"/>
            <a:ext cx="12296698" cy="9278916"/>
          </a:xfrm>
          <a:prstGeom prst="rect">
            <a:avLst/>
          </a:prstGeom>
        </p:spPr>
      </p:pic>
      <p:sp>
        <p:nvSpPr>
          <p:cNvPr id="3" name="正方形/長方形 2">
            <a:extLst>
              <a:ext uri="{FF2B5EF4-FFF2-40B4-BE49-F238E27FC236}">
                <a16:creationId xmlns:a16="http://schemas.microsoft.com/office/drawing/2014/main" id="{2D350D78-8AD0-41D9-A91B-978A8F526BF0}"/>
              </a:ext>
            </a:extLst>
          </p:cNvPr>
          <p:cNvSpPr/>
          <p:nvPr/>
        </p:nvSpPr>
        <p:spPr>
          <a:xfrm rot="20550565">
            <a:off x="1074340" y="1547364"/>
            <a:ext cx="8218917" cy="1446550"/>
          </a:xfrm>
          <a:prstGeom prst="rect">
            <a:avLst/>
          </a:prstGeom>
        </p:spPr>
        <p:txBody>
          <a:bodyPr wrap="none">
            <a:spAutoFit/>
          </a:bodyPr>
          <a:lstStyle/>
          <a:p>
            <a:r>
              <a:rPr lang="ja-JP" altLang="en-US" sz="8800" b="1" spc="150" dirty="0">
                <a:effectLst>
                  <a:outerShdw blurRad="50800" dist="190500" dir="2700000" algn="tl" rotWithShape="0">
                    <a:prstClr val="black">
                      <a:alpha val="54000"/>
                    </a:prstClr>
                  </a:outerShdw>
                </a:effectLst>
                <a:latin typeface="メイリオ" panose="020B0604030504040204" pitchFamily="50" charset="-128"/>
                <a:ea typeface="メイリオ" panose="020B0604030504040204" pitchFamily="50" charset="-128"/>
                <a:cs typeface="MS UI Gothic"/>
              </a:rPr>
              <a:t>アートワーク編</a:t>
            </a:r>
            <a:endParaRPr lang="ja-JP" altLang="en-US" sz="8800" b="1" dirty="0">
              <a:effectLst>
                <a:outerShdw blurRad="50800" dist="190500" dir="2700000" algn="tl" rotWithShape="0">
                  <a:prstClr val="black">
                    <a:alpha val="54000"/>
                  </a:prstClr>
                </a:outerShdw>
              </a:effectLst>
            </a:endParaRPr>
          </a:p>
        </p:txBody>
      </p:sp>
    </p:spTree>
    <p:extLst>
      <p:ext uri="{BB962C8B-B14F-4D97-AF65-F5344CB8AC3E}">
        <p14:creationId xmlns:p14="http://schemas.microsoft.com/office/powerpoint/2010/main" val="3497399148"/>
      </p:ext>
    </p:extLst>
  </p:cSld>
  <p:clrMapOvr>
    <a:masterClrMapping/>
  </p:clrMapOvr>
  <mc:AlternateContent xmlns:mc="http://schemas.openxmlformats.org/markup-compatibility/2006" xmlns:p14="http://schemas.microsoft.com/office/powerpoint/2010/main">
    <mc:Choice Requires="p14">
      <p:transition spd="slow" p14:dur="2000" advTm="4053"/>
    </mc:Choice>
    <mc:Fallback xmlns="">
      <p:transition spd="slow" advTm="4053"/>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345501" y="601496"/>
            <a:ext cx="16160655" cy="3235758"/>
          </a:xfrm>
          <a:prstGeom prst="rect">
            <a:avLst/>
          </a:prstGeom>
        </p:spPr>
        <p:txBody>
          <a:bodyPr vert="horz" wrap="square" lIns="0" tIns="12700" rIns="0" bIns="0" rtlCol="0">
            <a:spAutoFit/>
          </a:bodyPr>
          <a:lstStyle/>
          <a:p>
            <a:pPr marL="279400" indent="-266700">
              <a:spcBef>
                <a:spcPts val="100"/>
              </a:spcBef>
              <a:buFont typeface="Microsoft JhengHei"/>
              <a:buAutoNum type="arabicPeriod" startAt="9"/>
              <a:tabLst>
                <a:tab pos="279400" algn="l"/>
              </a:tabLst>
            </a:pPr>
            <a:r>
              <a:rPr sz="2400" dirty="0" err="1">
                <a:latin typeface="メイリオ" panose="020B0604030504040204" pitchFamily="50" charset="-128"/>
                <a:ea typeface="メイリオ" panose="020B0604030504040204" pitchFamily="50" charset="-128"/>
                <a:cs typeface="Microsoft JhengHei"/>
              </a:rPr>
              <a:t>レイアウト設計</a:t>
            </a:r>
            <a:r>
              <a:rPr lang="ja-JP" altLang="en-US" sz="2400" dirty="0">
                <a:latin typeface="メイリオ" panose="020B0604030504040204" pitchFamily="50" charset="-128"/>
                <a:ea typeface="メイリオ" panose="020B0604030504040204" pitchFamily="50" charset="-128"/>
                <a:cs typeface="Microsoft JhengHei"/>
              </a:rPr>
              <a:t>　　　（チュートリアルに戻ります）</a:t>
            </a:r>
            <a:endParaRPr sz="2400" dirty="0">
              <a:latin typeface="メイリオ" panose="020B0604030504040204" pitchFamily="50" charset="-128"/>
              <a:ea typeface="メイリオ" panose="020B0604030504040204" pitchFamily="50" charset="-128"/>
              <a:cs typeface="Microsoft JhengHei"/>
            </a:endParaRPr>
          </a:p>
          <a:p>
            <a:pPr marL="625475" marR="5080" algn="just">
              <a:lnSpc>
                <a:spcPct val="155800"/>
              </a:lnSpc>
              <a:spcBef>
                <a:spcPts val="250"/>
              </a:spcBef>
            </a:pPr>
            <a:r>
              <a:rPr lang="ja-JP" altLang="en-US" sz="2400" spc="170" dirty="0">
                <a:latin typeface="メイリオ" panose="020B0604030504040204" pitchFamily="50" charset="-128"/>
                <a:ea typeface="メイリオ" panose="020B0604030504040204" pitchFamily="50" charset="-128"/>
                <a:cs typeface="MS UI Gothic"/>
              </a:rPr>
              <a:t>プリント基板の銅箔のパターンのことをパターンレイアウトと呼び、</a:t>
            </a:r>
            <a:r>
              <a:rPr lang="en-US" altLang="ja-JP" sz="2400" spc="170" dirty="0" err="1">
                <a:latin typeface="メイリオ" panose="020B0604030504040204" pitchFamily="50" charset="-128"/>
                <a:ea typeface="メイリオ" panose="020B0604030504040204" pitchFamily="50" charset="-128"/>
                <a:cs typeface="MS UI Gothic"/>
              </a:rPr>
              <a:t>KiCad</a:t>
            </a:r>
            <a:r>
              <a:rPr lang="ja-JP" altLang="en-US" sz="2400" spc="170" dirty="0">
                <a:latin typeface="メイリオ" panose="020B0604030504040204" pitchFamily="50" charset="-128"/>
                <a:ea typeface="メイリオ" panose="020B0604030504040204" pitchFamily="50" charset="-128"/>
                <a:cs typeface="MS UI Gothic"/>
              </a:rPr>
              <a:t>では、レイアウトエディタを使います。</a:t>
            </a:r>
            <a:r>
              <a:rPr sz="2400" spc="170" dirty="0" err="1">
                <a:latin typeface="メイリオ" panose="020B0604030504040204" pitchFamily="50" charset="-128"/>
                <a:ea typeface="メイリオ" panose="020B0604030504040204" pitchFamily="50" charset="-128"/>
                <a:cs typeface="MS UI Gothic"/>
              </a:rPr>
              <a:t>レ</a:t>
            </a:r>
            <a:r>
              <a:rPr sz="2400" spc="165" dirty="0" err="1">
                <a:latin typeface="メイリオ" panose="020B0604030504040204" pitchFamily="50" charset="-128"/>
                <a:ea typeface="メイリオ" panose="020B0604030504040204" pitchFamily="50" charset="-128"/>
                <a:cs typeface="MS UI Gothic"/>
              </a:rPr>
              <a:t>イ</a:t>
            </a:r>
            <a:r>
              <a:rPr sz="2400" spc="170" dirty="0" err="1">
                <a:latin typeface="メイリオ" panose="020B0604030504040204" pitchFamily="50" charset="-128"/>
                <a:ea typeface="メイリオ" panose="020B0604030504040204" pitchFamily="50" charset="-128"/>
                <a:cs typeface="MS UI Gothic"/>
              </a:rPr>
              <a:t>アウ</a:t>
            </a:r>
            <a:r>
              <a:rPr sz="2400" spc="160" dirty="0" err="1">
                <a:latin typeface="メイリオ" panose="020B0604030504040204" pitchFamily="50" charset="-128"/>
                <a:ea typeface="メイリオ" panose="020B0604030504040204" pitchFamily="50" charset="-128"/>
                <a:cs typeface="MS UI Gothic"/>
              </a:rPr>
              <a:t>ト</a:t>
            </a:r>
            <a:r>
              <a:rPr sz="2400" spc="220" dirty="0" err="1">
                <a:latin typeface="メイリオ" panose="020B0604030504040204" pitchFamily="50" charset="-128"/>
                <a:ea typeface="メイリオ" panose="020B0604030504040204" pitchFamily="50" charset="-128"/>
                <a:cs typeface="MS UI Gothic"/>
              </a:rPr>
              <a:t>設計</a:t>
            </a:r>
            <a:r>
              <a:rPr sz="2400" spc="190" dirty="0" err="1">
                <a:latin typeface="メイリオ" panose="020B0604030504040204" pitchFamily="50" charset="-128"/>
                <a:ea typeface="メイリオ" panose="020B0604030504040204" pitchFamily="50" charset="-128"/>
                <a:cs typeface="MS UI Gothic"/>
              </a:rPr>
              <a:t>は</a:t>
            </a:r>
            <a:r>
              <a:rPr sz="2400" spc="185" dirty="0" err="1">
                <a:latin typeface="メイリオ" panose="020B0604030504040204" pitchFamily="50" charset="-128"/>
                <a:ea typeface="メイリオ" panose="020B0604030504040204" pitchFamily="50" charset="-128"/>
                <a:cs typeface="MS UI Gothic"/>
              </a:rPr>
              <a:t>パ</a:t>
            </a:r>
            <a:r>
              <a:rPr sz="2400" spc="170" dirty="0" err="1">
                <a:latin typeface="メイリオ" panose="020B0604030504040204" pitchFamily="50" charset="-128"/>
                <a:ea typeface="メイリオ" panose="020B0604030504040204" pitchFamily="50" charset="-128"/>
                <a:cs typeface="MS UI Gothic"/>
              </a:rPr>
              <a:t>ソ</a:t>
            </a:r>
            <a:r>
              <a:rPr sz="2400" spc="160" dirty="0" err="1">
                <a:latin typeface="メイリオ" panose="020B0604030504040204" pitchFamily="50" charset="-128"/>
                <a:ea typeface="メイリオ" panose="020B0604030504040204" pitchFamily="50" charset="-128"/>
                <a:cs typeface="MS UI Gothic"/>
              </a:rPr>
              <a:t>コ</a:t>
            </a:r>
            <a:r>
              <a:rPr sz="2400" spc="170" dirty="0" err="1">
                <a:latin typeface="メイリオ" panose="020B0604030504040204" pitchFamily="50" charset="-128"/>
                <a:ea typeface="メイリオ" panose="020B0604030504040204" pitchFamily="50" charset="-128"/>
                <a:cs typeface="MS UI Gothic"/>
              </a:rPr>
              <a:t>ン</a:t>
            </a:r>
            <a:r>
              <a:rPr sz="2400" spc="220" dirty="0" err="1">
                <a:latin typeface="メイリオ" panose="020B0604030504040204" pitchFamily="50" charset="-128"/>
                <a:ea typeface="メイリオ" panose="020B0604030504040204" pitchFamily="50" charset="-128"/>
                <a:cs typeface="MS UI Gothic"/>
              </a:rPr>
              <a:t>内</a:t>
            </a:r>
            <a:r>
              <a:rPr sz="2400" spc="185" dirty="0" err="1">
                <a:latin typeface="メイリオ" panose="020B0604030504040204" pitchFamily="50" charset="-128"/>
                <a:ea typeface="メイリオ" panose="020B0604030504040204" pitchFamily="50" charset="-128"/>
                <a:cs typeface="MS UI Gothic"/>
              </a:rPr>
              <a:t>での</a:t>
            </a:r>
            <a:r>
              <a:rPr sz="2400" spc="220" dirty="0" err="1">
                <a:latin typeface="メイリオ" panose="020B0604030504040204" pitchFamily="50" charset="-128"/>
                <a:ea typeface="メイリオ" panose="020B0604030504040204" pitchFamily="50" charset="-128"/>
                <a:cs typeface="MS UI Gothic"/>
              </a:rPr>
              <a:t>作業</a:t>
            </a:r>
            <a:r>
              <a:rPr sz="2400" spc="185" dirty="0" err="1">
                <a:latin typeface="メイリオ" panose="020B0604030504040204" pitchFamily="50" charset="-128"/>
                <a:ea typeface="メイリオ" panose="020B0604030504040204" pitchFamily="50" charset="-128"/>
                <a:cs typeface="MS UI Gothic"/>
              </a:rPr>
              <a:t>で</a:t>
            </a:r>
            <a:r>
              <a:rPr sz="2400" spc="190" dirty="0" err="1">
                <a:latin typeface="メイリオ" panose="020B0604030504040204" pitchFamily="50" charset="-128"/>
                <a:ea typeface="メイリオ" panose="020B0604030504040204" pitchFamily="50" charset="-128"/>
                <a:cs typeface="MS UI Gothic"/>
              </a:rPr>
              <a:t>す</a:t>
            </a:r>
            <a:r>
              <a:rPr sz="2400" spc="185" dirty="0" err="1">
                <a:latin typeface="メイリオ" panose="020B0604030504040204" pitchFamily="50" charset="-128"/>
                <a:ea typeface="メイリオ" panose="020B0604030504040204" pitchFamily="50" charset="-128"/>
                <a:cs typeface="MS UI Gothic"/>
              </a:rPr>
              <a:t>が</a:t>
            </a:r>
            <a:r>
              <a:rPr lang="ja-JP" altLang="en-US" sz="2400" spc="185" dirty="0" err="1">
                <a:latin typeface="メイリオ" panose="020B0604030504040204" pitchFamily="50" charset="-128"/>
                <a:ea typeface="メイリオ" panose="020B0604030504040204" pitchFamily="50" charset="-128"/>
                <a:cs typeface="MS UI Gothic"/>
              </a:rPr>
              <a:t>、</a:t>
            </a:r>
            <a:r>
              <a:rPr sz="2400" spc="185" dirty="0" err="1">
                <a:latin typeface="メイリオ" panose="020B0604030504040204" pitchFamily="50" charset="-128"/>
                <a:ea typeface="メイリオ" panose="020B0604030504040204" pitchFamily="50" charset="-128"/>
                <a:cs typeface="MS UI Gothic"/>
              </a:rPr>
              <a:t>ユ</a:t>
            </a:r>
            <a:r>
              <a:rPr sz="2400" spc="170" dirty="0" err="1">
                <a:latin typeface="メイリオ" panose="020B0604030504040204" pitchFamily="50" charset="-128"/>
                <a:ea typeface="メイリオ" panose="020B0604030504040204" pitchFamily="50" charset="-128"/>
                <a:cs typeface="MS UI Gothic"/>
              </a:rPr>
              <a:t>ニ</a:t>
            </a:r>
            <a:r>
              <a:rPr sz="2400" spc="145" dirty="0" err="1">
                <a:latin typeface="メイリオ" panose="020B0604030504040204" pitchFamily="50" charset="-128"/>
                <a:ea typeface="メイリオ" panose="020B0604030504040204" pitchFamily="50" charset="-128"/>
                <a:cs typeface="MS UI Gothic"/>
              </a:rPr>
              <a:t>バ</a:t>
            </a:r>
            <a:r>
              <a:rPr sz="2400" spc="229" dirty="0" err="1">
                <a:latin typeface="メイリオ" panose="020B0604030504040204" pitchFamily="50" charset="-128"/>
                <a:ea typeface="メイリオ" panose="020B0604030504040204" pitchFamily="50" charset="-128"/>
                <a:cs typeface="MS UI Gothic"/>
              </a:rPr>
              <a:t>ー</a:t>
            </a:r>
            <a:r>
              <a:rPr sz="2400" spc="185" dirty="0" err="1">
                <a:latin typeface="メイリオ" panose="020B0604030504040204" pitchFamily="50" charset="-128"/>
                <a:ea typeface="メイリオ" panose="020B0604030504040204" pitchFamily="50" charset="-128"/>
                <a:cs typeface="MS UI Gothic"/>
              </a:rPr>
              <a:t>サ</a:t>
            </a:r>
            <a:r>
              <a:rPr sz="2400" spc="210" dirty="0" err="1">
                <a:latin typeface="メイリオ" panose="020B0604030504040204" pitchFamily="50" charset="-128"/>
                <a:ea typeface="メイリオ" panose="020B0604030504040204" pitchFamily="50" charset="-128"/>
                <a:cs typeface="MS UI Gothic"/>
              </a:rPr>
              <a:t>ル</a:t>
            </a:r>
            <a:r>
              <a:rPr sz="2400" spc="155" dirty="0" err="1">
                <a:latin typeface="メイリオ" panose="020B0604030504040204" pitchFamily="50" charset="-128"/>
                <a:ea typeface="メイリオ" panose="020B0604030504040204" pitchFamily="50" charset="-128"/>
                <a:cs typeface="MS UI Gothic"/>
              </a:rPr>
              <a:t>基板</a:t>
            </a:r>
            <a:r>
              <a:rPr sz="2400" spc="120" dirty="0" err="1">
                <a:latin typeface="メイリオ" panose="020B0604030504040204" pitchFamily="50" charset="-128"/>
                <a:ea typeface="メイリオ" panose="020B0604030504040204" pitchFamily="50" charset="-128"/>
                <a:cs typeface="MS UI Gothic"/>
              </a:rPr>
              <a:t>に</a:t>
            </a:r>
            <a:r>
              <a:rPr sz="2400" spc="155" dirty="0" err="1">
                <a:latin typeface="メイリオ" panose="020B0604030504040204" pitchFamily="50" charset="-128"/>
                <a:ea typeface="メイリオ" panose="020B0604030504040204" pitchFamily="50" charset="-128"/>
                <a:cs typeface="MS UI Gothic"/>
              </a:rPr>
              <a:t>部品</a:t>
            </a:r>
            <a:r>
              <a:rPr sz="2400" spc="114" dirty="0" err="1">
                <a:latin typeface="メイリオ" panose="020B0604030504040204" pitchFamily="50" charset="-128"/>
                <a:ea typeface="メイリオ" panose="020B0604030504040204" pitchFamily="50" charset="-128"/>
                <a:cs typeface="MS UI Gothic"/>
              </a:rPr>
              <a:t>を</a:t>
            </a:r>
            <a:r>
              <a:rPr sz="2400" spc="155" dirty="0" err="1">
                <a:latin typeface="メイリオ" panose="020B0604030504040204" pitchFamily="50" charset="-128"/>
                <a:ea typeface="メイリオ" panose="020B0604030504040204" pitchFamily="50" charset="-128"/>
                <a:cs typeface="MS UI Gothic"/>
              </a:rPr>
              <a:t>配置</a:t>
            </a:r>
            <a:r>
              <a:rPr sz="2400" spc="110" dirty="0" err="1">
                <a:latin typeface="メイリオ" panose="020B0604030504040204" pitchFamily="50" charset="-128"/>
                <a:ea typeface="メイリオ" panose="020B0604030504040204" pitchFamily="50" charset="-128"/>
                <a:cs typeface="MS UI Gothic"/>
              </a:rPr>
              <a:t>し</a:t>
            </a:r>
            <a:r>
              <a:rPr sz="2400" spc="155" dirty="0" err="1">
                <a:latin typeface="メイリオ" panose="020B0604030504040204" pitchFamily="50" charset="-128"/>
                <a:ea typeface="メイリオ" panose="020B0604030504040204" pitchFamily="50" charset="-128"/>
                <a:cs typeface="MS UI Gothic"/>
              </a:rPr>
              <a:t>配線</a:t>
            </a:r>
            <a:r>
              <a:rPr sz="2400" spc="130" dirty="0" err="1">
                <a:latin typeface="メイリオ" panose="020B0604030504040204" pitchFamily="50" charset="-128"/>
                <a:ea typeface="メイリオ" panose="020B0604030504040204" pitchFamily="50" charset="-128"/>
                <a:cs typeface="MS UI Gothic"/>
              </a:rPr>
              <a:t>す</a:t>
            </a:r>
            <a:r>
              <a:rPr sz="2400" spc="114" dirty="0" err="1">
                <a:latin typeface="メイリオ" panose="020B0604030504040204" pitchFamily="50" charset="-128"/>
                <a:ea typeface="メイリオ" panose="020B0604030504040204" pitchFamily="50" charset="-128"/>
                <a:cs typeface="MS UI Gothic"/>
              </a:rPr>
              <a:t>る</a:t>
            </a:r>
            <a:r>
              <a:rPr sz="2400" spc="125" dirty="0" err="1">
                <a:latin typeface="メイリオ" panose="020B0604030504040204" pitchFamily="50" charset="-128"/>
                <a:ea typeface="メイリオ" panose="020B0604030504040204" pitchFamily="50" charset="-128"/>
                <a:cs typeface="MS UI Gothic"/>
              </a:rPr>
              <a:t>の</a:t>
            </a:r>
            <a:r>
              <a:rPr sz="2400" spc="95" dirty="0" err="1">
                <a:latin typeface="メイリオ" panose="020B0604030504040204" pitchFamily="50" charset="-128"/>
                <a:ea typeface="メイリオ" panose="020B0604030504040204" pitchFamily="50" charset="-128"/>
                <a:cs typeface="MS UI Gothic"/>
              </a:rPr>
              <a:t>と</a:t>
            </a:r>
            <a:r>
              <a:rPr sz="2400" spc="155" dirty="0" err="1">
                <a:latin typeface="メイリオ" panose="020B0604030504040204" pitchFamily="50" charset="-128"/>
                <a:ea typeface="メイリオ" panose="020B0604030504040204" pitchFamily="50" charset="-128"/>
                <a:cs typeface="MS UI Gothic"/>
              </a:rPr>
              <a:t>全</a:t>
            </a:r>
            <a:r>
              <a:rPr sz="2400" spc="75" dirty="0" err="1">
                <a:latin typeface="メイリオ" panose="020B0604030504040204" pitchFamily="50" charset="-128"/>
                <a:ea typeface="メイリオ" panose="020B0604030504040204" pitchFamily="50" charset="-128"/>
                <a:cs typeface="MS UI Gothic"/>
              </a:rPr>
              <a:t>く</a:t>
            </a:r>
            <a:r>
              <a:rPr sz="2400" spc="155" dirty="0" err="1">
                <a:latin typeface="メイリオ" panose="020B0604030504040204" pitchFamily="50" charset="-128"/>
                <a:ea typeface="メイリオ" panose="020B0604030504040204" pitchFamily="50" charset="-128"/>
                <a:cs typeface="MS UI Gothic"/>
              </a:rPr>
              <a:t>同</a:t>
            </a:r>
            <a:r>
              <a:rPr sz="2400" spc="110" dirty="0" err="1">
                <a:latin typeface="メイリオ" panose="020B0604030504040204" pitchFamily="50" charset="-128"/>
                <a:ea typeface="メイリオ" panose="020B0604030504040204" pitchFamily="50" charset="-128"/>
                <a:cs typeface="MS UI Gothic"/>
              </a:rPr>
              <a:t>じ</a:t>
            </a:r>
            <a:r>
              <a:rPr sz="2400" spc="155" dirty="0" err="1">
                <a:latin typeface="メイリオ" panose="020B0604030504040204" pitchFamily="50" charset="-128"/>
                <a:ea typeface="メイリオ" panose="020B0604030504040204" pitchFamily="50" charset="-128"/>
                <a:cs typeface="MS UI Gothic"/>
              </a:rPr>
              <a:t>工作</a:t>
            </a:r>
            <a:r>
              <a:rPr lang="ja-JP" altLang="en-US" sz="2400" spc="155" dirty="0">
                <a:latin typeface="メイリオ" panose="020B0604030504040204" pitchFamily="50" charset="-128"/>
                <a:ea typeface="メイリオ" panose="020B0604030504040204" pitchFamily="50" charset="-128"/>
                <a:cs typeface="MS UI Gothic"/>
              </a:rPr>
              <a:t>となり、</a:t>
            </a:r>
            <a:r>
              <a:rPr sz="2400" spc="165" dirty="0" err="1">
                <a:latin typeface="メイリオ" panose="020B0604030504040204" pitchFamily="50" charset="-128"/>
                <a:ea typeface="メイリオ" panose="020B0604030504040204" pitchFamily="50" charset="-128"/>
                <a:cs typeface="MS UI Gothic"/>
              </a:rPr>
              <a:t>配置配線</a:t>
            </a:r>
            <a:r>
              <a:rPr sz="2400" spc="135" dirty="0" err="1">
                <a:latin typeface="メイリオ" panose="020B0604030504040204" pitchFamily="50" charset="-128"/>
                <a:ea typeface="メイリオ" panose="020B0604030504040204" pitchFamily="50" charset="-128"/>
                <a:cs typeface="MS UI Gothic"/>
              </a:rPr>
              <a:t>の</a:t>
            </a:r>
            <a:r>
              <a:rPr sz="2400" spc="165" dirty="0" err="1">
                <a:latin typeface="メイリオ" panose="020B0604030504040204" pitchFamily="50" charset="-128"/>
                <a:ea typeface="メイリオ" panose="020B0604030504040204" pitchFamily="50" charset="-128"/>
                <a:cs typeface="MS UI Gothic"/>
              </a:rPr>
              <a:t>良</a:t>
            </a:r>
            <a:r>
              <a:rPr sz="2400" spc="120" dirty="0" err="1">
                <a:latin typeface="メイリオ" panose="020B0604030504040204" pitchFamily="50" charset="-128"/>
                <a:ea typeface="メイリオ" panose="020B0604030504040204" pitchFamily="50" charset="-128"/>
                <a:cs typeface="MS UI Gothic"/>
              </a:rPr>
              <a:t>し</a:t>
            </a:r>
            <a:r>
              <a:rPr sz="2400" spc="165" dirty="0" err="1">
                <a:latin typeface="メイリオ" panose="020B0604030504040204" pitchFamily="50" charset="-128"/>
                <a:ea typeface="メイリオ" panose="020B0604030504040204" pitchFamily="50" charset="-128"/>
                <a:cs typeface="MS UI Gothic"/>
              </a:rPr>
              <a:t>悪</a:t>
            </a:r>
            <a:r>
              <a:rPr sz="2400" spc="120" dirty="0" err="1">
                <a:latin typeface="メイリオ" panose="020B0604030504040204" pitchFamily="50" charset="-128"/>
                <a:ea typeface="メイリオ" panose="020B0604030504040204" pitchFamily="50" charset="-128"/>
                <a:cs typeface="MS UI Gothic"/>
              </a:rPr>
              <a:t>し</a:t>
            </a:r>
            <a:r>
              <a:rPr sz="2400" spc="130" dirty="0" err="1">
                <a:latin typeface="メイリオ" panose="020B0604030504040204" pitchFamily="50" charset="-128"/>
                <a:ea typeface="メイリオ" panose="020B0604030504040204" pitchFamily="50" charset="-128"/>
                <a:cs typeface="MS UI Gothic"/>
              </a:rPr>
              <a:t>に</a:t>
            </a:r>
            <a:r>
              <a:rPr sz="2400" spc="75" dirty="0" err="1">
                <a:latin typeface="メイリオ" panose="020B0604030504040204" pitchFamily="50" charset="-128"/>
                <a:ea typeface="メイリオ" panose="020B0604030504040204" pitchFamily="50" charset="-128"/>
                <a:cs typeface="MS UI Gothic"/>
              </a:rPr>
              <a:t>よ</a:t>
            </a:r>
            <a:r>
              <a:rPr sz="2400" spc="285" dirty="0" err="1">
                <a:latin typeface="メイリオ" panose="020B0604030504040204" pitchFamily="50" charset="-128"/>
                <a:ea typeface="メイリオ" panose="020B0604030504040204" pitchFamily="50" charset="-128"/>
                <a:cs typeface="MS UI Gothic"/>
              </a:rPr>
              <a:t>っ</a:t>
            </a:r>
            <a:r>
              <a:rPr sz="2400" spc="120" dirty="0" err="1">
                <a:latin typeface="メイリオ" panose="020B0604030504040204" pitchFamily="50" charset="-128"/>
                <a:ea typeface="メイリオ" panose="020B0604030504040204" pitchFamily="50" charset="-128"/>
                <a:cs typeface="MS UI Gothic"/>
              </a:rPr>
              <a:t>て</a:t>
            </a:r>
            <a:r>
              <a:rPr sz="2400" spc="155" dirty="0" err="1">
                <a:latin typeface="メイリオ" panose="020B0604030504040204" pitchFamily="50" charset="-128"/>
                <a:ea typeface="メイリオ" panose="020B0604030504040204" pitchFamily="50" charset="-128"/>
                <a:cs typeface="MS UI Gothic"/>
              </a:rPr>
              <a:t>出来上</a:t>
            </a:r>
            <a:r>
              <a:rPr sz="2400" spc="130" dirty="0" err="1">
                <a:latin typeface="メイリオ" panose="020B0604030504040204" pitchFamily="50" charset="-128"/>
                <a:ea typeface="メイリオ" panose="020B0604030504040204" pitchFamily="50" charset="-128"/>
                <a:cs typeface="MS UI Gothic"/>
              </a:rPr>
              <a:t>が</a:t>
            </a:r>
            <a:r>
              <a:rPr sz="2400" spc="95" dirty="0" err="1">
                <a:latin typeface="メイリオ" panose="020B0604030504040204" pitchFamily="50" charset="-128"/>
                <a:ea typeface="メイリオ" panose="020B0604030504040204" pitchFamily="50" charset="-128"/>
                <a:cs typeface="MS UI Gothic"/>
              </a:rPr>
              <a:t>っ</a:t>
            </a:r>
            <a:r>
              <a:rPr sz="2400" spc="120" dirty="0" err="1">
                <a:latin typeface="メイリオ" panose="020B0604030504040204" pitchFamily="50" charset="-128"/>
                <a:ea typeface="メイリオ" panose="020B0604030504040204" pitchFamily="50" charset="-128"/>
                <a:cs typeface="MS UI Gothic"/>
              </a:rPr>
              <a:t>た</a:t>
            </a:r>
            <a:r>
              <a:rPr sz="2400" spc="155" dirty="0" err="1">
                <a:latin typeface="メイリオ" panose="020B0604030504040204" pitchFamily="50" charset="-128"/>
                <a:ea typeface="メイリオ" panose="020B0604030504040204" pitchFamily="50" charset="-128"/>
                <a:cs typeface="MS UI Gothic"/>
              </a:rPr>
              <a:t>回</a:t>
            </a:r>
            <a:r>
              <a:rPr sz="2400" spc="155" dirty="0">
                <a:latin typeface="メイリオ" panose="020B0604030504040204" pitchFamily="50" charset="-128"/>
                <a:ea typeface="メイリオ" panose="020B0604030504040204" pitchFamily="50" charset="-128"/>
                <a:cs typeface="MS UI Gothic"/>
              </a:rPr>
              <a:t> </a:t>
            </a:r>
            <a:r>
              <a:rPr sz="2400" spc="229" dirty="0" err="1">
                <a:latin typeface="メイリオ" panose="020B0604030504040204" pitchFamily="50" charset="-128"/>
                <a:ea typeface="メイリオ" panose="020B0604030504040204" pitchFamily="50" charset="-128"/>
                <a:cs typeface="MS UI Gothic"/>
              </a:rPr>
              <a:t>路</a:t>
            </a:r>
            <a:r>
              <a:rPr sz="2400" spc="185" dirty="0" err="1">
                <a:latin typeface="メイリオ" panose="020B0604030504040204" pitchFamily="50" charset="-128"/>
                <a:ea typeface="メイリオ" panose="020B0604030504040204" pitchFamily="50" charset="-128"/>
                <a:cs typeface="MS UI Gothic"/>
              </a:rPr>
              <a:t>の</a:t>
            </a:r>
            <a:r>
              <a:rPr sz="2400" spc="229" dirty="0" err="1">
                <a:latin typeface="メイリオ" panose="020B0604030504040204" pitchFamily="50" charset="-128"/>
                <a:ea typeface="メイリオ" panose="020B0604030504040204" pitchFamily="50" charset="-128"/>
                <a:cs typeface="MS UI Gothic"/>
              </a:rPr>
              <a:t>性能</a:t>
            </a:r>
            <a:r>
              <a:rPr sz="2400" spc="180" dirty="0" err="1">
                <a:latin typeface="メイリオ" panose="020B0604030504040204" pitchFamily="50" charset="-128"/>
                <a:ea typeface="メイリオ" panose="020B0604030504040204" pitchFamily="50" charset="-128"/>
                <a:cs typeface="MS UI Gothic"/>
              </a:rPr>
              <a:t>に</a:t>
            </a:r>
            <a:r>
              <a:rPr sz="2400" spc="229" dirty="0" err="1">
                <a:latin typeface="メイリオ" panose="020B0604030504040204" pitchFamily="50" charset="-128"/>
                <a:ea typeface="メイリオ" panose="020B0604030504040204" pitchFamily="50" charset="-128"/>
                <a:cs typeface="MS UI Gothic"/>
              </a:rPr>
              <a:t>差</a:t>
            </a:r>
            <a:r>
              <a:rPr sz="2400" spc="190" dirty="0" err="1">
                <a:latin typeface="メイリオ" panose="020B0604030504040204" pitchFamily="50" charset="-128"/>
                <a:ea typeface="メイリオ" panose="020B0604030504040204" pitchFamily="50" charset="-128"/>
                <a:cs typeface="MS UI Gothic"/>
              </a:rPr>
              <a:t>が</a:t>
            </a:r>
            <a:r>
              <a:rPr sz="2400" spc="229" dirty="0" err="1">
                <a:latin typeface="メイリオ" panose="020B0604030504040204" pitchFamily="50" charset="-128"/>
                <a:ea typeface="メイリオ" panose="020B0604030504040204" pitchFamily="50" charset="-128"/>
                <a:cs typeface="MS UI Gothic"/>
              </a:rPr>
              <a:t>出</a:t>
            </a:r>
            <a:r>
              <a:rPr sz="2400" spc="175" dirty="0" err="1">
                <a:latin typeface="メイリオ" panose="020B0604030504040204" pitchFamily="50" charset="-128"/>
                <a:ea typeface="メイリオ" panose="020B0604030504040204" pitchFamily="50" charset="-128"/>
                <a:cs typeface="MS UI Gothic"/>
              </a:rPr>
              <a:t>る</a:t>
            </a:r>
            <a:r>
              <a:rPr sz="2400" spc="160" dirty="0" err="1">
                <a:latin typeface="メイリオ" panose="020B0604030504040204" pitchFamily="50" charset="-128"/>
                <a:ea typeface="メイリオ" panose="020B0604030504040204" pitchFamily="50" charset="-128"/>
                <a:cs typeface="MS UI Gothic"/>
              </a:rPr>
              <a:t>こ</a:t>
            </a:r>
            <a:r>
              <a:rPr sz="2400" spc="145" dirty="0" err="1">
                <a:latin typeface="メイリオ" panose="020B0604030504040204" pitchFamily="50" charset="-128"/>
                <a:ea typeface="メイリオ" panose="020B0604030504040204" pitchFamily="50" charset="-128"/>
                <a:cs typeface="MS UI Gothic"/>
              </a:rPr>
              <a:t>と</a:t>
            </a:r>
            <a:r>
              <a:rPr sz="2400" spc="175" dirty="0" err="1">
                <a:latin typeface="メイリオ" panose="020B0604030504040204" pitchFamily="50" charset="-128"/>
                <a:ea typeface="メイリオ" panose="020B0604030504040204" pitchFamily="50" charset="-128"/>
                <a:cs typeface="MS UI Gothic"/>
              </a:rPr>
              <a:t>も</a:t>
            </a:r>
            <a:r>
              <a:rPr sz="2400" spc="185" dirty="0" err="1">
                <a:latin typeface="メイリオ" panose="020B0604030504040204" pitchFamily="50" charset="-128"/>
                <a:ea typeface="メイリオ" panose="020B0604030504040204" pitchFamily="50" charset="-128"/>
                <a:cs typeface="MS UI Gothic"/>
              </a:rPr>
              <a:t>あ</a:t>
            </a:r>
            <a:r>
              <a:rPr sz="2400" spc="145" dirty="0" err="1">
                <a:latin typeface="メイリオ" panose="020B0604030504040204" pitchFamily="50" charset="-128"/>
                <a:ea typeface="メイリオ" panose="020B0604030504040204" pitchFamily="50" charset="-128"/>
                <a:cs typeface="MS UI Gothic"/>
              </a:rPr>
              <a:t>り</a:t>
            </a:r>
            <a:r>
              <a:rPr sz="2400" spc="175" dirty="0" err="1">
                <a:latin typeface="メイリオ" panose="020B0604030504040204" pitchFamily="50" charset="-128"/>
                <a:ea typeface="メイリオ" panose="020B0604030504040204" pitchFamily="50" charset="-128"/>
                <a:cs typeface="MS UI Gothic"/>
              </a:rPr>
              <a:t>ま</a:t>
            </a:r>
            <a:r>
              <a:rPr sz="2400" spc="70" dirty="0" err="1">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lang="en-US" altLang="ja-JP" sz="2400" spc="385" dirty="0">
              <a:latin typeface="メイリオ" panose="020B0604030504040204" pitchFamily="50" charset="-128"/>
              <a:ea typeface="メイリオ" panose="020B0604030504040204" pitchFamily="50" charset="-128"/>
              <a:cs typeface="MS UI Gothic"/>
            </a:endParaRPr>
          </a:p>
          <a:p>
            <a:pPr marL="625475" marR="5080" algn="just">
              <a:lnSpc>
                <a:spcPct val="155800"/>
              </a:lnSpc>
              <a:spcBef>
                <a:spcPts val="250"/>
              </a:spcBef>
            </a:pPr>
            <a:endParaRPr sz="2400" dirty="0">
              <a:latin typeface="メイリオ" panose="020B0604030504040204" pitchFamily="50" charset="-128"/>
              <a:ea typeface="メイリオ" panose="020B0604030504040204" pitchFamily="50" charset="-128"/>
              <a:cs typeface="MS UI Gothic"/>
            </a:endParaRPr>
          </a:p>
          <a:p>
            <a:pPr marL="12700" algn="just">
              <a:spcBef>
                <a:spcPts val="820"/>
              </a:spcBef>
            </a:pPr>
            <a:r>
              <a:rPr sz="2400" spc="215" dirty="0" err="1">
                <a:latin typeface="メイリオ" panose="020B0604030504040204" pitchFamily="50" charset="-128"/>
                <a:ea typeface="メイリオ" panose="020B0604030504040204" pitchFamily="50" charset="-128"/>
                <a:cs typeface="MS UI Gothic"/>
              </a:rPr>
              <a:t>こ</a:t>
            </a:r>
            <a:r>
              <a:rPr sz="2400" spc="254" dirty="0" err="1">
                <a:latin typeface="メイリオ" panose="020B0604030504040204" pitchFamily="50" charset="-128"/>
                <a:ea typeface="メイリオ" panose="020B0604030504040204" pitchFamily="50" charset="-128"/>
                <a:cs typeface="MS UI Gothic"/>
              </a:rPr>
              <a:t>の</a:t>
            </a:r>
            <a:r>
              <a:rPr sz="2400" spc="310" dirty="0" err="1">
                <a:latin typeface="メイリオ" panose="020B0604030504040204" pitchFamily="50" charset="-128"/>
                <a:ea typeface="メイリオ" panose="020B0604030504040204" pitchFamily="50" charset="-128"/>
                <a:cs typeface="MS UI Gothic"/>
              </a:rPr>
              <a:t>章</a:t>
            </a:r>
            <a:r>
              <a:rPr sz="2400" spc="254" dirty="0" err="1">
                <a:latin typeface="メイリオ" panose="020B0604030504040204" pitchFamily="50" charset="-128"/>
                <a:ea typeface="メイリオ" panose="020B0604030504040204" pitchFamily="50" charset="-128"/>
                <a:cs typeface="MS UI Gothic"/>
              </a:rPr>
              <a:t>で</a:t>
            </a:r>
            <a:r>
              <a:rPr sz="2400" spc="265" dirty="0" err="1">
                <a:latin typeface="メイリオ" panose="020B0604030504040204" pitchFamily="50" charset="-128"/>
                <a:ea typeface="メイリオ" panose="020B0604030504040204" pitchFamily="50" charset="-128"/>
                <a:cs typeface="MS UI Gothic"/>
              </a:rPr>
              <a:t>は</a:t>
            </a:r>
            <a:r>
              <a:rPr sz="2400" spc="235" dirty="0" err="1">
                <a:latin typeface="メイリオ" panose="020B0604030504040204" pitchFamily="50" charset="-128"/>
                <a:ea typeface="メイリオ" panose="020B0604030504040204" pitchFamily="50" charset="-128"/>
                <a:cs typeface="MS UI Gothic"/>
              </a:rPr>
              <a:t>レ</a:t>
            </a:r>
            <a:r>
              <a:rPr sz="2400" spc="225" dirty="0" err="1">
                <a:latin typeface="メイリオ" panose="020B0604030504040204" pitchFamily="50" charset="-128"/>
                <a:ea typeface="メイリオ" panose="020B0604030504040204" pitchFamily="50" charset="-128"/>
                <a:cs typeface="MS UI Gothic"/>
              </a:rPr>
              <a:t>イ</a:t>
            </a:r>
            <a:r>
              <a:rPr sz="2400" spc="235" dirty="0" err="1">
                <a:latin typeface="メイリオ" panose="020B0604030504040204" pitchFamily="50" charset="-128"/>
                <a:ea typeface="メイリオ" panose="020B0604030504040204" pitchFamily="50" charset="-128"/>
                <a:cs typeface="MS UI Gothic"/>
              </a:rPr>
              <a:t>ア</a:t>
            </a:r>
            <a:r>
              <a:rPr sz="2400" spc="229" dirty="0" err="1">
                <a:latin typeface="メイリオ" panose="020B0604030504040204" pitchFamily="50" charset="-128"/>
                <a:ea typeface="メイリオ" panose="020B0604030504040204" pitchFamily="50" charset="-128"/>
                <a:cs typeface="MS UI Gothic"/>
              </a:rPr>
              <a:t>ウ</a:t>
            </a:r>
            <a:r>
              <a:rPr sz="2400" spc="185" dirty="0" err="1">
                <a:latin typeface="メイリオ" panose="020B0604030504040204" pitchFamily="50" charset="-128"/>
                <a:ea typeface="メイリオ" panose="020B0604030504040204" pitchFamily="50" charset="-128"/>
                <a:cs typeface="MS UI Gothic"/>
              </a:rPr>
              <a:t>ト</a:t>
            </a:r>
            <a:r>
              <a:rPr sz="2400" spc="245" dirty="0" err="1">
                <a:latin typeface="メイリオ" panose="020B0604030504040204" pitchFamily="50" charset="-128"/>
                <a:ea typeface="メイリオ" panose="020B0604030504040204" pitchFamily="50" charset="-128"/>
                <a:cs typeface="MS UI Gothic"/>
              </a:rPr>
              <a:t>エ</a:t>
            </a:r>
            <a:r>
              <a:rPr sz="2400" spc="114" dirty="0" err="1">
                <a:latin typeface="メイリオ" panose="020B0604030504040204" pitchFamily="50" charset="-128"/>
                <a:ea typeface="メイリオ" panose="020B0604030504040204" pitchFamily="50" charset="-128"/>
                <a:cs typeface="MS UI Gothic"/>
              </a:rPr>
              <a:t>デ</a:t>
            </a:r>
            <a:r>
              <a:rPr sz="2400" spc="125" dirty="0" err="1">
                <a:latin typeface="メイリオ" panose="020B0604030504040204" pitchFamily="50" charset="-128"/>
                <a:ea typeface="メイリオ" panose="020B0604030504040204" pitchFamily="50" charset="-128"/>
                <a:cs typeface="MS UI Gothic"/>
              </a:rPr>
              <a:t>ィ</a:t>
            </a:r>
            <a:r>
              <a:rPr sz="2400" spc="155" dirty="0" err="1">
                <a:latin typeface="メイリオ" panose="020B0604030504040204" pitchFamily="50" charset="-128"/>
                <a:ea typeface="メイリオ" panose="020B0604030504040204" pitchFamily="50" charset="-128"/>
                <a:cs typeface="MS UI Gothic"/>
              </a:rPr>
              <a:t>タ</a:t>
            </a:r>
            <a:r>
              <a:rPr sz="2400" spc="125" dirty="0" err="1">
                <a:latin typeface="メイリオ" panose="020B0604030504040204" pitchFamily="50" charset="-128"/>
                <a:ea typeface="メイリオ" panose="020B0604030504040204" pitchFamily="50" charset="-128"/>
                <a:cs typeface="MS UI Gothic"/>
              </a:rPr>
              <a:t>PcbNew</a:t>
            </a:r>
            <a:r>
              <a:rPr sz="2400" spc="180" dirty="0" err="1">
                <a:latin typeface="メイリオ" panose="020B0604030504040204" pitchFamily="50" charset="-128"/>
                <a:ea typeface="メイリオ" panose="020B0604030504040204" pitchFamily="50" charset="-128"/>
                <a:cs typeface="MS UI Gothic"/>
              </a:rPr>
              <a:t>の</a:t>
            </a:r>
            <a:r>
              <a:rPr sz="2400" spc="225" dirty="0" err="1">
                <a:latin typeface="メイリオ" panose="020B0604030504040204" pitchFamily="50" charset="-128"/>
                <a:ea typeface="メイリオ" panose="020B0604030504040204" pitchFamily="50" charset="-128"/>
                <a:cs typeface="MS UI Gothic"/>
              </a:rPr>
              <a:t>操作</a:t>
            </a:r>
            <a:r>
              <a:rPr sz="2400" spc="175" dirty="0" err="1">
                <a:latin typeface="メイリオ" panose="020B0604030504040204" pitchFamily="50" charset="-128"/>
                <a:ea typeface="メイリオ" panose="020B0604030504040204" pitchFamily="50" charset="-128"/>
                <a:cs typeface="MS UI Gothic"/>
              </a:rPr>
              <a:t>に</a:t>
            </a:r>
            <a:r>
              <a:rPr sz="2400" spc="225" dirty="0" err="1">
                <a:latin typeface="メイリオ" panose="020B0604030504040204" pitchFamily="50" charset="-128"/>
                <a:ea typeface="メイリオ" panose="020B0604030504040204" pitchFamily="50" charset="-128"/>
                <a:cs typeface="MS UI Gothic"/>
              </a:rPr>
              <a:t>習熟</a:t>
            </a:r>
            <a:r>
              <a:rPr sz="2400" spc="160" dirty="0" err="1">
                <a:latin typeface="メイリオ" panose="020B0604030504040204" pitchFamily="50" charset="-128"/>
                <a:ea typeface="メイリオ" panose="020B0604030504040204" pitchFamily="50" charset="-128"/>
                <a:cs typeface="MS UI Gothic"/>
              </a:rPr>
              <a:t>し</a:t>
            </a:r>
            <a:r>
              <a:rPr sz="2400" spc="165" dirty="0" err="1">
                <a:latin typeface="メイリオ" panose="020B0604030504040204" pitchFamily="50" charset="-128"/>
                <a:ea typeface="メイリオ" panose="020B0604030504040204" pitchFamily="50" charset="-128"/>
                <a:cs typeface="MS UI Gothic"/>
              </a:rPr>
              <a:t>ま</a:t>
            </a:r>
            <a:r>
              <a:rPr sz="2400" spc="70" dirty="0" err="1">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p:txBody>
      </p:sp>
      <p:sp>
        <p:nvSpPr>
          <p:cNvPr id="17" name="object 17"/>
          <p:cNvSpPr txBox="1">
            <a:spLocks noGrp="1"/>
          </p:cNvSpPr>
          <p:nvPr>
            <p:ph type="sldNum" sz="quarter" idx="7"/>
          </p:nvPr>
        </p:nvSpPr>
        <p:spPr/>
        <p:txBody>
          <a:bodyPr/>
          <a:lstStyle/>
          <a:p>
            <a:r>
              <a:rPr lang="en-US" altLang="ja-JP" dirty="0"/>
              <a:t>20</a:t>
            </a:r>
          </a:p>
        </p:txBody>
      </p:sp>
      <p:sp>
        <p:nvSpPr>
          <p:cNvPr id="4" name="スライド番号プレースホルダー 4">
            <a:extLst>
              <a:ext uri="{FF2B5EF4-FFF2-40B4-BE49-F238E27FC236}">
                <a16:creationId xmlns:a16="http://schemas.microsoft.com/office/drawing/2014/main" id="{1FEDD4EC-C01D-4DF0-918F-DBE7CECD77E6}"/>
              </a:ext>
            </a:extLst>
          </p:cNvPr>
          <p:cNvSpPr txBox="1">
            <a:spLocks/>
          </p:cNvSpPr>
          <p:nvPr/>
        </p:nvSpPr>
        <p:spPr>
          <a:xfrm>
            <a:off x="17658556" y="95209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42</a:t>
            </a:fld>
            <a:endParaRPr lang="en-US" altLang="ja-JP" sz="2400" spc="17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45501" y="601496"/>
            <a:ext cx="17151255" cy="1531188"/>
          </a:xfrm>
          <a:prstGeom prst="rect">
            <a:avLst/>
          </a:prstGeom>
        </p:spPr>
        <p:txBody>
          <a:bodyPr vert="horz" wrap="square" lIns="0" tIns="12700" rIns="0" bIns="0" rtlCol="0">
            <a:spAutoFit/>
          </a:bodyPr>
          <a:lstStyle/>
          <a:p>
            <a:pPr marL="12700" lvl="1" algn="just">
              <a:tabLst>
                <a:tab pos="546100" algn="l"/>
              </a:tabLst>
            </a:pPr>
            <a:r>
              <a:rPr lang="en-US" altLang="ja-JP" sz="2400" spc="55" dirty="0">
                <a:latin typeface="メイリオ" panose="020B0604030504040204" pitchFamily="50" charset="-128"/>
                <a:ea typeface="メイリオ" panose="020B0604030504040204" pitchFamily="50" charset="-128"/>
                <a:cs typeface="Microsoft JhengHei"/>
              </a:rPr>
              <a:t>9.1.</a:t>
            </a:r>
            <a:r>
              <a:rPr lang="ja-JP" altLang="en-US" sz="2400" spc="55" dirty="0">
                <a:latin typeface="メイリオ" panose="020B0604030504040204" pitchFamily="50" charset="-128"/>
                <a:ea typeface="メイリオ" panose="020B0604030504040204" pitchFamily="50" charset="-128"/>
                <a:cs typeface="Microsoft JhengHei"/>
              </a:rPr>
              <a:t>　</a:t>
            </a:r>
            <a:r>
              <a:rPr sz="2400" spc="55" dirty="0" err="1">
                <a:latin typeface="メイリオ" panose="020B0604030504040204" pitchFamily="50" charset="-128"/>
                <a:ea typeface="メイリオ" panose="020B0604030504040204" pitchFamily="50" charset="-128"/>
                <a:cs typeface="Microsoft JhengHei"/>
              </a:rPr>
              <a:t>レイアウトエディタ</a:t>
            </a:r>
            <a:r>
              <a:rPr sz="2400" spc="35" dirty="0" err="1">
                <a:latin typeface="メイリオ" panose="020B0604030504040204" pitchFamily="50" charset="-128"/>
                <a:ea typeface="メイリオ" panose="020B0604030504040204" pitchFamily="50" charset="-128"/>
                <a:cs typeface="Microsoft JhengHei"/>
              </a:rPr>
              <a:t>PcbNew</a:t>
            </a:r>
            <a:r>
              <a:rPr sz="2400" spc="55" dirty="0" err="1">
                <a:latin typeface="メイリオ" panose="020B0604030504040204" pitchFamily="50" charset="-128"/>
                <a:ea typeface="メイリオ" panose="020B0604030504040204" pitchFamily="50" charset="-128"/>
                <a:cs typeface="Microsoft JhengHei"/>
              </a:rPr>
              <a:t>の起動</a:t>
            </a:r>
            <a:endParaRPr sz="2400" dirty="0">
              <a:latin typeface="メイリオ" panose="020B0604030504040204" pitchFamily="50" charset="-128"/>
              <a:ea typeface="メイリオ" panose="020B0604030504040204" pitchFamily="50" charset="-128"/>
              <a:cs typeface="Microsoft JhengHei"/>
            </a:endParaRPr>
          </a:p>
          <a:p>
            <a:pPr marL="625475" algn="just">
              <a:spcBef>
                <a:spcPts val="1620"/>
              </a:spcBef>
              <a:tabLst>
                <a:tab pos="533400" algn="l"/>
              </a:tabLst>
            </a:pPr>
            <a:r>
              <a:rPr sz="2400" spc="120" dirty="0" err="1">
                <a:latin typeface="メイリオ" panose="020B0604030504040204" pitchFamily="50" charset="-128"/>
                <a:ea typeface="メイリオ" panose="020B0604030504040204" pitchFamily="50" charset="-128"/>
                <a:cs typeface="MS UI Gothic"/>
              </a:rPr>
              <a:t>KICad</a:t>
            </a:r>
            <a:r>
              <a:rPr sz="2400" spc="180" dirty="0" err="1">
                <a:latin typeface="メイリオ" panose="020B0604030504040204" pitchFamily="50" charset="-128"/>
                <a:ea typeface="メイリオ" panose="020B0604030504040204" pitchFamily="50" charset="-128"/>
                <a:cs typeface="MS UI Gothic"/>
              </a:rPr>
              <a:t>マ</a:t>
            </a:r>
            <a:r>
              <a:rPr sz="2400" spc="195" dirty="0" err="1">
                <a:latin typeface="メイリオ" panose="020B0604030504040204" pitchFamily="50" charset="-128"/>
                <a:ea typeface="メイリオ" panose="020B0604030504040204" pitchFamily="50" charset="-128"/>
                <a:cs typeface="MS UI Gothic"/>
              </a:rPr>
              <a:t>ネー</a:t>
            </a:r>
            <a:r>
              <a:rPr sz="2400" spc="165" dirty="0" err="1">
                <a:latin typeface="メイリオ" panose="020B0604030504040204" pitchFamily="50" charset="-128"/>
                <a:ea typeface="メイリオ" panose="020B0604030504040204" pitchFamily="50" charset="-128"/>
                <a:cs typeface="MS UI Gothic"/>
              </a:rPr>
              <a:t>ジ</a:t>
            </a:r>
            <a:r>
              <a:rPr sz="2400" spc="290" dirty="0" err="1">
                <a:latin typeface="メイリオ" panose="020B0604030504040204" pitchFamily="50" charset="-128"/>
                <a:ea typeface="メイリオ" panose="020B0604030504040204" pitchFamily="50" charset="-128"/>
                <a:cs typeface="MS UI Gothic"/>
              </a:rPr>
              <a:t>ャ</a:t>
            </a:r>
            <a:r>
              <a:rPr sz="2400" spc="360" dirty="0" err="1">
                <a:latin typeface="メイリオ" panose="020B0604030504040204" pitchFamily="50" charset="-128"/>
                <a:ea typeface="メイリオ" panose="020B0604030504040204" pitchFamily="50" charset="-128"/>
                <a:cs typeface="MS UI Gothic"/>
              </a:rPr>
              <a:t>か</a:t>
            </a:r>
            <a:r>
              <a:rPr sz="2400" spc="305" dirty="0" err="1">
                <a:latin typeface="メイリオ" panose="020B0604030504040204" pitchFamily="50" charset="-128"/>
                <a:ea typeface="メイリオ" panose="020B0604030504040204" pitchFamily="50" charset="-128"/>
                <a:cs typeface="MS UI Gothic"/>
              </a:rPr>
              <a:t>ら</a:t>
            </a:r>
            <a:r>
              <a:rPr sz="2400" spc="620" dirty="0">
                <a:latin typeface="メイリオ" panose="020B0604030504040204" pitchFamily="50" charset="-128"/>
                <a:ea typeface="メイリオ" panose="020B0604030504040204" pitchFamily="50" charset="-128"/>
                <a:cs typeface="MS UI Gothic"/>
              </a:rPr>
              <a:t> </a:t>
            </a:r>
            <a:r>
              <a:rPr lang="ja-JP" altLang="en-US" sz="2400" spc="620" dirty="0">
                <a:latin typeface="メイリオ" panose="020B0604030504040204" pitchFamily="50" charset="-128"/>
                <a:ea typeface="メイリオ" panose="020B0604030504040204" pitchFamily="50" charset="-128"/>
                <a:cs typeface="MS UI Gothic"/>
              </a:rPr>
              <a:t>　</a:t>
            </a:r>
            <a:r>
              <a:rPr sz="2400" spc="165" dirty="0">
                <a:latin typeface="メイリオ" panose="020B0604030504040204" pitchFamily="50" charset="-128"/>
                <a:ea typeface="メイリオ" panose="020B0604030504040204" pitchFamily="50" charset="-128"/>
                <a:cs typeface="MS UI Gothic"/>
              </a:rPr>
              <a:t>「</a:t>
            </a:r>
            <a:r>
              <a:rPr sz="2400" spc="335" dirty="0">
                <a:latin typeface="メイリオ" panose="020B0604030504040204" pitchFamily="50" charset="-128"/>
                <a:ea typeface="メイリオ" panose="020B0604030504040204" pitchFamily="50" charset="-128"/>
                <a:cs typeface="MS UI Gothic"/>
              </a:rPr>
              <a:t>基板</a:t>
            </a:r>
            <a:r>
              <a:rPr sz="2400" spc="254" dirty="0">
                <a:latin typeface="メイリオ" panose="020B0604030504040204" pitchFamily="50" charset="-128"/>
                <a:ea typeface="メイリオ" panose="020B0604030504040204" pitchFamily="50" charset="-128"/>
                <a:cs typeface="MS UI Gothic"/>
              </a:rPr>
              <a:t>レ</a:t>
            </a:r>
            <a:r>
              <a:rPr sz="2400" spc="240" dirty="0">
                <a:latin typeface="メイリオ" panose="020B0604030504040204" pitchFamily="50" charset="-128"/>
                <a:ea typeface="メイリオ" panose="020B0604030504040204" pitchFamily="50" charset="-128"/>
                <a:cs typeface="MS UI Gothic"/>
              </a:rPr>
              <a:t>イ</a:t>
            </a:r>
            <a:r>
              <a:rPr sz="2400" spc="254" dirty="0">
                <a:latin typeface="メイリオ" panose="020B0604030504040204" pitchFamily="50" charset="-128"/>
                <a:ea typeface="メイリオ" panose="020B0604030504040204" pitchFamily="50" charset="-128"/>
                <a:cs typeface="MS UI Gothic"/>
              </a:rPr>
              <a:t>ア</a:t>
            </a:r>
            <a:r>
              <a:rPr sz="2400" spc="250" dirty="0">
                <a:latin typeface="メイリオ" panose="020B0604030504040204" pitchFamily="50" charset="-128"/>
                <a:ea typeface="メイリオ" panose="020B0604030504040204" pitchFamily="50" charset="-128"/>
                <a:cs typeface="MS UI Gothic"/>
              </a:rPr>
              <a:t>ウ</a:t>
            </a:r>
            <a:r>
              <a:rPr sz="2400" spc="200" dirty="0">
                <a:latin typeface="メイリオ" panose="020B0604030504040204" pitchFamily="50" charset="-128"/>
                <a:ea typeface="メイリオ" panose="020B0604030504040204" pitchFamily="50" charset="-128"/>
                <a:cs typeface="MS UI Gothic"/>
              </a:rPr>
              <a:t>ト</a:t>
            </a:r>
            <a:r>
              <a:rPr sz="2400" spc="245" dirty="0">
                <a:latin typeface="メイリオ" panose="020B0604030504040204" pitchFamily="50" charset="-128"/>
                <a:ea typeface="メイリオ" panose="020B0604030504040204" pitchFamily="50" charset="-128"/>
                <a:cs typeface="MS UI Gothic"/>
              </a:rPr>
              <a:t>エ</a:t>
            </a:r>
            <a:r>
              <a:rPr sz="2400" spc="114" dirty="0">
                <a:latin typeface="メイリオ" panose="020B0604030504040204" pitchFamily="50" charset="-128"/>
                <a:ea typeface="メイリオ" panose="020B0604030504040204" pitchFamily="50" charset="-128"/>
                <a:cs typeface="MS UI Gothic"/>
              </a:rPr>
              <a:t>デ</a:t>
            </a:r>
            <a:r>
              <a:rPr sz="2400" spc="459" dirty="0">
                <a:latin typeface="メイリオ" panose="020B0604030504040204" pitchFamily="50" charset="-128"/>
                <a:ea typeface="メイリオ" panose="020B0604030504040204" pitchFamily="50" charset="-128"/>
                <a:cs typeface="MS UI Gothic"/>
              </a:rPr>
              <a:t>ィ</a:t>
            </a:r>
            <a:r>
              <a:rPr sz="2400" spc="560" dirty="0">
                <a:latin typeface="メイリオ" panose="020B0604030504040204" pitchFamily="50" charset="-128"/>
                <a:ea typeface="メイリオ" panose="020B0604030504040204" pitchFamily="50" charset="-128"/>
                <a:cs typeface="MS UI Gothic"/>
              </a:rPr>
              <a:t>タ</a:t>
            </a:r>
            <a:r>
              <a:rPr sz="2400" spc="405" dirty="0">
                <a:latin typeface="メイリオ" panose="020B0604030504040204" pitchFamily="50" charset="-128"/>
                <a:ea typeface="メイリオ" panose="020B0604030504040204" pitchFamily="50" charset="-128"/>
                <a:cs typeface="MS UI Gothic"/>
              </a:rPr>
              <a:t>」</a:t>
            </a:r>
            <a:r>
              <a:rPr sz="2400" spc="30" dirty="0">
                <a:latin typeface="メイリオ" panose="020B0604030504040204" pitchFamily="50" charset="-128"/>
                <a:ea typeface="メイリオ" panose="020B0604030504040204" pitchFamily="50" charset="-128"/>
                <a:cs typeface="MS UI Gothic"/>
              </a:rPr>
              <a:t> </a:t>
            </a:r>
            <a:r>
              <a:rPr sz="2400" spc="425" dirty="0" err="1">
                <a:latin typeface="メイリオ" panose="020B0604030504040204" pitchFamily="50" charset="-128"/>
                <a:ea typeface="メイリオ" panose="020B0604030504040204" pitchFamily="50" charset="-128"/>
                <a:cs typeface="MS UI Gothic"/>
              </a:rPr>
              <a:t>を</a:t>
            </a:r>
            <a:r>
              <a:rPr sz="2400" spc="390" dirty="0" err="1">
                <a:latin typeface="メイリオ" panose="020B0604030504040204" pitchFamily="50" charset="-128"/>
                <a:ea typeface="メイリオ" panose="020B0604030504040204" pitchFamily="50" charset="-128"/>
                <a:cs typeface="MS UI Gothic"/>
              </a:rPr>
              <a:t>ク</a:t>
            </a:r>
            <a:r>
              <a:rPr sz="2400" spc="330" dirty="0" err="1">
                <a:latin typeface="メイリオ" panose="020B0604030504040204" pitchFamily="50" charset="-128"/>
                <a:ea typeface="メイリオ" panose="020B0604030504040204" pitchFamily="50" charset="-128"/>
                <a:cs typeface="MS UI Gothic"/>
              </a:rPr>
              <a:t>リ</a:t>
            </a:r>
            <a:r>
              <a:rPr sz="2400" spc="325" dirty="0" err="1">
                <a:latin typeface="メイリオ" panose="020B0604030504040204" pitchFamily="50" charset="-128"/>
                <a:ea typeface="メイリオ" panose="020B0604030504040204" pitchFamily="50" charset="-128"/>
                <a:cs typeface="MS UI Gothic"/>
              </a:rPr>
              <a:t>ッ</a:t>
            </a:r>
            <a:r>
              <a:rPr sz="2400" spc="390" dirty="0" err="1">
                <a:latin typeface="メイリオ" panose="020B0604030504040204" pitchFamily="50" charset="-128"/>
                <a:ea typeface="メイリオ" panose="020B0604030504040204" pitchFamily="50" charset="-128"/>
                <a:cs typeface="MS UI Gothic"/>
              </a:rPr>
              <a:t>ク</a:t>
            </a:r>
            <a:r>
              <a:rPr sz="2400" spc="310" dirty="0" err="1">
                <a:latin typeface="メイリオ" panose="020B0604030504040204" pitchFamily="50" charset="-128"/>
                <a:ea typeface="メイリオ" panose="020B0604030504040204" pitchFamily="50" charset="-128"/>
                <a:cs typeface="MS UI Gothic"/>
              </a:rPr>
              <a:t>して</a:t>
            </a:r>
            <a:r>
              <a:rPr sz="2400" spc="295" dirty="0" err="1">
                <a:latin typeface="メイリオ" panose="020B0604030504040204" pitchFamily="50" charset="-128"/>
                <a:ea typeface="メイリオ" panose="020B0604030504040204" pitchFamily="50" charset="-128"/>
                <a:cs typeface="MS UI Gothic"/>
              </a:rPr>
              <a:t>レ</a:t>
            </a:r>
            <a:r>
              <a:rPr sz="2400" spc="285" dirty="0" err="1">
                <a:latin typeface="メイリオ" panose="020B0604030504040204" pitchFamily="50" charset="-128"/>
                <a:ea typeface="メイリオ" panose="020B0604030504040204" pitchFamily="50" charset="-128"/>
                <a:cs typeface="MS UI Gothic"/>
              </a:rPr>
              <a:t>イ</a:t>
            </a:r>
            <a:r>
              <a:rPr sz="2400" spc="295" dirty="0" err="1">
                <a:latin typeface="メイリオ" panose="020B0604030504040204" pitchFamily="50" charset="-128"/>
                <a:ea typeface="メイリオ" panose="020B0604030504040204" pitchFamily="50" charset="-128"/>
                <a:cs typeface="MS UI Gothic"/>
              </a:rPr>
              <a:t>ア</a:t>
            </a:r>
            <a:r>
              <a:rPr sz="2400" spc="290" dirty="0" err="1">
                <a:latin typeface="メイリオ" panose="020B0604030504040204" pitchFamily="50" charset="-128"/>
                <a:ea typeface="メイリオ" panose="020B0604030504040204" pitchFamily="50" charset="-128"/>
                <a:cs typeface="MS UI Gothic"/>
              </a:rPr>
              <a:t>ウ</a:t>
            </a:r>
            <a:r>
              <a:rPr sz="2400" spc="240" dirty="0" err="1">
                <a:latin typeface="メイリオ" panose="020B0604030504040204" pitchFamily="50" charset="-128"/>
                <a:ea typeface="メイリオ" panose="020B0604030504040204" pitchFamily="50" charset="-128"/>
                <a:cs typeface="MS UI Gothic"/>
              </a:rPr>
              <a:t>ト</a:t>
            </a:r>
            <a:r>
              <a:rPr sz="2400" spc="245" dirty="0" err="1">
                <a:latin typeface="メイリオ" panose="020B0604030504040204" pitchFamily="50" charset="-128"/>
                <a:ea typeface="メイリオ" panose="020B0604030504040204" pitchFamily="50" charset="-128"/>
                <a:cs typeface="MS UI Gothic"/>
              </a:rPr>
              <a:t>エ</a:t>
            </a:r>
            <a:r>
              <a:rPr sz="2400" spc="114" dirty="0" err="1">
                <a:latin typeface="メイリオ" panose="020B0604030504040204" pitchFamily="50" charset="-128"/>
                <a:ea typeface="メイリオ" panose="020B0604030504040204" pitchFamily="50" charset="-128"/>
                <a:cs typeface="MS UI Gothic"/>
              </a:rPr>
              <a:t>デ</a:t>
            </a:r>
            <a:r>
              <a:rPr sz="2400" spc="380" dirty="0" err="1">
                <a:latin typeface="メイリオ" panose="020B0604030504040204" pitchFamily="50" charset="-128"/>
                <a:ea typeface="メイリオ" panose="020B0604030504040204" pitchFamily="50" charset="-128"/>
                <a:cs typeface="MS UI Gothic"/>
              </a:rPr>
              <a:t>ィ</a:t>
            </a:r>
            <a:r>
              <a:rPr sz="2400" spc="465" dirty="0" err="1">
                <a:latin typeface="メイリオ" panose="020B0604030504040204" pitchFamily="50" charset="-128"/>
                <a:ea typeface="メイリオ" panose="020B0604030504040204" pitchFamily="50" charset="-128"/>
                <a:cs typeface="MS UI Gothic"/>
              </a:rPr>
              <a:t>タ</a:t>
            </a:r>
            <a:r>
              <a:rPr sz="2400" spc="120" dirty="0" err="1">
                <a:latin typeface="メイリオ" panose="020B0604030504040204" pitchFamily="50" charset="-128"/>
                <a:ea typeface="メイリオ" panose="020B0604030504040204" pitchFamily="50" charset="-128"/>
                <a:cs typeface="MS UI Gothic"/>
              </a:rPr>
              <a:t>PcbNew</a:t>
            </a:r>
            <a:r>
              <a:rPr sz="2400" spc="155" dirty="0" err="1">
                <a:latin typeface="メイリオ" panose="020B0604030504040204" pitchFamily="50" charset="-128"/>
                <a:ea typeface="メイリオ" panose="020B0604030504040204" pitchFamily="50" charset="-128"/>
                <a:cs typeface="MS UI Gothic"/>
              </a:rPr>
              <a:t>を</a:t>
            </a:r>
            <a:endParaRPr lang="en-US" altLang="ja-JP" sz="2400" spc="155" dirty="0">
              <a:latin typeface="メイリオ" panose="020B0604030504040204" pitchFamily="50" charset="-128"/>
              <a:ea typeface="メイリオ" panose="020B0604030504040204" pitchFamily="50" charset="-128"/>
              <a:cs typeface="MS UI Gothic"/>
            </a:endParaRPr>
          </a:p>
          <a:p>
            <a:pPr marL="625475" algn="just">
              <a:spcBef>
                <a:spcPts val="1620"/>
              </a:spcBef>
              <a:tabLst>
                <a:tab pos="533400" algn="l"/>
              </a:tabLst>
            </a:pPr>
            <a:r>
              <a:rPr sz="2400" spc="210" dirty="0" err="1">
                <a:latin typeface="メイリオ" panose="020B0604030504040204" pitchFamily="50" charset="-128"/>
                <a:ea typeface="メイリオ" panose="020B0604030504040204" pitchFamily="50" charset="-128"/>
                <a:cs typeface="MS UI Gothic"/>
              </a:rPr>
              <a:t>起動</a:t>
            </a:r>
            <a:r>
              <a:rPr sz="2400" spc="150" dirty="0" err="1">
                <a:latin typeface="メイリオ" panose="020B0604030504040204" pitchFamily="50" charset="-128"/>
                <a:ea typeface="メイリオ" panose="020B0604030504040204" pitchFamily="50" charset="-128"/>
                <a:cs typeface="MS UI Gothic"/>
              </a:rPr>
              <a:t>し</a:t>
            </a:r>
            <a:r>
              <a:rPr sz="2400" spc="155" dirty="0" err="1">
                <a:latin typeface="メイリオ" panose="020B0604030504040204" pitchFamily="50" charset="-128"/>
                <a:ea typeface="メイリオ" panose="020B0604030504040204" pitchFamily="50" charset="-128"/>
                <a:cs typeface="MS UI Gothic"/>
              </a:rPr>
              <a:t>ま</a:t>
            </a:r>
            <a:r>
              <a:rPr sz="2400" spc="70" dirty="0" err="1">
                <a:latin typeface="メイリオ" panose="020B0604030504040204" pitchFamily="50" charset="-128"/>
                <a:ea typeface="メイリオ" panose="020B0604030504040204" pitchFamily="50" charset="-128"/>
                <a:cs typeface="MS UI Gothic"/>
              </a:rPr>
              <a:t>す</a:t>
            </a:r>
            <a:r>
              <a:rPr sz="2400" spc="140"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p:txBody>
      </p:sp>
      <p:sp>
        <p:nvSpPr>
          <p:cNvPr id="8" name="object 8"/>
          <p:cNvSpPr/>
          <p:nvPr/>
        </p:nvSpPr>
        <p:spPr>
          <a:xfrm>
            <a:off x="4769375" y="1003300"/>
            <a:ext cx="544781" cy="573164"/>
          </a:xfrm>
          <a:prstGeom prst="rect">
            <a:avLst/>
          </a:prstGeom>
          <a:blipFill>
            <a:blip r:embed="rId2" cstate="print"/>
            <a:stretch>
              <a:fillRect/>
            </a:stretch>
          </a:blipFill>
        </p:spPr>
        <p:txBody>
          <a:bodyPr wrap="square" lIns="0" tIns="0" rIns="0" bIns="0" rtlCol="0"/>
          <a:lstStyle/>
          <a:p>
            <a:endParaRPr dirty="0"/>
          </a:p>
        </p:txBody>
      </p:sp>
      <p:grpSp>
        <p:nvGrpSpPr>
          <p:cNvPr id="18" name="グループ化 17">
            <a:extLst>
              <a:ext uri="{FF2B5EF4-FFF2-40B4-BE49-F238E27FC236}">
                <a16:creationId xmlns:a16="http://schemas.microsoft.com/office/drawing/2014/main" id="{44AC68CA-90DB-4926-9D0D-64D5129EB483}"/>
              </a:ext>
            </a:extLst>
          </p:cNvPr>
          <p:cNvGrpSpPr/>
          <p:nvPr/>
        </p:nvGrpSpPr>
        <p:grpSpPr>
          <a:xfrm>
            <a:off x="2461150" y="3908347"/>
            <a:ext cx="6428977" cy="3269026"/>
            <a:chOff x="13650289" y="5990738"/>
            <a:chExt cx="6428977" cy="3269026"/>
          </a:xfrm>
        </p:grpSpPr>
        <p:sp>
          <p:nvSpPr>
            <p:cNvPr id="3" name="object 3"/>
            <p:cNvSpPr txBox="1"/>
            <p:nvPr/>
          </p:nvSpPr>
          <p:spPr>
            <a:xfrm>
              <a:off x="16636059" y="9069968"/>
              <a:ext cx="427355" cy="189796"/>
            </a:xfrm>
            <a:prstGeom prst="rect">
              <a:avLst/>
            </a:prstGeom>
          </p:spPr>
          <p:txBody>
            <a:bodyPr vert="horz" wrap="square" lIns="0" tIns="12700" rIns="0" bIns="0" rtlCol="0">
              <a:spAutoFit/>
            </a:bodyPr>
            <a:lstStyle/>
            <a:p>
              <a:pPr marL="12700">
                <a:spcBef>
                  <a:spcPts val="100"/>
                </a:spcBef>
              </a:pPr>
              <a:r>
                <a:rPr sz="1150" spc="70" dirty="0">
                  <a:latin typeface="MS UI Gothic"/>
                  <a:cs typeface="MS UI Gothic"/>
                </a:rPr>
                <a:t>図9-1</a:t>
              </a:r>
              <a:endParaRPr sz="1150" dirty="0">
                <a:latin typeface="MS UI Gothic"/>
                <a:cs typeface="MS UI Gothic"/>
              </a:endParaRPr>
            </a:p>
          </p:txBody>
        </p:sp>
        <p:sp>
          <p:nvSpPr>
            <p:cNvPr id="9" name="object 9"/>
            <p:cNvSpPr/>
            <p:nvPr/>
          </p:nvSpPr>
          <p:spPr>
            <a:xfrm>
              <a:off x="17849147" y="5990738"/>
              <a:ext cx="2230119" cy="1346200"/>
            </a:xfrm>
            <a:prstGeom prst="rect">
              <a:avLst/>
            </a:prstGeom>
            <a:blipFill>
              <a:blip r:embed="rId3" cstate="print"/>
              <a:stretch>
                <a:fillRect/>
              </a:stretch>
            </a:blipFill>
          </p:spPr>
          <p:txBody>
            <a:bodyPr wrap="square" lIns="0" tIns="0" rIns="0" bIns="0" rtlCol="0"/>
            <a:lstStyle/>
            <a:p>
              <a:endParaRPr dirty="0"/>
            </a:p>
          </p:txBody>
        </p:sp>
        <p:sp>
          <p:nvSpPr>
            <p:cNvPr id="10" name="object 10"/>
            <p:cNvSpPr/>
            <p:nvPr/>
          </p:nvSpPr>
          <p:spPr>
            <a:xfrm>
              <a:off x="17887246" y="6005838"/>
              <a:ext cx="2153920" cy="1270000"/>
            </a:xfrm>
            <a:custGeom>
              <a:avLst/>
              <a:gdLst/>
              <a:ahLst/>
              <a:cxnLst/>
              <a:rect l="l" t="t" r="r" b="b"/>
              <a:pathLst>
                <a:path w="2153920" h="1270000">
                  <a:moveTo>
                    <a:pt x="0" y="0"/>
                  </a:moveTo>
                  <a:lnTo>
                    <a:pt x="2153919" y="0"/>
                  </a:lnTo>
                  <a:lnTo>
                    <a:pt x="2153919" y="1270000"/>
                  </a:lnTo>
                  <a:lnTo>
                    <a:pt x="0" y="1270000"/>
                  </a:lnTo>
                  <a:lnTo>
                    <a:pt x="0" y="0"/>
                  </a:lnTo>
                  <a:close/>
                </a:path>
              </a:pathLst>
            </a:custGeom>
            <a:solidFill>
              <a:srgbClr val="FFFFFF"/>
            </a:solidFill>
          </p:spPr>
          <p:txBody>
            <a:bodyPr wrap="square" lIns="0" tIns="0" rIns="0" bIns="0" rtlCol="0"/>
            <a:lstStyle/>
            <a:p>
              <a:endParaRPr dirty="0"/>
            </a:p>
          </p:txBody>
        </p:sp>
        <p:sp>
          <p:nvSpPr>
            <p:cNvPr id="11" name="object 11"/>
            <p:cNvSpPr/>
            <p:nvPr/>
          </p:nvSpPr>
          <p:spPr>
            <a:xfrm>
              <a:off x="13650527" y="6005838"/>
              <a:ext cx="4809765" cy="1441790"/>
            </a:xfrm>
            <a:prstGeom prst="rect">
              <a:avLst/>
            </a:prstGeom>
            <a:blipFill>
              <a:blip r:embed="rId4" cstate="print"/>
              <a:stretch>
                <a:fillRect/>
              </a:stretch>
            </a:blipFill>
          </p:spPr>
          <p:txBody>
            <a:bodyPr wrap="square" lIns="0" tIns="0" rIns="0" bIns="0" rtlCol="0"/>
            <a:lstStyle/>
            <a:p>
              <a:endParaRPr dirty="0"/>
            </a:p>
          </p:txBody>
        </p:sp>
        <p:sp>
          <p:nvSpPr>
            <p:cNvPr id="12" name="object 12"/>
            <p:cNvSpPr/>
            <p:nvPr/>
          </p:nvSpPr>
          <p:spPr>
            <a:xfrm>
              <a:off x="15940926" y="6542078"/>
              <a:ext cx="346710" cy="346710"/>
            </a:xfrm>
            <a:custGeom>
              <a:avLst/>
              <a:gdLst/>
              <a:ahLst/>
              <a:cxnLst/>
              <a:rect l="l" t="t" r="r" b="b"/>
              <a:pathLst>
                <a:path w="346710" h="346710">
                  <a:moveTo>
                    <a:pt x="53245" y="0"/>
                  </a:moveTo>
                  <a:lnTo>
                    <a:pt x="292997" y="0"/>
                  </a:lnTo>
                  <a:lnTo>
                    <a:pt x="303162" y="40"/>
                  </a:lnTo>
                  <a:lnTo>
                    <a:pt x="340488" y="15626"/>
                  </a:lnTo>
                  <a:lnTo>
                    <a:pt x="346243" y="53482"/>
                  </a:lnTo>
                  <a:lnTo>
                    <a:pt x="346243" y="292997"/>
                  </a:lnTo>
                  <a:lnTo>
                    <a:pt x="336089" y="336089"/>
                  </a:lnTo>
                  <a:lnTo>
                    <a:pt x="292760" y="346243"/>
                  </a:lnTo>
                  <a:lnTo>
                    <a:pt x="53245" y="346243"/>
                  </a:lnTo>
                  <a:lnTo>
                    <a:pt x="10153" y="336089"/>
                  </a:lnTo>
                  <a:lnTo>
                    <a:pt x="0" y="292760"/>
                  </a:lnTo>
                  <a:lnTo>
                    <a:pt x="0" y="53245"/>
                  </a:lnTo>
                  <a:lnTo>
                    <a:pt x="10153" y="10153"/>
                  </a:lnTo>
                  <a:lnTo>
                    <a:pt x="53482" y="0"/>
                  </a:lnTo>
                  <a:lnTo>
                    <a:pt x="53245" y="0"/>
                  </a:lnTo>
                  <a:close/>
                </a:path>
              </a:pathLst>
            </a:custGeom>
            <a:ln w="25400">
              <a:solidFill>
                <a:srgbClr val="E8000B"/>
              </a:solidFill>
            </a:ln>
          </p:spPr>
          <p:txBody>
            <a:bodyPr wrap="square" lIns="0" tIns="0" rIns="0" bIns="0" rtlCol="0"/>
            <a:lstStyle/>
            <a:p>
              <a:endParaRPr dirty="0"/>
            </a:p>
          </p:txBody>
        </p:sp>
        <p:sp>
          <p:nvSpPr>
            <p:cNvPr id="13" name="object 13"/>
            <p:cNvSpPr/>
            <p:nvPr/>
          </p:nvSpPr>
          <p:spPr>
            <a:xfrm>
              <a:off x="13650289" y="7270475"/>
              <a:ext cx="6390759" cy="1684755"/>
            </a:xfrm>
            <a:prstGeom prst="rect">
              <a:avLst/>
            </a:prstGeom>
            <a:blipFill>
              <a:blip r:embed="rId5" cstate="print"/>
              <a:stretch>
                <a:fillRect/>
              </a:stretch>
            </a:blipFill>
          </p:spPr>
          <p:txBody>
            <a:bodyPr wrap="square" lIns="0" tIns="0" rIns="0" bIns="0" rtlCol="0"/>
            <a:lstStyle/>
            <a:p>
              <a:endParaRPr dirty="0"/>
            </a:p>
          </p:txBody>
        </p:sp>
        <p:sp>
          <p:nvSpPr>
            <p:cNvPr id="14" name="object 14"/>
            <p:cNvSpPr/>
            <p:nvPr/>
          </p:nvSpPr>
          <p:spPr>
            <a:xfrm>
              <a:off x="16125332" y="6927054"/>
              <a:ext cx="0" cy="139065"/>
            </a:xfrm>
            <a:custGeom>
              <a:avLst/>
              <a:gdLst/>
              <a:ahLst/>
              <a:cxnLst/>
              <a:rect l="l" t="t" r="r" b="b"/>
              <a:pathLst>
                <a:path h="139064">
                  <a:moveTo>
                    <a:pt x="0" y="0"/>
                  </a:moveTo>
                  <a:lnTo>
                    <a:pt x="0" y="138528"/>
                  </a:lnTo>
                </a:path>
              </a:pathLst>
            </a:custGeom>
            <a:ln w="50800">
              <a:solidFill>
                <a:srgbClr val="FF2600"/>
              </a:solidFill>
            </a:ln>
          </p:spPr>
          <p:txBody>
            <a:bodyPr wrap="square" lIns="0" tIns="0" rIns="0" bIns="0" rtlCol="0"/>
            <a:lstStyle/>
            <a:p>
              <a:endParaRPr dirty="0"/>
            </a:p>
          </p:txBody>
        </p:sp>
        <p:sp>
          <p:nvSpPr>
            <p:cNvPr id="15" name="object 15"/>
            <p:cNvSpPr/>
            <p:nvPr/>
          </p:nvSpPr>
          <p:spPr>
            <a:xfrm>
              <a:off x="16018652" y="7040181"/>
              <a:ext cx="213360" cy="213360"/>
            </a:xfrm>
            <a:custGeom>
              <a:avLst/>
              <a:gdLst/>
              <a:ahLst/>
              <a:cxnLst/>
              <a:rect l="l" t="t" r="r" b="b"/>
              <a:pathLst>
                <a:path w="213360" h="213360">
                  <a:moveTo>
                    <a:pt x="213359" y="0"/>
                  </a:moveTo>
                  <a:lnTo>
                    <a:pt x="0" y="0"/>
                  </a:lnTo>
                  <a:lnTo>
                    <a:pt x="106680" y="213360"/>
                  </a:lnTo>
                  <a:lnTo>
                    <a:pt x="213359" y="0"/>
                  </a:lnTo>
                  <a:close/>
                </a:path>
              </a:pathLst>
            </a:custGeom>
            <a:solidFill>
              <a:srgbClr val="FF2600"/>
            </a:solidFill>
          </p:spPr>
          <p:txBody>
            <a:bodyPr wrap="square" lIns="0" tIns="0" rIns="0" bIns="0" rtlCol="0"/>
            <a:lstStyle/>
            <a:p>
              <a:endParaRPr dirty="0"/>
            </a:p>
          </p:txBody>
        </p:sp>
      </p:grpSp>
      <p:sp>
        <p:nvSpPr>
          <p:cNvPr id="16" name="object 16"/>
          <p:cNvSpPr/>
          <p:nvPr/>
        </p:nvSpPr>
        <p:spPr>
          <a:xfrm>
            <a:off x="3866356" y="2984500"/>
            <a:ext cx="457200" cy="394973"/>
          </a:xfrm>
          <a:prstGeom prst="rect">
            <a:avLst/>
          </a:prstGeom>
          <a:blipFill>
            <a:blip r:embed="rId6" cstate="print"/>
            <a:stretch>
              <a:fillRect/>
            </a:stretch>
          </a:blipFill>
        </p:spPr>
        <p:txBody>
          <a:bodyPr wrap="square" lIns="0" tIns="0" rIns="0" bIns="0" rtlCol="0"/>
          <a:lstStyle/>
          <a:p>
            <a:endParaRPr dirty="0"/>
          </a:p>
        </p:txBody>
      </p:sp>
      <p:sp>
        <p:nvSpPr>
          <p:cNvPr id="17" name="object 17"/>
          <p:cNvSpPr txBox="1">
            <a:spLocks noGrp="1"/>
          </p:cNvSpPr>
          <p:nvPr>
            <p:ph type="sldNum" sz="quarter" idx="7"/>
          </p:nvPr>
        </p:nvSpPr>
        <p:spPr/>
        <p:txBody>
          <a:bodyPr/>
          <a:lstStyle/>
          <a:p>
            <a:r>
              <a:rPr lang="en-US" altLang="ja-JP" dirty="0"/>
              <a:t>20</a:t>
            </a:r>
          </a:p>
        </p:txBody>
      </p:sp>
      <p:sp>
        <p:nvSpPr>
          <p:cNvPr id="19" name="正方形/長方形 18">
            <a:extLst>
              <a:ext uri="{FF2B5EF4-FFF2-40B4-BE49-F238E27FC236}">
                <a16:creationId xmlns:a16="http://schemas.microsoft.com/office/drawing/2014/main" id="{15B9B3A5-E186-4E1E-837C-5917F81BEA6C}"/>
              </a:ext>
            </a:extLst>
          </p:cNvPr>
          <p:cNvSpPr/>
          <p:nvPr/>
        </p:nvSpPr>
        <p:spPr>
          <a:xfrm>
            <a:off x="5314156" y="7177373"/>
            <a:ext cx="1075936" cy="461665"/>
          </a:xfrm>
          <a:prstGeom prst="rect">
            <a:avLst/>
          </a:prstGeom>
        </p:spPr>
        <p:txBody>
          <a:bodyPr wrap="none">
            <a:spAutoFit/>
          </a:bodyPr>
          <a:lstStyle/>
          <a:p>
            <a:r>
              <a:rPr lang="ja-JP" altLang="en-US" sz="2400" spc="210" dirty="0">
                <a:latin typeface="メイリオ" panose="020B0604030504040204" pitchFamily="50" charset="-128"/>
                <a:ea typeface="メイリオ" panose="020B0604030504040204" pitchFamily="50" charset="-128"/>
                <a:cs typeface="MS UI Gothic"/>
              </a:rPr>
              <a:t>図</a:t>
            </a:r>
            <a:r>
              <a:rPr lang="en-US" altLang="ja-JP" sz="2400" spc="105" dirty="0">
                <a:latin typeface="メイリオ" panose="020B0604030504040204" pitchFamily="50" charset="-128"/>
                <a:ea typeface="メイリオ" panose="020B0604030504040204" pitchFamily="50" charset="-128"/>
                <a:cs typeface="MS UI Gothic"/>
              </a:rPr>
              <a:t>9-1</a:t>
            </a:r>
            <a:endParaRPr lang="ja-JP" altLang="en-US" sz="2400" dirty="0"/>
          </a:p>
        </p:txBody>
      </p:sp>
      <p:sp>
        <p:nvSpPr>
          <p:cNvPr id="20" name="正方形/長方形 19">
            <a:extLst>
              <a:ext uri="{FF2B5EF4-FFF2-40B4-BE49-F238E27FC236}">
                <a16:creationId xmlns:a16="http://schemas.microsoft.com/office/drawing/2014/main" id="{502244F7-9AE8-4A38-8B4D-66F9B411D0D0}"/>
              </a:ext>
            </a:extLst>
          </p:cNvPr>
          <p:cNvSpPr/>
          <p:nvPr/>
        </p:nvSpPr>
        <p:spPr>
          <a:xfrm>
            <a:off x="1245313" y="2682413"/>
            <a:ext cx="16383000" cy="1708160"/>
          </a:xfrm>
          <a:prstGeom prst="rect">
            <a:avLst/>
          </a:prstGeom>
        </p:spPr>
        <p:txBody>
          <a:bodyPr wrap="square">
            <a:spAutoFit/>
          </a:bodyPr>
          <a:lstStyle/>
          <a:p>
            <a:pPr>
              <a:lnSpc>
                <a:spcPct val="150000"/>
              </a:lnSpc>
            </a:pPr>
            <a:r>
              <a:rPr lang="en-US" altLang="ja-JP" sz="2400" dirty="0">
                <a:latin typeface="メイリオ" panose="020B0604030504040204" pitchFamily="50" charset="-128"/>
                <a:ea typeface="メイリオ" panose="020B0604030504040204" pitchFamily="50" charset="-128"/>
              </a:rPr>
              <a:t>9.2. </a:t>
            </a:r>
            <a:r>
              <a:rPr lang="ja-JP" altLang="en-US" sz="2400" dirty="0">
                <a:latin typeface="メイリオ" panose="020B0604030504040204" pitchFamily="50" charset="-128"/>
                <a:ea typeface="メイリオ" panose="020B0604030504040204" pitchFamily="50" charset="-128"/>
              </a:rPr>
              <a:t>図枠の設定</a:t>
            </a:r>
            <a:endParaRPr lang="en-US" altLang="ja-JP" sz="2400" dirty="0">
              <a:latin typeface="メイリオ" panose="020B0604030504040204" pitchFamily="50" charset="-128"/>
              <a:ea typeface="メイリオ" panose="020B0604030504040204" pitchFamily="50" charset="-128"/>
            </a:endParaRPr>
          </a:p>
          <a:p>
            <a:pPr marL="533400">
              <a:lnSpc>
                <a:spcPct val="150000"/>
              </a:lnSpc>
            </a:pPr>
            <a:r>
              <a:rPr lang="ja-JP" altLang="en-US" sz="2400" dirty="0">
                <a:latin typeface="メイリオ" panose="020B0604030504040204" pitchFamily="50" charset="-128"/>
                <a:ea typeface="メイリオ" panose="020B0604030504040204" pitchFamily="50" charset="-128"/>
              </a:rPr>
              <a:t> 上ツールバー 　　「ページの設定」をクリックし</a:t>
            </a:r>
            <a:r>
              <a:rPr lang="ja-JP" altLang="en-US" sz="2400" spc="245" dirty="0">
                <a:latin typeface="メイリオ" panose="020B0604030504040204" pitchFamily="50" charset="-128"/>
                <a:ea typeface="メイリオ" panose="020B0604030504040204" pitchFamily="50" charset="-128"/>
                <a:cs typeface="MS UI Gothic"/>
              </a:rPr>
              <a:t>て</a:t>
            </a:r>
            <a:r>
              <a:rPr lang="en-US" altLang="ja-JP" sz="2400" u="sng" spc="75"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hlinkClick r:id="rId7" action="ppaction://hlinksldjump"/>
              </a:rPr>
              <a:t>4.3</a:t>
            </a:r>
            <a:r>
              <a:rPr lang="ja-JP" altLang="en-US" sz="2400" u="sng" spc="95"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hlinkClick r:id="rId7" action="ppaction://hlinksldjump"/>
              </a:rPr>
              <a:t>「</a:t>
            </a:r>
            <a:r>
              <a:rPr lang="ja-JP" altLang="en-US" sz="2400" u="sng" spc="19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hlinkClick r:id="rId7" action="ppaction://hlinksldjump"/>
              </a:rPr>
              <a:t>図枠</a:t>
            </a:r>
            <a:r>
              <a:rPr lang="ja-JP" altLang="en-US" sz="2400" u="sng" spc="155"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hlinkClick r:id="rId7" action="ppaction://hlinksldjump"/>
              </a:rPr>
              <a:t>の</a:t>
            </a:r>
            <a:r>
              <a:rPr lang="ja-JP" altLang="en-US" sz="2400" u="sng" spc="19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hlinkClick r:id="rId7" action="ppaction://hlinksldjump"/>
              </a:rPr>
              <a:t>設定</a:t>
            </a:r>
            <a:r>
              <a:rPr lang="ja-JP" altLang="en-US" sz="2400" spc="114" dirty="0">
                <a:latin typeface="メイリオ" panose="020B0604030504040204" pitchFamily="50" charset="-128"/>
                <a:ea typeface="メイリオ" panose="020B0604030504040204" pitchFamily="50" charset="-128"/>
                <a:cs typeface="MS UI Gothic"/>
              </a:rPr>
              <a:t>」</a:t>
            </a:r>
            <a:r>
              <a:rPr lang="ja-JP" altLang="en-US" sz="2400" spc="145" dirty="0">
                <a:latin typeface="メイリオ" panose="020B0604030504040204" pitchFamily="50" charset="-128"/>
                <a:ea typeface="メイリオ" panose="020B0604030504040204" pitchFamily="50" charset="-128"/>
                <a:cs typeface="MS UI Gothic"/>
              </a:rPr>
              <a:t>と</a:t>
            </a:r>
            <a:r>
              <a:rPr lang="ja-JP" altLang="en-US" sz="2400" dirty="0">
                <a:latin typeface="メイリオ" panose="020B0604030504040204" pitchFamily="50" charset="-128"/>
                <a:ea typeface="メイリオ" panose="020B0604030504040204" pitchFamily="50" charset="-128"/>
              </a:rPr>
              <a:t>同様に操作して回路図情報を記述します。 </a:t>
            </a:r>
          </a:p>
        </p:txBody>
      </p:sp>
    </p:spTree>
    <p:extLst>
      <p:ext uri="{BB962C8B-B14F-4D97-AF65-F5344CB8AC3E}">
        <p14:creationId xmlns:p14="http://schemas.microsoft.com/office/powerpoint/2010/main" val="25139227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60774" y="2529671"/>
            <a:ext cx="11311544" cy="4683333"/>
          </a:xfrm>
          <a:prstGeom prst="rect">
            <a:avLst/>
          </a:prstGeom>
        </p:spPr>
        <p:txBody>
          <a:bodyPr vert="horz" wrap="square" lIns="0" tIns="12700" rIns="0" bIns="0" rtlCol="0">
            <a:spAutoFit/>
          </a:bodyPr>
          <a:lstStyle/>
          <a:p>
            <a:pPr marL="12700">
              <a:lnSpc>
                <a:spcPct val="150000"/>
              </a:lnSpc>
              <a:spcBef>
                <a:spcPts val="100"/>
              </a:spcBef>
              <a:tabLst>
                <a:tab pos="329565" algn="l"/>
              </a:tabLst>
            </a:pPr>
            <a:r>
              <a:rPr sz="2400" dirty="0">
                <a:latin typeface="メイリオ" panose="020B0604030504040204" pitchFamily="50" charset="-128"/>
                <a:ea typeface="メイリオ" panose="020B0604030504040204" pitchFamily="50" charset="-128"/>
                <a:cs typeface="MS UI Gothic"/>
              </a:rPr>
              <a:t>①	</a:t>
            </a:r>
            <a:r>
              <a:rPr sz="2400" spc="175" dirty="0" err="1">
                <a:latin typeface="メイリオ" panose="020B0604030504040204" pitchFamily="50" charset="-128"/>
                <a:ea typeface="メイリオ" panose="020B0604030504040204" pitchFamily="50" charset="-128"/>
                <a:cs typeface="MS UI Gothic"/>
              </a:rPr>
              <a:t>右ツ</a:t>
            </a:r>
            <a:r>
              <a:rPr sz="2400" spc="130" dirty="0" err="1">
                <a:latin typeface="メイリオ" panose="020B0604030504040204" pitchFamily="50" charset="-128"/>
                <a:ea typeface="メイリオ" panose="020B0604030504040204" pitchFamily="50" charset="-128"/>
                <a:cs typeface="MS UI Gothic"/>
              </a:rPr>
              <a:t>ー</a:t>
            </a:r>
            <a:r>
              <a:rPr sz="2400" spc="185" dirty="0" err="1">
                <a:latin typeface="メイリオ" panose="020B0604030504040204" pitchFamily="50" charset="-128"/>
                <a:ea typeface="メイリオ" panose="020B0604030504040204" pitchFamily="50" charset="-128"/>
                <a:cs typeface="MS UI Gothic"/>
              </a:rPr>
              <a:t>ル</a:t>
            </a:r>
            <a:r>
              <a:rPr sz="2400" spc="145" dirty="0" err="1">
                <a:latin typeface="メイリオ" panose="020B0604030504040204" pitchFamily="50" charset="-128"/>
                <a:ea typeface="メイリオ" panose="020B0604030504040204" pitchFamily="50" charset="-128"/>
                <a:cs typeface="MS UI Gothic"/>
              </a:rPr>
              <a:t>バ</a:t>
            </a:r>
            <a:r>
              <a:rPr sz="2400" spc="210" dirty="0">
                <a:latin typeface="メイリオ" panose="020B0604030504040204" pitchFamily="50" charset="-128"/>
                <a:ea typeface="メイリオ" panose="020B0604030504040204" pitchFamily="50" charset="-128"/>
                <a:cs typeface="MS UI Gothic"/>
              </a:rPr>
              <a:t>ー</a:t>
            </a:r>
            <a:r>
              <a:rPr lang="ja-JP" altLang="en-US" sz="2400" spc="210" dirty="0">
                <a:latin typeface="メイリオ" panose="020B0604030504040204" pitchFamily="50" charset="-128"/>
                <a:ea typeface="メイリオ" panose="020B0604030504040204" pitchFamily="50" charset="-128"/>
                <a:cs typeface="MS UI Gothic"/>
              </a:rPr>
              <a:t>　　</a:t>
            </a:r>
            <a:r>
              <a:rPr lang="ja-JP" altLang="en-US" sz="2400" spc="160" dirty="0">
                <a:latin typeface="メイリオ" panose="020B0604030504040204" pitchFamily="50" charset="-128"/>
                <a:ea typeface="メイリオ" panose="020B0604030504040204" pitchFamily="50" charset="-128"/>
                <a:cs typeface="MS UI Gothic"/>
              </a:rPr>
              <a:t>「</a:t>
            </a:r>
            <a:r>
              <a:rPr lang="ja-JP" altLang="en-US" sz="2400" spc="250" dirty="0">
                <a:latin typeface="メイリオ" panose="020B0604030504040204" pitchFamily="50" charset="-128"/>
                <a:ea typeface="メイリオ" panose="020B0604030504040204" pitchFamily="50" charset="-128"/>
                <a:cs typeface="MS UI Gothic"/>
              </a:rPr>
              <a:t>グ</a:t>
            </a:r>
            <a:r>
              <a:rPr lang="ja-JP" altLang="en-US" sz="2400" spc="190" dirty="0">
                <a:latin typeface="メイリオ" panose="020B0604030504040204" pitchFamily="50" charset="-128"/>
                <a:ea typeface="メイリオ" panose="020B0604030504040204" pitchFamily="50" charset="-128"/>
                <a:cs typeface="MS UI Gothic"/>
              </a:rPr>
              <a:t>リ</a:t>
            </a:r>
            <a:r>
              <a:rPr lang="ja-JP" altLang="en-US" sz="2400" spc="185" dirty="0">
                <a:latin typeface="メイリオ" panose="020B0604030504040204" pitchFamily="50" charset="-128"/>
                <a:ea typeface="メイリオ" panose="020B0604030504040204" pitchFamily="50" charset="-128"/>
                <a:cs typeface="MS UI Gothic"/>
              </a:rPr>
              <a:t>ッ</a:t>
            </a:r>
            <a:r>
              <a:rPr lang="ja-JP" altLang="en-US" sz="2400" spc="235" dirty="0">
                <a:latin typeface="メイリオ" panose="020B0604030504040204" pitchFamily="50" charset="-128"/>
                <a:ea typeface="メイリオ" panose="020B0604030504040204" pitchFamily="50" charset="-128"/>
                <a:cs typeface="MS UI Gothic"/>
              </a:rPr>
              <a:t>ド</a:t>
            </a:r>
            <a:r>
              <a:rPr lang="ja-JP" altLang="en-US" sz="2400" spc="325" dirty="0">
                <a:latin typeface="メイリオ" panose="020B0604030504040204" pitchFamily="50" charset="-128"/>
                <a:ea typeface="メイリオ" panose="020B0604030504040204" pitchFamily="50" charset="-128"/>
                <a:cs typeface="MS UI Gothic"/>
              </a:rPr>
              <a:t>原点</a:t>
            </a:r>
            <a:r>
              <a:rPr lang="ja-JP" altLang="en-US" sz="2400" spc="160" dirty="0">
                <a:latin typeface="メイリオ" panose="020B0604030504040204" pitchFamily="50" charset="-128"/>
                <a:ea typeface="メイリオ" panose="020B0604030504040204" pitchFamily="50" charset="-128"/>
                <a:cs typeface="MS UI Gothic"/>
              </a:rPr>
              <a:t>」</a:t>
            </a:r>
            <a:r>
              <a:rPr lang="ja-JP" altLang="en-US" sz="2400" spc="245" dirty="0">
                <a:latin typeface="メイリオ" panose="020B0604030504040204" pitchFamily="50" charset="-128"/>
                <a:ea typeface="メイリオ" panose="020B0604030504040204" pitchFamily="50" charset="-128"/>
                <a:cs typeface="MS UI Gothic"/>
              </a:rPr>
              <a:t>を</a:t>
            </a:r>
            <a:r>
              <a:rPr lang="ja-JP" altLang="en-US" sz="2400" spc="325" dirty="0">
                <a:latin typeface="メイリオ" panose="020B0604030504040204" pitchFamily="50" charset="-128"/>
                <a:ea typeface="メイリオ" panose="020B0604030504040204" pitchFamily="50" charset="-128"/>
                <a:cs typeface="MS UI Gothic"/>
              </a:rPr>
              <a:t>選択</a:t>
            </a:r>
            <a:r>
              <a:rPr lang="ja-JP" altLang="en-US" sz="2400" spc="235" dirty="0">
                <a:latin typeface="メイリオ" panose="020B0604030504040204" pitchFamily="50" charset="-128"/>
                <a:ea typeface="メイリオ" panose="020B0604030504040204" pitchFamily="50" charset="-128"/>
                <a:cs typeface="MS UI Gothic"/>
              </a:rPr>
              <a:t>し</a:t>
            </a:r>
            <a:r>
              <a:rPr lang="ja-JP" altLang="en-US" sz="2400" spc="325" dirty="0">
                <a:latin typeface="メイリオ" panose="020B0604030504040204" pitchFamily="50" charset="-128"/>
                <a:ea typeface="メイリオ" panose="020B0604030504040204" pitchFamily="50" charset="-128"/>
                <a:cs typeface="MS UI Gothic"/>
              </a:rPr>
              <a:t>作業原点</a:t>
            </a:r>
            <a:r>
              <a:rPr lang="ja-JP" altLang="en-US" sz="2400" spc="245" dirty="0">
                <a:latin typeface="メイリオ" panose="020B0604030504040204" pitchFamily="50" charset="-128"/>
                <a:ea typeface="メイリオ" panose="020B0604030504040204" pitchFamily="50" charset="-128"/>
                <a:cs typeface="MS UI Gothic"/>
              </a:rPr>
              <a:t>を</a:t>
            </a:r>
            <a:r>
              <a:rPr lang="ja-JP" altLang="en-US" sz="2400" spc="225" dirty="0">
                <a:latin typeface="メイリオ" panose="020B0604030504040204" pitchFamily="50" charset="-128"/>
                <a:ea typeface="メイリオ" panose="020B0604030504040204" pitchFamily="50" charset="-128"/>
                <a:cs typeface="MS UI Gothic"/>
              </a:rPr>
              <a:t>ク</a:t>
            </a:r>
            <a:r>
              <a:rPr lang="ja-JP" altLang="en-US" sz="2400" spc="190" dirty="0">
                <a:latin typeface="メイリオ" panose="020B0604030504040204" pitchFamily="50" charset="-128"/>
                <a:ea typeface="メイリオ" panose="020B0604030504040204" pitchFamily="50" charset="-128"/>
                <a:cs typeface="MS UI Gothic"/>
              </a:rPr>
              <a:t>リ</a:t>
            </a:r>
            <a:r>
              <a:rPr lang="ja-JP" altLang="en-US" sz="2400" spc="185" dirty="0">
                <a:latin typeface="メイリオ" panose="020B0604030504040204" pitchFamily="50" charset="-128"/>
                <a:ea typeface="メイリオ" panose="020B0604030504040204" pitchFamily="50" charset="-128"/>
                <a:cs typeface="MS UI Gothic"/>
              </a:rPr>
              <a:t>ッ</a:t>
            </a:r>
            <a:r>
              <a:rPr lang="ja-JP" altLang="en-US" sz="2400" spc="225" dirty="0">
                <a:latin typeface="メイリオ" panose="020B0604030504040204" pitchFamily="50" charset="-128"/>
                <a:ea typeface="メイリオ" panose="020B0604030504040204" pitchFamily="50" charset="-128"/>
                <a:cs typeface="MS UI Gothic"/>
              </a:rPr>
              <a:t>ク</a:t>
            </a:r>
            <a:r>
              <a:rPr lang="ja-JP" altLang="en-US" sz="2400" spc="235" dirty="0">
                <a:latin typeface="メイリオ" panose="020B0604030504040204" pitchFamily="50" charset="-128"/>
                <a:ea typeface="メイリオ" panose="020B0604030504040204" pitchFamily="50" charset="-128"/>
                <a:cs typeface="MS UI Gothic"/>
              </a:rPr>
              <a:t>し</a:t>
            </a:r>
            <a:r>
              <a:rPr lang="ja-JP" altLang="en-US" sz="2400" spc="245" dirty="0">
                <a:latin typeface="メイリオ" panose="020B0604030504040204" pitchFamily="50" charset="-128"/>
                <a:ea typeface="メイリオ" panose="020B0604030504040204" pitchFamily="50" charset="-128"/>
                <a:cs typeface="MS UI Gothic"/>
              </a:rPr>
              <a:t>ま</a:t>
            </a:r>
            <a:r>
              <a:rPr lang="ja-JP" altLang="en-US" sz="2400" spc="70" dirty="0">
                <a:latin typeface="メイリオ" panose="020B0604030504040204" pitchFamily="50" charset="-128"/>
                <a:ea typeface="メイリオ" panose="020B0604030504040204" pitchFamily="50" charset="-128"/>
                <a:cs typeface="MS UI Gothic"/>
              </a:rPr>
              <a:t>す</a:t>
            </a:r>
            <a:r>
              <a:rPr lang="ja-JP" altLang="en-US" sz="2400" spc="385" dirty="0">
                <a:latin typeface="メイリオ" panose="020B0604030504040204" pitchFamily="50" charset="-128"/>
                <a:ea typeface="メイリオ" panose="020B0604030504040204" pitchFamily="50" charset="-128"/>
                <a:cs typeface="MS UI Gothic"/>
              </a:rPr>
              <a:t>。</a:t>
            </a:r>
            <a:endParaRPr lang="ja-JP" altLang="en-US" sz="2400" dirty="0">
              <a:latin typeface="メイリオ" panose="020B0604030504040204" pitchFamily="50" charset="-128"/>
              <a:ea typeface="メイリオ" panose="020B0604030504040204" pitchFamily="50" charset="-128"/>
              <a:cs typeface="MS UI Gothic"/>
            </a:endParaRPr>
          </a:p>
          <a:p>
            <a:pPr marL="12700" algn="just">
              <a:lnSpc>
                <a:spcPct val="150000"/>
              </a:lnSpc>
              <a:spcBef>
                <a:spcPts val="100"/>
              </a:spcBef>
            </a:pPr>
            <a:r>
              <a:rPr lang="ja-JP" altLang="en-US" sz="2400" dirty="0">
                <a:latin typeface="メイリオ" panose="020B0604030504040204" pitchFamily="50" charset="-128"/>
                <a:ea typeface="メイリオ" panose="020B0604030504040204" pitchFamily="50" charset="-128"/>
                <a:cs typeface="MS UI Gothic"/>
              </a:rPr>
              <a:t>②</a:t>
            </a:r>
            <a:r>
              <a:rPr lang="ja-JP" altLang="en-US" sz="2400" spc="295" dirty="0">
                <a:latin typeface="メイリオ" panose="020B0604030504040204" pitchFamily="50" charset="-128"/>
                <a:ea typeface="メイリオ" panose="020B0604030504040204" pitchFamily="50" charset="-128"/>
                <a:cs typeface="MS UI Gothic"/>
              </a:rPr>
              <a:t> </a:t>
            </a:r>
            <a:r>
              <a:rPr lang="ja-JP" altLang="en-US" sz="2400" spc="200" dirty="0">
                <a:latin typeface="メイリオ" panose="020B0604030504040204" pitchFamily="50" charset="-128"/>
                <a:ea typeface="メイリオ" panose="020B0604030504040204" pitchFamily="50" charset="-128"/>
                <a:cs typeface="MS UI Gothic"/>
              </a:rPr>
              <a:t>右</a:t>
            </a:r>
            <a:r>
              <a:rPr lang="ja-JP" altLang="en-US" sz="2400" spc="145" dirty="0">
                <a:latin typeface="メイリオ" panose="020B0604030504040204" pitchFamily="50" charset="-128"/>
                <a:ea typeface="メイリオ" panose="020B0604030504040204" pitchFamily="50" charset="-128"/>
                <a:cs typeface="MS UI Gothic"/>
              </a:rPr>
              <a:t>ツ</a:t>
            </a:r>
            <a:r>
              <a:rPr lang="ja-JP" altLang="en-US" sz="2400" spc="130" dirty="0">
                <a:latin typeface="メイリオ" panose="020B0604030504040204" pitchFamily="50" charset="-128"/>
                <a:ea typeface="メイリオ" panose="020B0604030504040204" pitchFamily="50" charset="-128"/>
                <a:cs typeface="MS UI Gothic"/>
              </a:rPr>
              <a:t>ー</a:t>
            </a:r>
            <a:r>
              <a:rPr lang="ja-JP" altLang="en-US" sz="2400" spc="185" dirty="0">
                <a:latin typeface="メイリオ" panose="020B0604030504040204" pitchFamily="50" charset="-128"/>
                <a:ea typeface="メイリオ" panose="020B0604030504040204" pitchFamily="50" charset="-128"/>
                <a:cs typeface="MS UI Gothic"/>
              </a:rPr>
              <a:t>ル</a:t>
            </a:r>
            <a:r>
              <a:rPr lang="ja-JP" altLang="en-US" sz="2400" spc="145" dirty="0">
                <a:latin typeface="メイリオ" panose="020B0604030504040204" pitchFamily="50" charset="-128"/>
                <a:ea typeface="メイリオ" panose="020B0604030504040204" pitchFamily="50" charset="-128"/>
                <a:cs typeface="MS UI Gothic"/>
              </a:rPr>
              <a:t>バ</a:t>
            </a:r>
            <a:r>
              <a:rPr lang="ja-JP" altLang="en-US" sz="2400" spc="210" dirty="0">
                <a:latin typeface="メイリオ" panose="020B0604030504040204" pitchFamily="50" charset="-128"/>
                <a:ea typeface="メイリオ" panose="020B0604030504040204" pitchFamily="50" charset="-128"/>
                <a:cs typeface="MS UI Gothic"/>
              </a:rPr>
              <a:t>ー</a:t>
            </a:r>
            <a:r>
              <a:rPr lang="ja-JP" altLang="en-US" sz="2400" spc="625" dirty="0">
                <a:latin typeface="メイリオ" panose="020B0604030504040204" pitchFamily="50" charset="-128"/>
                <a:ea typeface="メイリオ" panose="020B0604030504040204" pitchFamily="50" charset="-128"/>
                <a:cs typeface="MS UI Gothic"/>
              </a:rPr>
              <a:t> 　</a:t>
            </a:r>
            <a:r>
              <a:rPr lang="ja-JP" altLang="en-US" sz="2400" spc="140" dirty="0">
                <a:latin typeface="メイリオ" panose="020B0604030504040204" pitchFamily="50" charset="-128"/>
                <a:ea typeface="メイリオ" panose="020B0604030504040204" pitchFamily="50" charset="-128"/>
                <a:cs typeface="MS UI Gothic"/>
              </a:rPr>
              <a:t>「</a:t>
            </a:r>
            <a:r>
              <a:rPr lang="ja-JP" altLang="en-US" sz="2400" spc="204" dirty="0">
                <a:latin typeface="メイリオ" panose="020B0604030504040204" pitchFamily="50" charset="-128"/>
                <a:ea typeface="メイリオ" panose="020B0604030504040204" pitchFamily="50" charset="-128"/>
                <a:cs typeface="MS UI Gothic"/>
              </a:rPr>
              <a:t>ド</a:t>
            </a:r>
            <a:r>
              <a:rPr lang="ja-JP" altLang="en-US" sz="2400" spc="165" dirty="0">
                <a:latin typeface="メイリオ" panose="020B0604030504040204" pitchFamily="50" charset="-128"/>
                <a:ea typeface="メイリオ" panose="020B0604030504040204" pitchFamily="50" charset="-128"/>
                <a:cs typeface="MS UI Gothic"/>
              </a:rPr>
              <a:t>リ</a:t>
            </a:r>
            <a:r>
              <a:rPr lang="ja-JP" altLang="en-US" sz="2400" spc="235" dirty="0">
                <a:latin typeface="メイリオ" panose="020B0604030504040204" pitchFamily="50" charset="-128"/>
                <a:ea typeface="メイリオ" panose="020B0604030504040204" pitchFamily="50" charset="-128"/>
                <a:cs typeface="MS UI Gothic"/>
              </a:rPr>
              <a:t>ル</a:t>
            </a:r>
            <a:r>
              <a:rPr lang="en-US" altLang="ja-JP" sz="2400" spc="285" dirty="0">
                <a:latin typeface="メイリオ" panose="020B0604030504040204" pitchFamily="50" charset="-128"/>
                <a:ea typeface="メイリオ" panose="020B0604030504040204" pitchFamily="50" charset="-128"/>
                <a:cs typeface="MS UI Gothic"/>
              </a:rPr>
              <a:t>…</a:t>
            </a:r>
            <a:r>
              <a:rPr lang="ja-JP" altLang="en-US" sz="2400" spc="285" dirty="0">
                <a:latin typeface="メイリオ" panose="020B0604030504040204" pitchFamily="50" charset="-128"/>
                <a:ea typeface="メイリオ" panose="020B0604030504040204" pitchFamily="50" charset="-128"/>
                <a:cs typeface="MS UI Gothic"/>
              </a:rPr>
              <a:t>原点</a:t>
            </a:r>
            <a:r>
              <a:rPr lang="ja-JP" altLang="en-US" sz="2400" spc="140" dirty="0">
                <a:latin typeface="メイリオ" panose="020B0604030504040204" pitchFamily="50" charset="-128"/>
                <a:ea typeface="メイリオ" panose="020B0604030504040204" pitchFamily="50" charset="-128"/>
                <a:cs typeface="MS UI Gothic"/>
              </a:rPr>
              <a:t>」</a:t>
            </a:r>
            <a:r>
              <a:rPr lang="ja-JP" altLang="en-US" sz="2400" spc="215" dirty="0">
                <a:latin typeface="メイリオ" panose="020B0604030504040204" pitchFamily="50" charset="-128"/>
                <a:ea typeface="メイリオ" panose="020B0604030504040204" pitchFamily="50" charset="-128"/>
                <a:cs typeface="MS UI Gothic"/>
              </a:rPr>
              <a:t>を</a:t>
            </a:r>
            <a:r>
              <a:rPr lang="ja-JP" altLang="en-US" sz="2400" spc="285" dirty="0">
                <a:latin typeface="メイリオ" panose="020B0604030504040204" pitchFamily="50" charset="-128"/>
                <a:ea typeface="メイリオ" panose="020B0604030504040204" pitchFamily="50" charset="-128"/>
                <a:cs typeface="MS UI Gothic"/>
              </a:rPr>
              <a:t>選択</a:t>
            </a:r>
            <a:r>
              <a:rPr lang="ja-JP" altLang="en-US" sz="2400" spc="204" dirty="0">
                <a:latin typeface="メイリオ" panose="020B0604030504040204" pitchFamily="50" charset="-128"/>
                <a:ea typeface="メイリオ" panose="020B0604030504040204" pitchFamily="50" charset="-128"/>
                <a:cs typeface="MS UI Gothic"/>
              </a:rPr>
              <a:t>し</a:t>
            </a:r>
            <a:r>
              <a:rPr lang="ja-JP" altLang="en-US" sz="2400" spc="285" dirty="0">
                <a:latin typeface="メイリオ" panose="020B0604030504040204" pitchFamily="50" charset="-128"/>
                <a:ea typeface="メイリオ" panose="020B0604030504040204" pitchFamily="50" charset="-128"/>
                <a:cs typeface="MS UI Gothic"/>
              </a:rPr>
              <a:t>作業原点</a:t>
            </a:r>
            <a:r>
              <a:rPr lang="ja-JP" altLang="en-US" sz="2400" spc="215" dirty="0">
                <a:latin typeface="メイリオ" panose="020B0604030504040204" pitchFamily="50" charset="-128"/>
                <a:ea typeface="メイリオ" panose="020B0604030504040204" pitchFamily="50" charset="-128"/>
                <a:cs typeface="MS UI Gothic"/>
              </a:rPr>
              <a:t>を</a:t>
            </a:r>
            <a:r>
              <a:rPr lang="ja-JP" altLang="en-US" sz="2400" spc="195" dirty="0">
                <a:latin typeface="メイリオ" panose="020B0604030504040204" pitchFamily="50" charset="-128"/>
                <a:ea typeface="メイリオ" panose="020B0604030504040204" pitchFamily="50" charset="-128"/>
                <a:cs typeface="MS UI Gothic"/>
              </a:rPr>
              <a:t>ク</a:t>
            </a:r>
            <a:r>
              <a:rPr lang="ja-JP" altLang="en-US" sz="2400" spc="165" dirty="0">
                <a:latin typeface="メイリオ" panose="020B0604030504040204" pitchFamily="50" charset="-128"/>
                <a:ea typeface="メイリオ" panose="020B0604030504040204" pitchFamily="50" charset="-128"/>
                <a:cs typeface="MS UI Gothic"/>
              </a:rPr>
              <a:t>リッ</a:t>
            </a:r>
            <a:r>
              <a:rPr lang="ja-JP" altLang="en-US" sz="2400" spc="195" dirty="0">
                <a:latin typeface="メイリオ" panose="020B0604030504040204" pitchFamily="50" charset="-128"/>
                <a:ea typeface="メイリオ" panose="020B0604030504040204" pitchFamily="50" charset="-128"/>
                <a:cs typeface="MS UI Gothic"/>
              </a:rPr>
              <a:t>ク</a:t>
            </a:r>
            <a:r>
              <a:rPr lang="ja-JP" altLang="en-US" sz="2400" spc="204" dirty="0">
                <a:latin typeface="メイリオ" panose="020B0604030504040204" pitchFamily="50" charset="-128"/>
                <a:ea typeface="メイリオ" panose="020B0604030504040204" pitchFamily="50" charset="-128"/>
                <a:cs typeface="MS UI Gothic"/>
              </a:rPr>
              <a:t>し</a:t>
            </a:r>
            <a:r>
              <a:rPr lang="ja-JP" altLang="en-US" sz="2400" spc="215" dirty="0">
                <a:latin typeface="メイリオ" panose="020B0604030504040204" pitchFamily="50" charset="-128"/>
                <a:ea typeface="メイリオ" panose="020B0604030504040204" pitchFamily="50" charset="-128"/>
                <a:cs typeface="MS UI Gothic"/>
              </a:rPr>
              <a:t>ま</a:t>
            </a:r>
            <a:r>
              <a:rPr lang="ja-JP" altLang="en-US" sz="2400" spc="70" dirty="0">
                <a:latin typeface="メイリオ" panose="020B0604030504040204" pitchFamily="50" charset="-128"/>
                <a:ea typeface="メイリオ" panose="020B0604030504040204" pitchFamily="50" charset="-128"/>
                <a:cs typeface="MS UI Gothic"/>
              </a:rPr>
              <a:t>す</a:t>
            </a:r>
            <a:r>
              <a:rPr lang="ja-JP" altLang="en-US" sz="2400" spc="385" dirty="0">
                <a:latin typeface="メイリオ" panose="020B0604030504040204" pitchFamily="50" charset="-128"/>
                <a:ea typeface="メイリオ" panose="020B0604030504040204" pitchFamily="50" charset="-128"/>
                <a:cs typeface="MS UI Gothic"/>
              </a:rPr>
              <a:t>。</a:t>
            </a:r>
            <a:endParaRPr lang="ja-JP" altLang="en-US" sz="2400" dirty="0">
              <a:latin typeface="メイリオ" panose="020B0604030504040204" pitchFamily="50" charset="-128"/>
              <a:ea typeface="メイリオ" panose="020B0604030504040204" pitchFamily="50" charset="-128"/>
              <a:cs typeface="MS UI Gothic"/>
            </a:endParaRPr>
          </a:p>
          <a:p>
            <a:pPr marL="441325" indent="-441325" algn="just">
              <a:lnSpc>
                <a:spcPct val="150000"/>
              </a:lnSpc>
              <a:spcBef>
                <a:spcPts val="1620"/>
              </a:spcBef>
            </a:pPr>
            <a:r>
              <a:rPr lang="ja-JP" altLang="en-US" sz="2400" dirty="0">
                <a:latin typeface="メイリオ" panose="020B0604030504040204" pitchFamily="50" charset="-128"/>
                <a:ea typeface="メイリオ" panose="020B0604030504040204" pitchFamily="50" charset="-128"/>
                <a:cs typeface="MS UI Gothic"/>
              </a:rPr>
              <a:t>③</a:t>
            </a:r>
            <a:r>
              <a:rPr lang="ja-JP" altLang="en-US" sz="2400" spc="280" dirty="0">
                <a:latin typeface="メイリオ" panose="020B0604030504040204" pitchFamily="50" charset="-128"/>
                <a:ea typeface="メイリオ" panose="020B0604030504040204" pitchFamily="50" charset="-128"/>
                <a:cs typeface="MS UI Gothic"/>
              </a:rPr>
              <a:t> </a:t>
            </a:r>
            <a:r>
              <a:rPr lang="ja-JP" altLang="en-US" sz="2400" spc="190" dirty="0">
                <a:latin typeface="メイリオ" panose="020B0604030504040204" pitchFamily="50" charset="-128"/>
                <a:ea typeface="メイリオ" panose="020B0604030504040204" pitchFamily="50" charset="-128"/>
                <a:cs typeface="MS UI Gothic"/>
              </a:rPr>
              <a:t>作業原点</a:t>
            </a:r>
            <a:r>
              <a:rPr lang="ja-JP" altLang="en-US" sz="2400" spc="155" dirty="0">
                <a:latin typeface="メイリオ" panose="020B0604030504040204" pitchFamily="50" charset="-128"/>
                <a:ea typeface="メイリオ" panose="020B0604030504040204" pitchFamily="50" charset="-128"/>
                <a:cs typeface="MS UI Gothic"/>
              </a:rPr>
              <a:t>に</a:t>
            </a:r>
            <a:r>
              <a:rPr lang="ja-JP" altLang="en-US" sz="2400" spc="150" dirty="0">
                <a:latin typeface="メイリオ" panose="020B0604030504040204" pitchFamily="50" charset="-128"/>
                <a:ea typeface="メイリオ" panose="020B0604030504040204" pitchFamily="50" charset="-128"/>
                <a:cs typeface="MS UI Gothic"/>
              </a:rPr>
              <a:t>マ</a:t>
            </a:r>
            <a:r>
              <a:rPr lang="ja-JP" altLang="en-US" sz="2400" spc="145" dirty="0">
                <a:latin typeface="メイリオ" panose="020B0604030504040204" pitchFamily="50" charset="-128"/>
                <a:ea typeface="メイリオ" panose="020B0604030504040204" pitchFamily="50" charset="-128"/>
                <a:cs typeface="MS UI Gothic"/>
              </a:rPr>
              <a:t>ウ</a:t>
            </a:r>
            <a:r>
              <a:rPr lang="ja-JP" altLang="en-US" sz="2400" spc="150" dirty="0">
                <a:latin typeface="メイリオ" panose="020B0604030504040204" pitchFamily="50" charset="-128"/>
                <a:ea typeface="メイリオ" panose="020B0604030504040204" pitchFamily="50" charset="-128"/>
                <a:cs typeface="MS UI Gothic"/>
              </a:rPr>
              <a:t>ス</a:t>
            </a:r>
            <a:r>
              <a:rPr lang="ja-JP" altLang="en-US" sz="2400" spc="125" dirty="0">
                <a:latin typeface="メイリオ" panose="020B0604030504040204" pitchFamily="50" charset="-128"/>
                <a:ea typeface="メイリオ" panose="020B0604030504040204" pitchFamily="50" charset="-128"/>
                <a:cs typeface="MS UI Gothic"/>
              </a:rPr>
              <a:t>ポ</a:t>
            </a:r>
            <a:r>
              <a:rPr lang="ja-JP" altLang="en-US" sz="2400" spc="235" dirty="0">
                <a:latin typeface="メイリオ" panose="020B0604030504040204" pitchFamily="50" charset="-128"/>
                <a:ea typeface="メイリオ" panose="020B0604030504040204" pitchFamily="50" charset="-128"/>
                <a:cs typeface="MS UI Gothic"/>
              </a:rPr>
              <a:t>イ</a:t>
            </a:r>
            <a:r>
              <a:rPr lang="ja-JP" altLang="en-US" sz="2400" spc="240" dirty="0">
                <a:latin typeface="メイリオ" panose="020B0604030504040204" pitchFamily="50" charset="-128"/>
                <a:ea typeface="メイリオ" panose="020B0604030504040204" pitchFamily="50" charset="-128"/>
                <a:cs typeface="MS UI Gothic"/>
              </a:rPr>
              <a:t>ン</a:t>
            </a:r>
            <a:r>
              <a:rPr lang="ja-JP" altLang="en-US" sz="2400" spc="225" dirty="0">
                <a:latin typeface="メイリオ" panose="020B0604030504040204" pitchFamily="50" charset="-128"/>
                <a:ea typeface="メイリオ" panose="020B0604030504040204" pitchFamily="50" charset="-128"/>
                <a:cs typeface="MS UI Gothic"/>
              </a:rPr>
              <a:t>タ</a:t>
            </a:r>
            <a:r>
              <a:rPr lang="ja-JP" altLang="en-US" sz="2400" spc="245" dirty="0">
                <a:latin typeface="メイリオ" panose="020B0604030504040204" pitchFamily="50" charset="-128"/>
                <a:ea typeface="メイリオ" panose="020B0604030504040204" pitchFamily="50" charset="-128"/>
                <a:cs typeface="MS UI Gothic"/>
              </a:rPr>
              <a:t>を</a:t>
            </a:r>
            <a:r>
              <a:rPr lang="ja-JP" altLang="en-US" sz="2400" spc="315" dirty="0">
                <a:latin typeface="メイリオ" panose="020B0604030504040204" pitchFamily="50" charset="-128"/>
                <a:ea typeface="メイリオ" panose="020B0604030504040204" pitchFamily="50" charset="-128"/>
                <a:cs typeface="MS UI Gothic"/>
              </a:rPr>
              <a:t>合</a:t>
            </a:r>
            <a:r>
              <a:rPr lang="ja-JP" altLang="en-US" sz="2400" spc="270" dirty="0">
                <a:latin typeface="メイリオ" panose="020B0604030504040204" pitchFamily="50" charset="-128"/>
                <a:ea typeface="メイリオ" panose="020B0604030504040204" pitchFamily="50" charset="-128"/>
                <a:cs typeface="MS UI Gothic"/>
              </a:rPr>
              <a:t>わせ</a:t>
            </a:r>
            <a:r>
              <a:rPr lang="ja-JP" altLang="en-US" sz="2400" spc="210" dirty="0">
                <a:latin typeface="メイリオ" panose="020B0604030504040204" pitchFamily="50" charset="-128"/>
                <a:ea typeface="メイリオ" panose="020B0604030504040204" pitchFamily="50" charset="-128"/>
                <a:cs typeface="MS UI Gothic"/>
              </a:rPr>
              <a:t>ス</a:t>
            </a:r>
            <a:r>
              <a:rPr lang="ja-JP" altLang="en-US" sz="2400" spc="200" dirty="0">
                <a:latin typeface="メイリオ" panose="020B0604030504040204" pitchFamily="50" charset="-128"/>
                <a:ea typeface="メイリオ" panose="020B0604030504040204" pitchFamily="50" charset="-128"/>
                <a:cs typeface="MS UI Gothic"/>
              </a:rPr>
              <a:t>ペ</a:t>
            </a:r>
            <a:r>
              <a:rPr lang="ja-JP" altLang="en-US" sz="2400" spc="95" dirty="0">
                <a:latin typeface="メイリオ" panose="020B0604030504040204" pitchFamily="50" charset="-128"/>
                <a:ea typeface="メイリオ" panose="020B0604030504040204" pitchFamily="50" charset="-128"/>
                <a:cs typeface="MS UI Gothic"/>
              </a:rPr>
              <a:t>ー</a:t>
            </a:r>
            <a:r>
              <a:rPr lang="ja-JP" altLang="en-US" sz="2400" spc="245" dirty="0">
                <a:latin typeface="メイリオ" panose="020B0604030504040204" pitchFamily="50" charset="-128"/>
                <a:ea typeface="メイリオ" panose="020B0604030504040204" pitchFamily="50" charset="-128"/>
                <a:cs typeface="MS UI Gothic"/>
              </a:rPr>
              <a:t>ス</a:t>
            </a:r>
            <a:r>
              <a:rPr lang="ja-JP" altLang="en-US" sz="2400" spc="170" dirty="0">
                <a:latin typeface="メイリオ" panose="020B0604030504040204" pitchFamily="50" charset="-128"/>
                <a:ea typeface="メイリオ" panose="020B0604030504040204" pitchFamily="50" charset="-128"/>
                <a:cs typeface="MS UI Gothic"/>
              </a:rPr>
              <a:t>・</a:t>
            </a:r>
            <a:r>
              <a:rPr lang="ja-JP" altLang="en-US" sz="2400" spc="260" dirty="0">
                <a:latin typeface="メイリオ" panose="020B0604030504040204" pitchFamily="50" charset="-128"/>
                <a:ea typeface="メイリオ" panose="020B0604030504040204" pitchFamily="50" charset="-128"/>
                <a:cs typeface="MS UI Gothic"/>
              </a:rPr>
              <a:t>キー</a:t>
            </a:r>
            <a:r>
              <a:rPr lang="ja-JP" altLang="en-US" sz="2400" spc="240" dirty="0">
                <a:latin typeface="メイリオ" panose="020B0604030504040204" pitchFamily="50" charset="-128"/>
                <a:ea typeface="メイリオ" panose="020B0604030504040204" pitchFamily="50" charset="-128"/>
                <a:cs typeface="MS UI Gothic"/>
              </a:rPr>
              <a:t>を</a:t>
            </a:r>
            <a:r>
              <a:rPr lang="ja-JP" altLang="en-US" sz="2400" spc="315" dirty="0">
                <a:latin typeface="メイリオ" panose="020B0604030504040204" pitchFamily="50" charset="-128"/>
                <a:ea typeface="メイリオ" panose="020B0604030504040204" pitchFamily="50" charset="-128"/>
                <a:cs typeface="MS UI Gothic"/>
              </a:rPr>
              <a:t>押</a:t>
            </a:r>
            <a:r>
              <a:rPr lang="ja-JP" altLang="en-US" sz="2400" spc="235" dirty="0">
                <a:latin typeface="メイリオ" panose="020B0604030504040204" pitchFamily="50" charset="-128"/>
                <a:ea typeface="メイリオ" panose="020B0604030504040204" pitchFamily="50" charset="-128"/>
                <a:cs typeface="MS UI Gothic"/>
              </a:rPr>
              <a:t>し</a:t>
            </a:r>
            <a:r>
              <a:rPr lang="ja-JP" altLang="en-US" sz="2400" spc="215" dirty="0">
                <a:latin typeface="メイリオ" panose="020B0604030504040204" pitchFamily="50" charset="-128"/>
                <a:ea typeface="メイリオ" panose="020B0604030504040204" pitchFamily="50" charset="-128"/>
                <a:cs typeface="MS UI Gothic"/>
              </a:rPr>
              <a:t>，</a:t>
            </a:r>
            <a:r>
              <a:rPr lang="en-US" altLang="ja-JP" sz="2400" spc="215" dirty="0">
                <a:latin typeface="メイリオ" panose="020B0604030504040204" pitchFamily="50" charset="-128"/>
                <a:ea typeface="メイリオ" panose="020B0604030504040204" pitchFamily="50" charset="-128"/>
                <a:cs typeface="MS UI Gothic"/>
              </a:rPr>
              <a:t>	</a:t>
            </a:r>
            <a:r>
              <a:rPr lang="ja-JP" altLang="en-US" sz="2400" spc="215" dirty="0">
                <a:latin typeface="メイリオ" panose="020B0604030504040204" pitchFamily="50" charset="-128"/>
                <a:ea typeface="メイリオ" panose="020B0604030504040204" pitchFamily="50" charset="-128"/>
                <a:cs typeface="MS UI Gothic"/>
              </a:rPr>
              <a:t>　　　　</a:t>
            </a:r>
            <a:r>
              <a:rPr lang="ja-JP" altLang="en-US" sz="2400" spc="315" dirty="0">
                <a:latin typeface="メイリオ" panose="020B0604030504040204" pitchFamily="50" charset="-128"/>
                <a:ea typeface="メイリオ" panose="020B0604030504040204" pitchFamily="50" charset="-128"/>
                <a:cs typeface="MS UI Gothic"/>
              </a:rPr>
              <a:t>相対座標値</a:t>
            </a:r>
            <a:r>
              <a:rPr lang="ja-JP" altLang="en-US" sz="2400" spc="240" dirty="0">
                <a:latin typeface="メイリオ" panose="020B0604030504040204" pitchFamily="50" charset="-128"/>
                <a:ea typeface="メイリオ" panose="020B0604030504040204" pitchFamily="50" charset="-128"/>
                <a:cs typeface="MS UI Gothic"/>
              </a:rPr>
              <a:t>を</a:t>
            </a:r>
            <a:r>
              <a:rPr lang="ja-JP" altLang="en-US" sz="2400" spc="195" dirty="0">
                <a:latin typeface="メイリオ" panose="020B0604030504040204" pitchFamily="50" charset="-128"/>
                <a:ea typeface="メイリオ" panose="020B0604030504040204" pitchFamily="50" charset="-128"/>
                <a:cs typeface="MS UI Gothic"/>
              </a:rPr>
              <a:t>リ</a:t>
            </a:r>
            <a:r>
              <a:rPr lang="ja-JP" altLang="en-US" sz="2400" spc="260" dirty="0">
                <a:latin typeface="メイリオ" panose="020B0604030504040204" pitchFamily="50" charset="-128"/>
                <a:ea typeface="メイリオ" panose="020B0604030504040204" pitchFamily="50" charset="-128"/>
                <a:cs typeface="MS UI Gothic"/>
              </a:rPr>
              <a:t>セ</a:t>
            </a:r>
            <a:r>
              <a:rPr lang="ja-JP" altLang="en-US" sz="2400" spc="190" dirty="0">
                <a:latin typeface="メイリオ" panose="020B0604030504040204" pitchFamily="50" charset="-128"/>
                <a:ea typeface="メイリオ" panose="020B0604030504040204" pitchFamily="50" charset="-128"/>
                <a:cs typeface="MS UI Gothic"/>
              </a:rPr>
              <a:t>ッ</a:t>
            </a:r>
            <a:r>
              <a:rPr lang="ja-JP" altLang="en-US" sz="2400" spc="229" dirty="0">
                <a:latin typeface="メイリオ" panose="020B0604030504040204" pitchFamily="50" charset="-128"/>
                <a:ea typeface="メイリオ" panose="020B0604030504040204" pitchFamily="50" charset="-128"/>
                <a:cs typeface="MS UI Gothic"/>
              </a:rPr>
              <a:t>ト</a:t>
            </a:r>
            <a:r>
              <a:rPr lang="ja-JP" altLang="en-US" sz="2400" spc="235" dirty="0">
                <a:latin typeface="メイリオ" panose="020B0604030504040204" pitchFamily="50" charset="-128"/>
                <a:ea typeface="メイリオ" panose="020B0604030504040204" pitchFamily="50" charset="-128"/>
                <a:cs typeface="MS UI Gothic"/>
              </a:rPr>
              <a:t>し</a:t>
            </a:r>
            <a:r>
              <a:rPr lang="ja-JP" altLang="en-US" sz="2400" spc="240" dirty="0">
                <a:latin typeface="メイリオ" panose="020B0604030504040204" pitchFamily="50" charset="-128"/>
                <a:ea typeface="メイリオ" panose="020B0604030504040204" pitchFamily="50" charset="-128"/>
                <a:cs typeface="MS UI Gothic"/>
              </a:rPr>
              <a:t>ま</a:t>
            </a:r>
            <a:r>
              <a:rPr lang="ja-JP" altLang="en-US" sz="2400" spc="95" dirty="0">
                <a:latin typeface="メイリオ" panose="020B0604030504040204" pitchFamily="50" charset="-128"/>
                <a:ea typeface="メイリオ" panose="020B0604030504040204" pitchFamily="50" charset="-128"/>
                <a:cs typeface="MS UI Gothic"/>
              </a:rPr>
              <a:t>す</a:t>
            </a:r>
            <a:r>
              <a:rPr lang="ja-JP" altLang="en-US" sz="2400" spc="385" dirty="0">
                <a:latin typeface="メイリオ" panose="020B0604030504040204" pitchFamily="50" charset="-128"/>
                <a:ea typeface="メイリオ" panose="020B0604030504040204" pitchFamily="50" charset="-128"/>
                <a:cs typeface="MS UI Gothic"/>
              </a:rPr>
              <a:t>。</a:t>
            </a:r>
            <a:endParaRPr lang="ja-JP" altLang="en-US" sz="2400" dirty="0">
              <a:latin typeface="メイリオ" panose="020B0604030504040204" pitchFamily="50" charset="-128"/>
              <a:ea typeface="メイリオ" panose="020B0604030504040204" pitchFamily="50" charset="-128"/>
              <a:cs typeface="MS UI Gothic"/>
            </a:endParaRPr>
          </a:p>
          <a:p>
            <a:pPr marL="330200">
              <a:lnSpc>
                <a:spcPct val="150000"/>
              </a:lnSpc>
              <a:spcBef>
                <a:spcPts val="720"/>
              </a:spcBef>
            </a:pPr>
            <a:r>
              <a:rPr lang="ja-JP" altLang="en-US" sz="2400" spc="210" dirty="0">
                <a:latin typeface="メイリオ" panose="020B0604030504040204" pitchFamily="50" charset="-128"/>
                <a:ea typeface="メイリオ" panose="020B0604030504040204" pitchFamily="50" charset="-128"/>
                <a:cs typeface="MS UI Gothic"/>
              </a:rPr>
              <a:t>（</a:t>
            </a:r>
            <a:r>
              <a:rPr lang="en-US" altLang="ja-JP" sz="2400" spc="210" dirty="0">
                <a:latin typeface="メイリオ" panose="020B0604030504040204" pitchFamily="50" charset="-128"/>
                <a:ea typeface="メイリオ" panose="020B0604030504040204" pitchFamily="50" charset="-128"/>
                <a:cs typeface="MS UI Gothic"/>
              </a:rPr>
              <a:t>dx=0,</a:t>
            </a:r>
            <a:r>
              <a:rPr lang="ja-JP" altLang="en-US" sz="2400" spc="25" dirty="0">
                <a:latin typeface="メイリオ" panose="020B0604030504040204" pitchFamily="50" charset="-128"/>
                <a:ea typeface="メイリオ" panose="020B0604030504040204" pitchFamily="50" charset="-128"/>
                <a:cs typeface="MS UI Gothic"/>
              </a:rPr>
              <a:t> </a:t>
            </a:r>
            <a:r>
              <a:rPr lang="en-US" altLang="ja-JP" sz="2400" spc="210" dirty="0" err="1">
                <a:latin typeface="メイリオ" panose="020B0604030504040204" pitchFamily="50" charset="-128"/>
                <a:ea typeface="メイリオ" panose="020B0604030504040204" pitchFamily="50" charset="-128"/>
                <a:cs typeface="MS UI Gothic"/>
              </a:rPr>
              <a:t>dy</a:t>
            </a:r>
            <a:r>
              <a:rPr lang="en-US" altLang="ja-JP" sz="2400" spc="210" dirty="0">
                <a:latin typeface="メイリオ" panose="020B0604030504040204" pitchFamily="50" charset="-128"/>
                <a:ea typeface="メイリオ" panose="020B0604030504040204" pitchFamily="50" charset="-128"/>
                <a:cs typeface="MS UI Gothic"/>
              </a:rPr>
              <a:t>=0</a:t>
            </a:r>
            <a:r>
              <a:rPr lang="ja-JP" altLang="en-US" sz="2400" spc="270" dirty="0">
                <a:latin typeface="メイリオ" panose="020B0604030504040204" pitchFamily="50" charset="-128"/>
                <a:ea typeface="メイリオ" panose="020B0604030504040204" pitchFamily="50" charset="-128"/>
                <a:cs typeface="MS UI Gothic"/>
              </a:rPr>
              <a:t>と</a:t>
            </a:r>
            <a:r>
              <a:rPr lang="ja-JP" altLang="en-US" sz="2400" spc="370" dirty="0">
                <a:latin typeface="メイリオ" panose="020B0604030504040204" pitchFamily="50" charset="-128"/>
                <a:ea typeface="メイリオ" panose="020B0604030504040204" pitchFamily="50" charset="-128"/>
                <a:cs typeface="MS UI Gothic"/>
              </a:rPr>
              <a:t>な</a:t>
            </a:r>
            <a:r>
              <a:rPr lang="ja-JP" altLang="en-US" sz="2400" spc="330" dirty="0">
                <a:latin typeface="メイリオ" panose="020B0604030504040204" pitchFamily="50" charset="-128"/>
                <a:ea typeface="メイリオ" panose="020B0604030504040204" pitchFamily="50" charset="-128"/>
                <a:cs typeface="MS UI Gothic"/>
              </a:rPr>
              <a:t>る</a:t>
            </a:r>
            <a:r>
              <a:rPr lang="ja-JP" altLang="en-US" sz="2400" spc="215" dirty="0">
                <a:latin typeface="メイリオ" panose="020B0604030504040204" pitchFamily="50" charset="-128"/>
                <a:ea typeface="メイリオ" panose="020B0604030504040204" pitchFamily="50" charset="-128"/>
                <a:cs typeface="MS UI Gothic"/>
              </a:rPr>
              <a:t>）</a:t>
            </a:r>
            <a:endParaRPr lang="ja-JP" altLang="en-US" sz="2400" dirty="0">
              <a:latin typeface="メイリオ" panose="020B0604030504040204" pitchFamily="50" charset="-128"/>
              <a:ea typeface="メイリオ" panose="020B0604030504040204" pitchFamily="50" charset="-128"/>
              <a:cs typeface="MS UI Gothic"/>
            </a:endParaRPr>
          </a:p>
          <a:p>
            <a:pPr marL="12700" algn="just">
              <a:lnSpc>
                <a:spcPct val="150000"/>
              </a:lnSpc>
              <a:spcBef>
                <a:spcPts val="820"/>
              </a:spcBef>
            </a:pPr>
            <a:r>
              <a:rPr lang="en-US" altLang="ja-JP" sz="2400" dirty="0">
                <a:latin typeface="メイリオ" panose="020B0604030504040204" pitchFamily="50" charset="-128"/>
                <a:ea typeface="メイリオ" panose="020B0604030504040204" pitchFamily="50" charset="-128"/>
                <a:cs typeface="MS UI Gothic"/>
              </a:rPr>
              <a:t>※</a:t>
            </a:r>
            <a:r>
              <a:rPr lang="ja-JP" altLang="en-US" sz="2400" spc="-110" dirty="0">
                <a:latin typeface="メイリオ" panose="020B0604030504040204" pitchFamily="50" charset="-128"/>
                <a:ea typeface="メイリオ" panose="020B0604030504040204" pitchFamily="50" charset="-128"/>
                <a:cs typeface="MS UI Gothic"/>
              </a:rPr>
              <a:t> </a:t>
            </a:r>
            <a:r>
              <a:rPr lang="ja-JP" altLang="en-US" sz="2400" spc="114" dirty="0">
                <a:latin typeface="メイリオ" panose="020B0604030504040204" pitchFamily="50" charset="-128"/>
                <a:ea typeface="メイリオ" panose="020B0604030504040204" pitchFamily="50" charset="-128"/>
                <a:cs typeface="MS UI Gothic"/>
              </a:rPr>
              <a:t>①～③</a:t>
            </a:r>
            <a:r>
              <a:rPr lang="ja-JP" altLang="en-US" sz="2400" spc="95" dirty="0">
                <a:latin typeface="メイリオ" panose="020B0604030504040204" pitchFamily="50" charset="-128"/>
                <a:ea typeface="メイリオ" panose="020B0604030504040204" pitchFamily="50" charset="-128"/>
                <a:cs typeface="MS UI Gothic"/>
              </a:rPr>
              <a:t>の</a:t>
            </a:r>
            <a:r>
              <a:rPr lang="ja-JP" altLang="en-US" sz="2400" spc="114" dirty="0">
                <a:latin typeface="メイリオ" panose="020B0604030504040204" pitchFamily="50" charset="-128"/>
                <a:ea typeface="メイリオ" panose="020B0604030504040204" pitchFamily="50" charset="-128"/>
                <a:cs typeface="MS UI Gothic"/>
              </a:rPr>
              <a:t>点</a:t>
            </a:r>
            <a:r>
              <a:rPr lang="ja-JP" altLang="en-US" sz="2400" spc="100" dirty="0">
                <a:latin typeface="メイリオ" panose="020B0604030504040204" pitchFamily="50" charset="-128"/>
                <a:ea typeface="メイリオ" panose="020B0604030504040204" pitchFamily="50" charset="-128"/>
                <a:cs typeface="MS UI Gothic"/>
              </a:rPr>
              <a:t>は</a:t>
            </a:r>
            <a:r>
              <a:rPr lang="ja-JP" altLang="en-US" sz="2400" spc="75" dirty="0">
                <a:latin typeface="メイリオ" panose="020B0604030504040204" pitchFamily="50" charset="-128"/>
                <a:ea typeface="メイリオ" panose="020B0604030504040204" pitchFamily="50" charset="-128"/>
                <a:cs typeface="MS UI Gothic"/>
              </a:rPr>
              <a:t>，</a:t>
            </a:r>
            <a:r>
              <a:rPr lang="ja-JP" altLang="en-US" sz="2400" spc="114" dirty="0">
                <a:latin typeface="メイリオ" panose="020B0604030504040204" pitchFamily="50" charset="-128"/>
                <a:ea typeface="メイリオ" panose="020B0604030504040204" pitchFamily="50" charset="-128"/>
                <a:cs typeface="MS UI Gothic"/>
              </a:rPr>
              <a:t>必</a:t>
            </a:r>
            <a:r>
              <a:rPr lang="ja-JP" altLang="en-US" sz="2400" spc="100" dirty="0">
                <a:latin typeface="メイリオ" panose="020B0604030504040204" pitchFamily="50" charset="-128"/>
                <a:ea typeface="メイリオ" panose="020B0604030504040204" pitchFamily="50" charset="-128"/>
                <a:cs typeface="MS UI Gothic"/>
              </a:rPr>
              <a:t>ず</a:t>
            </a:r>
            <a:r>
              <a:rPr lang="ja-JP" altLang="en-US" sz="2400" spc="114" dirty="0">
                <a:latin typeface="メイリオ" panose="020B0604030504040204" pitchFamily="50" charset="-128"/>
                <a:ea typeface="メイリオ" panose="020B0604030504040204" pitchFamily="50" charset="-128"/>
                <a:cs typeface="MS UI Gothic"/>
              </a:rPr>
              <a:t>同一点</a:t>
            </a:r>
            <a:r>
              <a:rPr lang="ja-JP" altLang="en-US" sz="2400" spc="85" dirty="0">
                <a:latin typeface="メイリオ" panose="020B0604030504040204" pitchFamily="50" charset="-128"/>
                <a:ea typeface="メイリオ" panose="020B0604030504040204" pitchFamily="50" charset="-128"/>
                <a:cs typeface="MS UI Gothic"/>
              </a:rPr>
              <a:t>を</a:t>
            </a:r>
            <a:r>
              <a:rPr lang="ja-JP" altLang="en-US" sz="2400" spc="114" dirty="0">
                <a:latin typeface="メイリオ" panose="020B0604030504040204" pitchFamily="50" charset="-128"/>
                <a:ea typeface="メイリオ" panose="020B0604030504040204" pitchFamily="50" charset="-128"/>
                <a:cs typeface="MS UI Gothic"/>
              </a:rPr>
              <a:t>指定</a:t>
            </a:r>
            <a:r>
              <a:rPr lang="ja-JP" altLang="en-US" sz="2400" spc="85" dirty="0">
                <a:latin typeface="メイリオ" panose="020B0604030504040204" pitchFamily="50" charset="-128"/>
                <a:ea typeface="メイリオ" panose="020B0604030504040204" pitchFamily="50" charset="-128"/>
                <a:cs typeface="MS UI Gothic"/>
              </a:rPr>
              <a:t>しま</a:t>
            </a:r>
            <a:r>
              <a:rPr lang="ja-JP" altLang="en-US" sz="2400" spc="70" dirty="0">
                <a:latin typeface="メイリオ" panose="020B0604030504040204" pitchFamily="50" charset="-128"/>
                <a:ea typeface="メイリオ" panose="020B0604030504040204" pitchFamily="50" charset="-128"/>
                <a:cs typeface="MS UI Gothic"/>
              </a:rPr>
              <a:t>す</a:t>
            </a:r>
            <a:r>
              <a:rPr lang="ja-JP" altLang="en-US" sz="2400" spc="385" dirty="0">
                <a:latin typeface="メイリオ" panose="020B0604030504040204" pitchFamily="50" charset="-128"/>
                <a:ea typeface="メイリオ" panose="020B0604030504040204" pitchFamily="50" charset="-128"/>
                <a:cs typeface="MS UI Gothic"/>
              </a:rPr>
              <a:t>。</a:t>
            </a:r>
            <a:endParaRPr lang="ja-JP" altLang="en-US" sz="2400" dirty="0">
              <a:latin typeface="メイリオ" panose="020B0604030504040204" pitchFamily="50" charset="-128"/>
              <a:ea typeface="メイリオ" panose="020B0604030504040204" pitchFamily="50" charset="-128"/>
              <a:cs typeface="MS UI Gothic"/>
            </a:endParaRPr>
          </a:p>
          <a:p>
            <a:pPr>
              <a:lnSpc>
                <a:spcPct val="150000"/>
              </a:lnSpc>
              <a:spcBef>
                <a:spcPts val="30"/>
              </a:spcBef>
            </a:pPr>
            <a:endParaRPr lang="ja-JP" altLang="en-US" sz="2400" dirty="0">
              <a:latin typeface="メイリオ" panose="020B0604030504040204" pitchFamily="50" charset="-128"/>
              <a:ea typeface="メイリオ" panose="020B0604030504040204" pitchFamily="50" charset="-128"/>
              <a:cs typeface="Times New Roman"/>
            </a:endParaRPr>
          </a:p>
          <a:p>
            <a:pPr marL="12700">
              <a:spcBef>
                <a:spcPts val="100"/>
              </a:spcBef>
              <a:tabLst>
                <a:tab pos="329565" algn="l"/>
              </a:tabLst>
            </a:pPr>
            <a:endParaRPr sz="2400" dirty="0">
              <a:latin typeface="メイリオ" panose="020B0604030504040204" pitchFamily="50" charset="-128"/>
              <a:ea typeface="メイリオ" panose="020B0604030504040204" pitchFamily="50" charset="-128"/>
              <a:cs typeface="MS UI Gothic"/>
            </a:endParaRPr>
          </a:p>
        </p:txBody>
      </p:sp>
      <p:grpSp>
        <p:nvGrpSpPr>
          <p:cNvPr id="22" name="グループ化 21">
            <a:extLst>
              <a:ext uri="{FF2B5EF4-FFF2-40B4-BE49-F238E27FC236}">
                <a16:creationId xmlns:a16="http://schemas.microsoft.com/office/drawing/2014/main" id="{1EBE88DA-275B-45A4-9019-07346EA3DBC2}"/>
              </a:ext>
            </a:extLst>
          </p:cNvPr>
          <p:cNvGrpSpPr/>
          <p:nvPr/>
        </p:nvGrpSpPr>
        <p:grpSpPr>
          <a:xfrm>
            <a:off x="8362156" y="4601247"/>
            <a:ext cx="7391400" cy="5562600"/>
            <a:chOff x="6309836" y="457201"/>
            <a:chExt cx="6390640" cy="4837431"/>
          </a:xfrm>
        </p:grpSpPr>
        <p:sp>
          <p:nvSpPr>
            <p:cNvPr id="5" name="object 5"/>
            <p:cNvSpPr/>
            <p:nvPr/>
          </p:nvSpPr>
          <p:spPr>
            <a:xfrm>
              <a:off x="6309836" y="457201"/>
              <a:ext cx="6390640" cy="4837431"/>
            </a:xfrm>
            <a:prstGeom prst="rect">
              <a:avLst/>
            </a:prstGeom>
            <a:blipFill>
              <a:blip r:embed="rId2" cstate="print"/>
              <a:stretch>
                <a:fillRect/>
              </a:stretch>
            </a:blipFill>
          </p:spPr>
          <p:txBody>
            <a:bodyPr wrap="square" lIns="0" tIns="0" rIns="0" bIns="0" rtlCol="0"/>
            <a:lstStyle/>
            <a:p>
              <a:endParaRPr dirty="0"/>
            </a:p>
          </p:txBody>
        </p:sp>
        <p:sp>
          <p:nvSpPr>
            <p:cNvPr id="6" name="object 6"/>
            <p:cNvSpPr/>
            <p:nvPr/>
          </p:nvSpPr>
          <p:spPr>
            <a:xfrm>
              <a:off x="9996225" y="5154676"/>
              <a:ext cx="1144270" cy="130810"/>
            </a:xfrm>
            <a:custGeom>
              <a:avLst/>
              <a:gdLst/>
              <a:ahLst/>
              <a:cxnLst/>
              <a:rect l="l" t="t" r="r" b="b"/>
              <a:pathLst>
                <a:path w="1144270" h="130810">
                  <a:moveTo>
                    <a:pt x="0" y="0"/>
                  </a:moveTo>
                  <a:lnTo>
                    <a:pt x="1144101" y="0"/>
                  </a:lnTo>
                  <a:lnTo>
                    <a:pt x="1144101" y="130431"/>
                  </a:lnTo>
                  <a:lnTo>
                    <a:pt x="0" y="130431"/>
                  </a:lnTo>
                  <a:lnTo>
                    <a:pt x="0" y="0"/>
                  </a:lnTo>
                  <a:close/>
                </a:path>
              </a:pathLst>
            </a:custGeom>
            <a:ln w="19049">
              <a:solidFill>
                <a:srgbClr val="FF2600"/>
              </a:solidFill>
            </a:ln>
          </p:spPr>
          <p:txBody>
            <a:bodyPr wrap="square" lIns="0" tIns="0" rIns="0" bIns="0" rtlCol="0"/>
            <a:lstStyle/>
            <a:p>
              <a:endParaRPr dirty="0"/>
            </a:p>
          </p:txBody>
        </p:sp>
        <p:sp>
          <p:nvSpPr>
            <p:cNvPr id="7" name="object 7"/>
            <p:cNvSpPr/>
            <p:nvPr/>
          </p:nvSpPr>
          <p:spPr>
            <a:xfrm>
              <a:off x="10158969" y="4767326"/>
              <a:ext cx="819150" cy="375920"/>
            </a:xfrm>
            <a:custGeom>
              <a:avLst/>
              <a:gdLst/>
              <a:ahLst/>
              <a:cxnLst/>
              <a:rect l="l" t="t" r="r" b="b"/>
              <a:pathLst>
                <a:path w="819150" h="375920">
                  <a:moveTo>
                    <a:pt x="463946" y="282177"/>
                  </a:moveTo>
                  <a:lnTo>
                    <a:pt x="352027" y="282177"/>
                  </a:lnTo>
                  <a:lnTo>
                    <a:pt x="407987" y="375443"/>
                  </a:lnTo>
                  <a:lnTo>
                    <a:pt x="463946" y="282177"/>
                  </a:lnTo>
                  <a:close/>
                </a:path>
                <a:path w="819150" h="375920">
                  <a:moveTo>
                    <a:pt x="766762" y="0"/>
                  </a:moveTo>
                  <a:lnTo>
                    <a:pt x="51989" y="0"/>
                  </a:lnTo>
                  <a:lnTo>
                    <a:pt x="31791" y="4098"/>
                  </a:lnTo>
                  <a:lnTo>
                    <a:pt x="15261" y="15261"/>
                  </a:lnTo>
                  <a:lnTo>
                    <a:pt x="4098" y="31791"/>
                  </a:lnTo>
                  <a:lnTo>
                    <a:pt x="0" y="51989"/>
                  </a:lnTo>
                  <a:lnTo>
                    <a:pt x="0" y="230187"/>
                  </a:lnTo>
                  <a:lnTo>
                    <a:pt x="4098" y="250385"/>
                  </a:lnTo>
                  <a:lnTo>
                    <a:pt x="15261" y="266915"/>
                  </a:lnTo>
                  <a:lnTo>
                    <a:pt x="31791" y="278079"/>
                  </a:lnTo>
                  <a:lnTo>
                    <a:pt x="51989" y="282177"/>
                  </a:lnTo>
                  <a:lnTo>
                    <a:pt x="766762" y="282177"/>
                  </a:lnTo>
                  <a:lnTo>
                    <a:pt x="786960" y="278079"/>
                  </a:lnTo>
                  <a:lnTo>
                    <a:pt x="803490" y="266915"/>
                  </a:lnTo>
                  <a:lnTo>
                    <a:pt x="814654" y="250385"/>
                  </a:lnTo>
                  <a:lnTo>
                    <a:pt x="818752" y="230187"/>
                  </a:lnTo>
                  <a:lnTo>
                    <a:pt x="818752" y="51989"/>
                  </a:lnTo>
                  <a:lnTo>
                    <a:pt x="814654" y="31791"/>
                  </a:lnTo>
                  <a:lnTo>
                    <a:pt x="803490" y="15261"/>
                  </a:lnTo>
                  <a:lnTo>
                    <a:pt x="786960" y="4098"/>
                  </a:lnTo>
                  <a:lnTo>
                    <a:pt x="766762" y="0"/>
                  </a:lnTo>
                  <a:close/>
                </a:path>
              </a:pathLst>
            </a:custGeom>
            <a:solidFill>
              <a:srgbClr val="FFF9B0"/>
            </a:solidFill>
          </p:spPr>
          <p:txBody>
            <a:bodyPr wrap="square" lIns="0" tIns="0" rIns="0" bIns="0" rtlCol="0"/>
            <a:lstStyle/>
            <a:p>
              <a:endParaRPr dirty="0"/>
            </a:p>
          </p:txBody>
        </p:sp>
        <p:sp>
          <p:nvSpPr>
            <p:cNvPr id="8" name="object 8"/>
            <p:cNvSpPr/>
            <p:nvPr/>
          </p:nvSpPr>
          <p:spPr>
            <a:xfrm>
              <a:off x="10158969" y="4767326"/>
              <a:ext cx="819150" cy="375920"/>
            </a:xfrm>
            <a:custGeom>
              <a:avLst/>
              <a:gdLst/>
              <a:ahLst/>
              <a:cxnLst/>
              <a:rect l="l" t="t" r="r" b="b"/>
              <a:pathLst>
                <a:path w="819150" h="375920">
                  <a:moveTo>
                    <a:pt x="51990" y="0"/>
                  </a:moveTo>
                  <a:lnTo>
                    <a:pt x="31792" y="4098"/>
                  </a:lnTo>
                  <a:lnTo>
                    <a:pt x="15261" y="15261"/>
                  </a:lnTo>
                  <a:lnTo>
                    <a:pt x="4098" y="31792"/>
                  </a:lnTo>
                  <a:lnTo>
                    <a:pt x="0" y="51990"/>
                  </a:lnTo>
                  <a:lnTo>
                    <a:pt x="0" y="230187"/>
                  </a:lnTo>
                  <a:lnTo>
                    <a:pt x="4098" y="250386"/>
                  </a:lnTo>
                  <a:lnTo>
                    <a:pt x="15261" y="266916"/>
                  </a:lnTo>
                  <a:lnTo>
                    <a:pt x="31792" y="278079"/>
                  </a:lnTo>
                  <a:lnTo>
                    <a:pt x="51990" y="282178"/>
                  </a:lnTo>
                  <a:lnTo>
                    <a:pt x="352028" y="282178"/>
                  </a:lnTo>
                  <a:lnTo>
                    <a:pt x="407987" y="375443"/>
                  </a:lnTo>
                  <a:lnTo>
                    <a:pt x="463946" y="282178"/>
                  </a:lnTo>
                  <a:lnTo>
                    <a:pt x="766762" y="282178"/>
                  </a:lnTo>
                  <a:lnTo>
                    <a:pt x="786961" y="278079"/>
                  </a:lnTo>
                  <a:lnTo>
                    <a:pt x="803491" y="266916"/>
                  </a:lnTo>
                  <a:lnTo>
                    <a:pt x="814654" y="250386"/>
                  </a:lnTo>
                  <a:lnTo>
                    <a:pt x="818753" y="230187"/>
                  </a:lnTo>
                  <a:lnTo>
                    <a:pt x="818753" y="51990"/>
                  </a:lnTo>
                  <a:lnTo>
                    <a:pt x="814654" y="31792"/>
                  </a:lnTo>
                  <a:lnTo>
                    <a:pt x="803491" y="15261"/>
                  </a:lnTo>
                  <a:lnTo>
                    <a:pt x="786961" y="4098"/>
                  </a:lnTo>
                  <a:lnTo>
                    <a:pt x="766762" y="0"/>
                  </a:lnTo>
                  <a:lnTo>
                    <a:pt x="51990" y="0"/>
                  </a:lnTo>
                  <a:close/>
                </a:path>
              </a:pathLst>
            </a:custGeom>
            <a:ln w="12700">
              <a:solidFill>
                <a:srgbClr val="A7A7A7"/>
              </a:solidFill>
            </a:ln>
          </p:spPr>
          <p:txBody>
            <a:bodyPr wrap="square" lIns="0" tIns="0" rIns="0" bIns="0" rtlCol="0"/>
            <a:lstStyle/>
            <a:p>
              <a:endParaRPr dirty="0"/>
            </a:p>
          </p:txBody>
        </p:sp>
        <p:sp>
          <p:nvSpPr>
            <p:cNvPr id="9" name="object 9"/>
            <p:cNvSpPr/>
            <p:nvPr/>
          </p:nvSpPr>
          <p:spPr>
            <a:xfrm>
              <a:off x="11336075" y="4583176"/>
              <a:ext cx="213360" cy="215900"/>
            </a:xfrm>
            <a:custGeom>
              <a:avLst/>
              <a:gdLst/>
              <a:ahLst/>
              <a:cxnLst/>
              <a:rect l="l" t="t" r="r" b="b"/>
              <a:pathLst>
                <a:path w="213360" h="215900">
                  <a:moveTo>
                    <a:pt x="0" y="0"/>
                  </a:moveTo>
                  <a:lnTo>
                    <a:pt x="213226" y="0"/>
                  </a:lnTo>
                  <a:lnTo>
                    <a:pt x="213226" y="215809"/>
                  </a:lnTo>
                  <a:lnTo>
                    <a:pt x="0" y="215809"/>
                  </a:lnTo>
                  <a:lnTo>
                    <a:pt x="0" y="0"/>
                  </a:lnTo>
                  <a:close/>
                </a:path>
              </a:pathLst>
            </a:custGeom>
            <a:ln w="19050">
              <a:solidFill>
                <a:srgbClr val="FF2600"/>
              </a:solidFill>
            </a:ln>
          </p:spPr>
          <p:txBody>
            <a:bodyPr wrap="square" lIns="0" tIns="0" rIns="0" bIns="0" rtlCol="0"/>
            <a:lstStyle/>
            <a:p>
              <a:endParaRPr dirty="0"/>
            </a:p>
          </p:txBody>
        </p:sp>
        <p:sp>
          <p:nvSpPr>
            <p:cNvPr id="10" name="object 10"/>
            <p:cNvSpPr/>
            <p:nvPr/>
          </p:nvSpPr>
          <p:spPr>
            <a:xfrm>
              <a:off x="11336075" y="4373576"/>
              <a:ext cx="213360" cy="209550"/>
            </a:xfrm>
            <a:custGeom>
              <a:avLst/>
              <a:gdLst/>
              <a:ahLst/>
              <a:cxnLst/>
              <a:rect l="l" t="t" r="r" b="b"/>
              <a:pathLst>
                <a:path w="213360" h="209550">
                  <a:moveTo>
                    <a:pt x="0" y="0"/>
                  </a:moveTo>
                  <a:lnTo>
                    <a:pt x="213226" y="0"/>
                  </a:lnTo>
                  <a:lnTo>
                    <a:pt x="213226" y="209508"/>
                  </a:lnTo>
                  <a:lnTo>
                    <a:pt x="0" y="209508"/>
                  </a:lnTo>
                  <a:lnTo>
                    <a:pt x="0" y="0"/>
                  </a:lnTo>
                  <a:close/>
                </a:path>
              </a:pathLst>
            </a:custGeom>
            <a:ln w="19050">
              <a:solidFill>
                <a:srgbClr val="FF2600"/>
              </a:solidFill>
            </a:ln>
          </p:spPr>
          <p:txBody>
            <a:bodyPr wrap="square" lIns="0" tIns="0" rIns="0" bIns="0" rtlCol="0"/>
            <a:lstStyle/>
            <a:p>
              <a:endParaRPr dirty="0"/>
            </a:p>
          </p:txBody>
        </p:sp>
        <p:sp>
          <p:nvSpPr>
            <p:cNvPr id="11" name="object 11"/>
            <p:cNvSpPr/>
            <p:nvPr/>
          </p:nvSpPr>
          <p:spPr>
            <a:xfrm>
              <a:off x="7117150" y="3073494"/>
              <a:ext cx="804545" cy="282575"/>
            </a:xfrm>
            <a:custGeom>
              <a:avLst/>
              <a:gdLst/>
              <a:ahLst/>
              <a:cxnLst/>
              <a:rect l="l" t="t" r="r" b="b"/>
              <a:pathLst>
                <a:path w="804544" h="282575">
                  <a:moveTo>
                    <a:pt x="645716" y="0"/>
                  </a:moveTo>
                  <a:lnTo>
                    <a:pt x="51991" y="0"/>
                  </a:lnTo>
                  <a:lnTo>
                    <a:pt x="31792" y="4098"/>
                  </a:lnTo>
                  <a:lnTo>
                    <a:pt x="15262" y="15261"/>
                  </a:lnTo>
                  <a:lnTo>
                    <a:pt x="4098" y="31791"/>
                  </a:lnTo>
                  <a:lnTo>
                    <a:pt x="0" y="51989"/>
                  </a:lnTo>
                  <a:lnTo>
                    <a:pt x="0" y="230187"/>
                  </a:lnTo>
                  <a:lnTo>
                    <a:pt x="4098" y="250385"/>
                  </a:lnTo>
                  <a:lnTo>
                    <a:pt x="15262" y="266915"/>
                  </a:lnTo>
                  <a:lnTo>
                    <a:pt x="31792" y="278079"/>
                  </a:lnTo>
                  <a:lnTo>
                    <a:pt x="51991" y="282177"/>
                  </a:lnTo>
                  <a:lnTo>
                    <a:pt x="645716" y="282177"/>
                  </a:lnTo>
                  <a:lnTo>
                    <a:pt x="665914" y="278079"/>
                  </a:lnTo>
                  <a:lnTo>
                    <a:pt x="682444" y="266915"/>
                  </a:lnTo>
                  <a:lnTo>
                    <a:pt x="693607" y="250385"/>
                  </a:lnTo>
                  <a:lnTo>
                    <a:pt x="697706" y="230187"/>
                  </a:lnTo>
                  <a:lnTo>
                    <a:pt x="697706" y="199231"/>
                  </a:lnTo>
                  <a:lnTo>
                    <a:pt x="804068" y="143668"/>
                  </a:lnTo>
                  <a:lnTo>
                    <a:pt x="697706" y="88106"/>
                  </a:lnTo>
                  <a:lnTo>
                    <a:pt x="697706" y="51989"/>
                  </a:lnTo>
                  <a:lnTo>
                    <a:pt x="693607" y="31791"/>
                  </a:lnTo>
                  <a:lnTo>
                    <a:pt x="682444" y="15261"/>
                  </a:lnTo>
                  <a:lnTo>
                    <a:pt x="665914" y="4098"/>
                  </a:lnTo>
                  <a:lnTo>
                    <a:pt x="645716" y="0"/>
                  </a:lnTo>
                  <a:close/>
                </a:path>
              </a:pathLst>
            </a:custGeom>
            <a:solidFill>
              <a:srgbClr val="FFF9B0"/>
            </a:solidFill>
          </p:spPr>
          <p:txBody>
            <a:bodyPr wrap="square" lIns="0" tIns="0" rIns="0" bIns="0" rtlCol="0"/>
            <a:lstStyle/>
            <a:p>
              <a:endParaRPr dirty="0"/>
            </a:p>
          </p:txBody>
        </p:sp>
        <p:sp>
          <p:nvSpPr>
            <p:cNvPr id="12" name="object 12"/>
            <p:cNvSpPr/>
            <p:nvPr/>
          </p:nvSpPr>
          <p:spPr>
            <a:xfrm>
              <a:off x="7117150" y="3073494"/>
              <a:ext cx="804545" cy="282575"/>
            </a:xfrm>
            <a:custGeom>
              <a:avLst/>
              <a:gdLst/>
              <a:ahLst/>
              <a:cxnLst/>
              <a:rect l="l" t="t" r="r" b="b"/>
              <a:pathLst>
                <a:path w="804544" h="282575">
                  <a:moveTo>
                    <a:pt x="51990" y="0"/>
                  </a:moveTo>
                  <a:lnTo>
                    <a:pt x="31792" y="4098"/>
                  </a:lnTo>
                  <a:lnTo>
                    <a:pt x="15261" y="15261"/>
                  </a:lnTo>
                  <a:lnTo>
                    <a:pt x="4098" y="31792"/>
                  </a:lnTo>
                  <a:lnTo>
                    <a:pt x="0" y="51990"/>
                  </a:lnTo>
                  <a:lnTo>
                    <a:pt x="0" y="230187"/>
                  </a:lnTo>
                  <a:lnTo>
                    <a:pt x="4098" y="250386"/>
                  </a:lnTo>
                  <a:lnTo>
                    <a:pt x="15261" y="266916"/>
                  </a:lnTo>
                  <a:lnTo>
                    <a:pt x="31792" y="278079"/>
                  </a:lnTo>
                  <a:lnTo>
                    <a:pt x="51990" y="282178"/>
                  </a:lnTo>
                  <a:lnTo>
                    <a:pt x="645715" y="282178"/>
                  </a:lnTo>
                  <a:lnTo>
                    <a:pt x="665914" y="278079"/>
                  </a:lnTo>
                  <a:lnTo>
                    <a:pt x="682444" y="266916"/>
                  </a:lnTo>
                  <a:lnTo>
                    <a:pt x="693607" y="250386"/>
                  </a:lnTo>
                  <a:lnTo>
                    <a:pt x="697706" y="230187"/>
                  </a:lnTo>
                  <a:lnTo>
                    <a:pt x="697706" y="199231"/>
                  </a:lnTo>
                  <a:lnTo>
                    <a:pt x="804068" y="143668"/>
                  </a:lnTo>
                  <a:lnTo>
                    <a:pt x="697706" y="88106"/>
                  </a:lnTo>
                  <a:lnTo>
                    <a:pt x="697706" y="51990"/>
                  </a:lnTo>
                  <a:lnTo>
                    <a:pt x="693607" y="31792"/>
                  </a:lnTo>
                  <a:lnTo>
                    <a:pt x="682444" y="15261"/>
                  </a:lnTo>
                  <a:lnTo>
                    <a:pt x="665914" y="4098"/>
                  </a:lnTo>
                  <a:lnTo>
                    <a:pt x="645715" y="0"/>
                  </a:lnTo>
                  <a:lnTo>
                    <a:pt x="51990" y="0"/>
                  </a:lnTo>
                  <a:close/>
                </a:path>
              </a:pathLst>
            </a:custGeom>
            <a:ln w="12700">
              <a:solidFill>
                <a:srgbClr val="A7A7A7"/>
              </a:solidFill>
            </a:ln>
          </p:spPr>
          <p:txBody>
            <a:bodyPr wrap="square" lIns="0" tIns="0" rIns="0" bIns="0" rtlCol="0"/>
            <a:lstStyle/>
            <a:p>
              <a:endParaRPr dirty="0"/>
            </a:p>
          </p:txBody>
        </p:sp>
        <p:sp>
          <p:nvSpPr>
            <p:cNvPr id="13" name="object 13"/>
            <p:cNvSpPr txBox="1"/>
            <p:nvPr/>
          </p:nvSpPr>
          <p:spPr>
            <a:xfrm>
              <a:off x="7174706" y="3111501"/>
              <a:ext cx="584200" cy="182101"/>
            </a:xfrm>
            <a:prstGeom prst="rect">
              <a:avLst/>
            </a:prstGeom>
          </p:spPr>
          <p:txBody>
            <a:bodyPr vert="horz" wrap="square" lIns="0" tIns="12700" rIns="0" bIns="0" rtlCol="0">
              <a:spAutoFit/>
            </a:bodyPr>
            <a:lstStyle/>
            <a:p>
              <a:pPr marL="12700">
                <a:spcBef>
                  <a:spcPts val="100"/>
                </a:spcBef>
              </a:pPr>
              <a:r>
                <a:rPr sz="1100" dirty="0">
                  <a:latin typeface="游ゴシック"/>
                  <a:cs typeface="游ゴシック"/>
                </a:rPr>
                <a:t>作業原点</a:t>
              </a:r>
            </a:p>
          </p:txBody>
        </p:sp>
        <p:sp>
          <p:nvSpPr>
            <p:cNvPr id="14" name="object 14"/>
            <p:cNvSpPr/>
            <p:nvPr/>
          </p:nvSpPr>
          <p:spPr>
            <a:xfrm>
              <a:off x="11610098" y="4462027"/>
              <a:ext cx="746125" cy="276225"/>
            </a:xfrm>
            <a:custGeom>
              <a:avLst/>
              <a:gdLst/>
              <a:ahLst/>
              <a:cxnLst/>
              <a:rect l="l" t="t" r="r" b="b"/>
              <a:pathLst>
                <a:path w="746125" h="276225">
                  <a:moveTo>
                    <a:pt x="693737" y="0"/>
                  </a:moveTo>
                  <a:lnTo>
                    <a:pt x="125014" y="0"/>
                  </a:lnTo>
                  <a:lnTo>
                    <a:pt x="104816" y="4098"/>
                  </a:lnTo>
                  <a:lnTo>
                    <a:pt x="88286" y="15261"/>
                  </a:lnTo>
                  <a:lnTo>
                    <a:pt x="77123" y="31791"/>
                  </a:lnTo>
                  <a:lnTo>
                    <a:pt x="73025" y="51989"/>
                  </a:lnTo>
                  <a:lnTo>
                    <a:pt x="73025" y="77787"/>
                  </a:lnTo>
                  <a:lnTo>
                    <a:pt x="0" y="133746"/>
                  </a:lnTo>
                  <a:lnTo>
                    <a:pt x="73025" y="189308"/>
                  </a:lnTo>
                  <a:lnTo>
                    <a:pt x="73025" y="224233"/>
                  </a:lnTo>
                  <a:lnTo>
                    <a:pt x="77123" y="244432"/>
                  </a:lnTo>
                  <a:lnTo>
                    <a:pt x="88286" y="260963"/>
                  </a:lnTo>
                  <a:lnTo>
                    <a:pt x="104816" y="272126"/>
                  </a:lnTo>
                  <a:lnTo>
                    <a:pt x="125014" y="276225"/>
                  </a:lnTo>
                  <a:lnTo>
                    <a:pt x="693737" y="276225"/>
                  </a:lnTo>
                  <a:lnTo>
                    <a:pt x="713935" y="272126"/>
                  </a:lnTo>
                  <a:lnTo>
                    <a:pt x="730465" y="260963"/>
                  </a:lnTo>
                  <a:lnTo>
                    <a:pt x="741629" y="244432"/>
                  </a:lnTo>
                  <a:lnTo>
                    <a:pt x="745727" y="224233"/>
                  </a:lnTo>
                  <a:lnTo>
                    <a:pt x="745727" y="51989"/>
                  </a:lnTo>
                  <a:lnTo>
                    <a:pt x="741629" y="31791"/>
                  </a:lnTo>
                  <a:lnTo>
                    <a:pt x="730465" y="15261"/>
                  </a:lnTo>
                  <a:lnTo>
                    <a:pt x="713935" y="4098"/>
                  </a:lnTo>
                  <a:lnTo>
                    <a:pt x="693737" y="0"/>
                  </a:lnTo>
                  <a:close/>
                </a:path>
              </a:pathLst>
            </a:custGeom>
            <a:solidFill>
              <a:srgbClr val="FFF9B0"/>
            </a:solidFill>
          </p:spPr>
          <p:txBody>
            <a:bodyPr wrap="square" lIns="0" tIns="0" rIns="0" bIns="0" rtlCol="0"/>
            <a:lstStyle/>
            <a:p>
              <a:endParaRPr dirty="0"/>
            </a:p>
          </p:txBody>
        </p:sp>
        <p:sp>
          <p:nvSpPr>
            <p:cNvPr id="15" name="object 15"/>
            <p:cNvSpPr/>
            <p:nvPr/>
          </p:nvSpPr>
          <p:spPr>
            <a:xfrm>
              <a:off x="11610098" y="4462027"/>
              <a:ext cx="746125" cy="276225"/>
            </a:xfrm>
            <a:custGeom>
              <a:avLst/>
              <a:gdLst/>
              <a:ahLst/>
              <a:cxnLst/>
              <a:rect l="l" t="t" r="r" b="b"/>
              <a:pathLst>
                <a:path w="746125" h="276225">
                  <a:moveTo>
                    <a:pt x="125015" y="0"/>
                  </a:moveTo>
                  <a:lnTo>
                    <a:pt x="104817" y="4098"/>
                  </a:lnTo>
                  <a:lnTo>
                    <a:pt x="88286" y="15261"/>
                  </a:lnTo>
                  <a:lnTo>
                    <a:pt x="77123" y="31792"/>
                  </a:lnTo>
                  <a:lnTo>
                    <a:pt x="73025" y="51990"/>
                  </a:lnTo>
                  <a:lnTo>
                    <a:pt x="73025" y="77787"/>
                  </a:lnTo>
                  <a:lnTo>
                    <a:pt x="0" y="133746"/>
                  </a:lnTo>
                  <a:lnTo>
                    <a:pt x="73025" y="189309"/>
                  </a:lnTo>
                  <a:lnTo>
                    <a:pt x="73025" y="224234"/>
                  </a:lnTo>
                  <a:lnTo>
                    <a:pt x="77123" y="244432"/>
                  </a:lnTo>
                  <a:lnTo>
                    <a:pt x="88286" y="260963"/>
                  </a:lnTo>
                  <a:lnTo>
                    <a:pt x="104817" y="272126"/>
                  </a:lnTo>
                  <a:lnTo>
                    <a:pt x="125015" y="276225"/>
                  </a:lnTo>
                  <a:lnTo>
                    <a:pt x="693737" y="276225"/>
                  </a:lnTo>
                  <a:lnTo>
                    <a:pt x="713936" y="272126"/>
                  </a:lnTo>
                  <a:lnTo>
                    <a:pt x="730466" y="260963"/>
                  </a:lnTo>
                  <a:lnTo>
                    <a:pt x="741629" y="244432"/>
                  </a:lnTo>
                  <a:lnTo>
                    <a:pt x="745728" y="224234"/>
                  </a:lnTo>
                  <a:lnTo>
                    <a:pt x="745728" y="51990"/>
                  </a:lnTo>
                  <a:lnTo>
                    <a:pt x="741629" y="31792"/>
                  </a:lnTo>
                  <a:lnTo>
                    <a:pt x="730466" y="15261"/>
                  </a:lnTo>
                  <a:lnTo>
                    <a:pt x="713936" y="4098"/>
                  </a:lnTo>
                  <a:lnTo>
                    <a:pt x="693737" y="0"/>
                  </a:lnTo>
                  <a:lnTo>
                    <a:pt x="125015" y="0"/>
                  </a:lnTo>
                  <a:close/>
                </a:path>
              </a:pathLst>
            </a:custGeom>
            <a:ln w="12700">
              <a:solidFill>
                <a:srgbClr val="A7A7A7"/>
              </a:solidFill>
            </a:ln>
          </p:spPr>
          <p:txBody>
            <a:bodyPr wrap="square" lIns="0" tIns="0" rIns="0" bIns="0" rtlCol="0"/>
            <a:lstStyle/>
            <a:p>
              <a:endParaRPr dirty="0"/>
            </a:p>
          </p:txBody>
        </p:sp>
        <p:sp>
          <p:nvSpPr>
            <p:cNvPr id="16" name="object 16"/>
            <p:cNvSpPr txBox="1"/>
            <p:nvPr/>
          </p:nvSpPr>
          <p:spPr>
            <a:xfrm>
              <a:off x="10210006" y="4508500"/>
              <a:ext cx="2095500" cy="497840"/>
            </a:xfrm>
            <a:prstGeom prst="rect">
              <a:avLst/>
            </a:prstGeom>
          </p:spPr>
          <p:txBody>
            <a:bodyPr vert="horz" wrap="square" lIns="0" tIns="12700" rIns="0" bIns="0" rtlCol="0">
              <a:spAutoFit/>
            </a:bodyPr>
            <a:lstStyle/>
            <a:p>
              <a:pPr marR="5080" algn="r">
                <a:spcBef>
                  <a:spcPts val="100"/>
                </a:spcBef>
              </a:pPr>
              <a:r>
                <a:rPr sz="1100" dirty="0">
                  <a:latin typeface="游ゴシック"/>
                  <a:cs typeface="游ゴシック"/>
                </a:rPr>
                <a:t>原点設定</a:t>
              </a:r>
            </a:p>
            <a:p>
              <a:pPr marL="12700">
                <a:spcBef>
                  <a:spcPts val="1080"/>
                </a:spcBef>
              </a:pPr>
              <a:r>
                <a:rPr sz="1100" dirty="0">
                  <a:latin typeface="游ゴシック"/>
                  <a:cs typeface="游ゴシック"/>
                </a:rPr>
                <a:t>相対座標値</a:t>
              </a:r>
            </a:p>
          </p:txBody>
        </p:sp>
      </p:grpSp>
      <p:sp>
        <p:nvSpPr>
          <p:cNvPr id="17" name="object 17"/>
          <p:cNvSpPr/>
          <p:nvPr/>
        </p:nvSpPr>
        <p:spPr>
          <a:xfrm>
            <a:off x="3546481" y="2421698"/>
            <a:ext cx="609600" cy="556259"/>
          </a:xfrm>
          <a:prstGeom prst="rect">
            <a:avLst/>
          </a:prstGeom>
          <a:blipFill>
            <a:blip r:embed="rId3" cstate="print"/>
            <a:stretch>
              <a:fillRect/>
            </a:stretch>
          </a:blipFill>
        </p:spPr>
        <p:txBody>
          <a:bodyPr wrap="square" lIns="0" tIns="0" rIns="0" bIns="0" rtlCol="0"/>
          <a:lstStyle/>
          <a:p>
            <a:endParaRPr dirty="0"/>
          </a:p>
        </p:txBody>
      </p:sp>
      <p:sp>
        <p:nvSpPr>
          <p:cNvPr id="18" name="object 18"/>
          <p:cNvSpPr/>
          <p:nvPr/>
        </p:nvSpPr>
        <p:spPr>
          <a:xfrm>
            <a:off x="3561608" y="3177963"/>
            <a:ext cx="602055" cy="480987"/>
          </a:xfrm>
          <a:prstGeom prst="rect">
            <a:avLst/>
          </a:prstGeom>
          <a:blipFill>
            <a:blip r:embed="rId4" cstate="print"/>
            <a:stretch>
              <a:fillRect/>
            </a:stretch>
          </a:blipFill>
        </p:spPr>
        <p:txBody>
          <a:bodyPr wrap="square" lIns="0" tIns="0" rIns="0" bIns="0" rtlCol="0"/>
          <a:lstStyle/>
          <a:p>
            <a:endParaRPr dirty="0"/>
          </a:p>
        </p:txBody>
      </p:sp>
      <p:sp>
        <p:nvSpPr>
          <p:cNvPr id="20" name="object 20"/>
          <p:cNvSpPr txBox="1">
            <a:spLocks noGrp="1"/>
          </p:cNvSpPr>
          <p:nvPr>
            <p:ph type="sldNum" sz="quarter" idx="7"/>
          </p:nvPr>
        </p:nvSpPr>
        <p:spPr>
          <a:xfrm>
            <a:off x="3561465" y="6961239"/>
            <a:ext cx="591077" cy="169277"/>
          </a:xfrm>
        </p:spPr>
        <p:txBody>
          <a:bodyPr/>
          <a:lstStyle/>
          <a:p>
            <a:r>
              <a:rPr lang="en-US" altLang="ja-JP" dirty="0"/>
              <a:t>21</a:t>
            </a:r>
          </a:p>
        </p:txBody>
      </p:sp>
      <p:sp>
        <p:nvSpPr>
          <p:cNvPr id="21" name="object 7">
            <a:extLst>
              <a:ext uri="{FF2B5EF4-FFF2-40B4-BE49-F238E27FC236}">
                <a16:creationId xmlns:a16="http://schemas.microsoft.com/office/drawing/2014/main" id="{9D29EA2D-48B6-4242-9809-7309C4B90BF9}"/>
              </a:ext>
            </a:extLst>
          </p:cNvPr>
          <p:cNvSpPr txBox="1"/>
          <p:nvPr/>
        </p:nvSpPr>
        <p:spPr>
          <a:xfrm>
            <a:off x="665955" y="580681"/>
            <a:ext cx="17784659" cy="1508490"/>
          </a:xfrm>
          <a:prstGeom prst="rect">
            <a:avLst/>
          </a:prstGeom>
        </p:spPr>
        <p:txBody>
          <a:bodyPr vert="horz" wrap="square" lIns="0" tIns="12700" rIns="0" bIns="0" rtlCol="0">
            <a:spAutoFit/>
          </a:bodyPr>
          <a:lstStyle/>
          <a:p>
            <a:pPr marL="12700">
              <a:spcBef>
                <a:spcPts val="100"/>
              </a:spcBef>
              <a:tabLst>
                <a:tab pos="545465" algn="l"/>
              </a:tabLst>
            </a:pPr>
            <a:r>
              <a:rPr sz="2400" spc="150" dirty="0">
                <a:latin typeface="メイリオ" panose="020B0604030504040204" pitchFamily="50" charset="-128"/>
                <a:ea typeface="メイリオ" panose="020B0604030504040204" pitchFamily="50" charset="-128"/>
                <a:cs typeface="Microsoft JhengHei"/>
              </a:rPr>
              <a:t>9.3.	</a:t>
            </a:r>
            <a:r>
              <a:rPr sz="2400" dirty="0">
                <a:latin typeface="メイリオ" panose="020B0604030504040204" pitchFamily="50" charset="-128"/>
                <a:ea typeface="メイリオ" panose="020B0604030504040204" pitchFamily="50" charset="-128"/>
                <a:cs typeface="Microsoft JhengHei"/>
              </a:rPr>
              <a:t>作業原点の設定</a:t>
            </a:r>
          </a:p>
          <a:p>
            <a:pPr marL="625475" marR="5080" algn="just">
              <a:lnSpc>
                <a:spcPct val="155800"/>
              </a:lnSpc>
              <a:spcBef>
                <a:spcPts val="150"/>
              </a:spcBef>
            </a:pPr>
            <a:r>
              <a:rPr sz="2400" spc="65" dirty="0">
                <a:latin typeface="メイリオ" panose="020B0604030504040204" pitchFamily="50" charset="-128"/>
                <a:ea typeface="メイリオ" panose="020B0604030504040204" pitchFamily="50" charset="-128"/>
                <a:cs typeface="MS UI Gothic"/>
              </a:rPr>
              <a:t>作業原点</a:t>
            </a:r>
            <a:r>
              <a:rPr sz="2400" spc="55" dirty="0">
                <a:latin typeface="メイリオ" panose="020B0604030504040204" pitchFamily="50" charset="-128"/>
                <a:ea typeface="メイリオ" panose="020B0604030504040204" pitchFamily="50" charset="-128"/>
                <a:cs typeface="MS UI Gothic"/>
              </a:rPr>
              <a:t>は</a:t>
            </a:r>
            <a:r>
              <a:rPr sz="2400" spc="65" dirty="0">
                <a:latin typeface="メイリオ" panose="020B0604030504040204" pitchFamily="50" charset="-128"/>
                <a:ea typeface="メイリオ" panose="020B0604030504040204" pitchFamily="50" charset="-128"/>
                <a:cs typeface="MS UI Gothic"/>
              </a:rPr>
              <a:t>文字通</a:t>
            </a:r>
            <a:r>
              <a:rPr sz="2400" spc="40" dirty="0">
                <a:latin typeface="メイリオ" panose="020B0604030504040204" pitchFamily="50" charset="-128"/>
                <a:ea typeface="メイリオ" panose="020B0604030504040204" pitchFamily="50" charset="-128"/>
                <a:cs typeface="MS UI Gothic"/>
              </a:rPr>
              <a:t>り</a:t>
            </a:r>
            <a:r>
              <a:rPr sz="2400" spc="65" dirty="0">
                <a:latin typeface="メイリオ" panose="020B0604030504040204" pitchFamily="50" charset="-128"/>
                <a:ea typeface="メイリオ" panose="020B0604030504040204" pitchFamily="50" charset="-128"/>
                <a:cs typeface="MS UI Gothic"/>
              </a:rPr>
              <a:t>作業</a:t>
            </a:r>
            <a:r>
              <a:rPr sz="2400" spc="50" dirty="0">
                <a:latin typeface="メイリオ" panose="020B0604030504040204" pitchFamily="50" charset="-128"/>
                <a:ea typeface="メイリオ" panose="020B0604030504040204" pitchFamily="50" charset="-128"/>
                <a:cs typeface="MS UI Gothic"/>
              </a:rPr>
              <a:t>の</a:t>
            </a:r>
            <a:r>
              <a:rPr sz="2400" spc="65" dirty="0">
                <a:latin typeface="メイリオ" panose="020B0604030504040204" pitchFamily="50" charset="-128"/>
                <a:ea typeface="メイリオ" panose="020B0604030504040204" pitchFamily="50" charset="-128"/>
                <a:cs typeface="MS UI Gothic"/>
              </a:rPr>
              <a:t>基準点</a:t>
            </a:r>
            <a:r>
              <a:rPr sz="2400" spc="50" dirty="0">
                <a:latin typeface="メイリオ" panose="020B0604030504040204" pitchFamily="50" charset="-128"/>
                <a:ea typeface="メイリオ" panose="020B0604030504040204" pitchFamily="50" charset="-128"/>
                <a:cs typeface="MS UI Gothic"/>
              </a:rPr>
              <a:t>で</a:t>
            </a:r>
            <a:r>
              <a:rPr sz="2400" spc="70" dirty="0">
                <a:latin typeface="メイリオ" panose="020B0604030504040204" pitchFamily="50" charset="-128"/>
                <a:ea typeface="メイリオ" panose="020B0604030504040204" pitchFamily="50" charset="-128"/>
                <a:cs typeface="MS UI Gothic"/>
              </a:rPr>
              <a:t>す</a:t>
            </a:r>
            <a:r>
              <a:rPr sz="2400" spc="105" dirty="0">
                <a:latin typeface="メイリオ" panose="020B0604030504040204" pitchFamily="50" charset="-128"/>
                <a:ea typeface="メイリオ" panose="020B0604030504040204" pitchFamily="50" charset="-128"/>
                <a:cs typeface="MS UI Gothic"/>
              </a:rPr>
              <a:t>。</a:t>
            </a:r>
            <a:r>
              <a:rPr sz="2400" spc="155" dirty="0">
                <a:latin typeface="メイリオ" panose="020B0604030504040204" pitchFamily="50" charset="-128"/>
                <a:ea typeface="メイリオ" panose="020B0604030504040204" pitchFamily="50" charset="-128"/>
                <a:cs typeface="MS UI Gothic"/>
              </a:rPr>
              <a:t>基板外形</a:t>
            </a:r>
            <a:r>
              <a:rPr sz="2400" spc="130" dirty="0">
                <a:latin typeface="メイリオ" panose="020B0604030504040204" pitchFamily="50" charset="-128"/>
                <a:ea typeface="メイリオ" panose="020B0604030504040204" pitchFamily="50" charset="-128"/>
                <a:cs typeface="MS UI Gothic"/>
              </a:rPr>
              <a:t>や</a:t>
            </a:r>
            <a:r>
              <a:rPr sz="2400" spc="135" dirty="0">
                <a:latin typeface="メイリオ" panose="020B0604030504040204" pitchFamily="50" charset="-128"/>
                <a:ea typeface="メイリオ" panose="020B0604030504040204" pitchFamily="50" charset="-128"/>
                <a:cs typeface="MS UI Gothic"/>
              </a:rPr>
              <a:t>な</a:t>
            </a:r>
            <a:r>
              <a:rPr sz="2400" spc="114" dirty="0">
                <a:latin typeface="メイリオ" panose="020B0604030504040204" pitchFamily="50" charset="-128"/>
                <a:ea typeface="メイリオ" panose="020B0604030504040204" pitchFamily="50" charset="-128"/>
                <a:cs typeface="MS UI Gothic"/>
              </a:rPr>
              <a:t>ど</a:t>
            </a:r>
            <a:r>
              <a:rPr sz="2400" spc="135" dirty="0">
                <a:latin typeface="メイリオ" panose="020B0604030504040204" pitchFamily="50" charset="-128"/>
                <a:ea typeface="メイリオ" panose="020B0604030504040204" pitchFamily="50" charset="-128"/>
                <a:cs typeface="MS UI Gothic"/>
              </a:rPr>
              <a:t>は</a:t>
            </a:r>
            <a:r>
              <a:rPr sz="2400" spc="105" dirty="0">
                <a:latin typeface="メイリオ" panose="020B0604030504040204" pitchFamily="50" charset="-128"/>
                <a:ea typeface="メイリオ" panose="020B0604030504040204" pitchFamily="50" charset="-128"/>
                <a:cs typeface="MS UI Gothic"/>
              </a:rPr>
              <a:t>こ</a:t>
            </a:r>
            <a:r>
              <a:rPr sz="2400" spc="125" dirty="0">
                <a:latin typeface="メイリオ" panose="020B0604030504040204" pitchFamily="50" charset="-128"/>
                <a:ea typeface="メイリオ" panose="020B0604030504040204" pitchFamily="50" charset="-128"/>
                <a:cs typeface="MS UI Gothic"/>
              </a:rPr>
              <a:t>の</a:t>
            </a:r>
            <a:r>
              <a:rPr sz="2400" spc="155" dirty="0">
                <a:latin typeface="メイリオ" panose="020B0604030504040204" pitchFamily="50" charset="-128"/>
                <a:ea typeface="メイリオ" panose="020B0604030504040204" pitchFamily="50" charset="-128"/>
                <a:cs typeface="MS UI Gothic"/>
              </a:rPr>
              <a:t>作業原点</a:t>
            </a:r>
            <a:r>
              <a:rPr sz="2400" spc="114" dirty="0">
                <a:latin typeface="メイリオ" panose="020B0604030504040204" pitchFamily="50" charset="-128"/>
                <a:ea typeface="メイリオ" panose="020B0604030504040204" pitchFamily="50" charset="-128"/>
                <a:cs typeface="MS UI Gothic"/>
              </a:rPr>
              <a:t>を</a:t>
            </a:r>
            <a:r>
              <a:rPr sz="2400" spc="155" dirty="0">
                <a:latin typeface="メイリオ" panose="020B0604030504040204" pitchFamily="50" charset="-128"/>
                <a:ea typeface="メイリオ" panose="020B0604030504040204" pitchFamily="50" charset="-128"/>
                <a:cs typeface="MS UI Gothic"/>
              </a:rPr>
              <a:t>基準</a:t>
            </a:r>
            <a:r>
              <a:rPr sz="2400" spc="95" dirty="0">
                <a:latin typeface="メイリオ" panose="020B0604030504040204" pitchFamily="50" charset="-128"/>
                <a:ea typeface="メイリオ" panose="020B0604030504040204" pitchFamily="50" charset="-128"/>
                <a:cs typeface="MS UI Gothic"/>
              </a:rPr>
              <a:t>と</a:t>
            </a:r>
            <a:r>
              <a:rPr sz="2400" spc="15" dirty="0">
                <a:latin typeface="メイリオ" panose="020B0604030504040204" pitchFamily="50" charset="-128"/>
                <a:ea typeface="メイリオ" panose="020B0604030504040204" pitchFamily="50" charset="-128"/>
                <a:cs typeface="MS UI Gothic"/>
              </a:rPr>
              <a:t>し</a:t>
            </a:r>
            <a:r>
              <a:rPr sz="2400" spc="155" dirty="0">
                <a:latin typeface="メイリオ" panose="020B0604030504040204" pitchFamily="50" charset="-128"/>
                <a:ea typeface="メイリオ" panose="020B0604030504040204" pitchFamily="50" charset="-128"/>
                <a:cs typeface="MS UI Gothic"/>
              </a:rPr>
              <a:t>て</a:t>
            </a:r>
            <a:r>
              <a:rPr sz="2400" spc="195" dirty="0">
                <a:latin typeface="メイリオ" panose="020B0604030504040204" pitchFamily="50" charset="-128"/>
                <a:ea typeface="メイリオ" panose="020B0604030504040204" pitchFamily="50" charset="-128"/>
                <a:cs typeface="MS UI Gothic"/>
              </a:rPr>
              <a:t>描画</a:t>
            </a:r>
            <a:r>
              <a:rPr sz="2400" spc="140" dirty="0">
                <a:latin typeface="メイリオ" panose="020B0604030504040204" pitchFamily="50" charset="-128"/>
                <a:ea typeface="メイリオ" panose="020B0604030504040204" pitchFamily="50" charset="-128"/>
                <a:cs typeface="MS UI Gothic"/>
              </a:rPr>
              <a:t>し</a:t>
            </a:r>
            <a:r>
              <a:rPr sz="2400" spc="150"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 </a:t>
            </a:r>
            <a:r>
              <a:rPr sz="2400" spc="229" dirty="0">
                <a:latin typeface="メイリオ" panose="020B0604030504040204" pitchFamily="50" charset="-128"/>
                <a:ea typeface="メイリオ" panose="020B0604030504040204" pitchFamily="50" charset="-128"/>
                <a:cs typeface="MS UI Gothic"/>
              </a:rPr>
              <a:t>図枠中央</a:t>
            </a:r>
            <a:r>
              <a:rPr sz="2400" spc="175" dirty="0">
                <a:latin typeface="メイリオ" panose="020B0604030504040204" pitchFamily="50" charset="-128"/>
                <a:ea typeface="メイリオ" panose="020B0604030504040204" pitchFamily="50" charset="-128"/>
                <a:cs typeface="MS UI Gothic"/>
              </a:rPr>
              <a:t>よ</a:t>
            </a:r>
            <a:r>
              <a:rPr sz="2400" spc="145" dirty="0">
                <a:latin typeface="メイリオ" panose="020B0604030504040204" pitchFamily="50" charset="-128"/>
                <a:ea typeface="メイリオ" panose="020B0604030504040204" pitchFamily="50" charset="-128"/>
                <a:cs typeface="MS UI Gothic"/>
              </a:rPr>
              <a:t>り</a:t>
            </a:r>
            <a:r>
              <a:rPr sz="2400" spc="195" dirty="0">
                <a:latin typeface="メイリオ" panose="020B0604030504040204" pitchFamily="50" charset="-128"/>
                <a:ea typeface="メイリオ" panose="020B0604030504040204" pitchFamily="50" charset="-128"/>
                <a:cs typeface="MS UI Gothic"/>
              </a:rPr>
              <a:t>やや</a:t>
            </a:r>
            <a:r>
              <a:rPr sz="2400" spc="229" dirty="0">
                <a:latin typeface="メイリオ" panose="020B0604030504040204" pitchFamily="50" charset="-128"/>
                <a:ea typeface="メイリオ" panose="020B0604030504040204" pitchFamily="50" charset="-128"/>
                <a:cs typeface="MS UI Gothic"/>
              </a:rPr>
              <a:t>左下</a:t>
            </a:r>
            <a:r>
              <a:rPr sz="2400" spc="175" dirty="0">
                <a:latin typeface="メイリオ" panose="020B0604030504040204" pitchFamily="50" charset="-128"/>
                <a:ea typeface="メイリオ" panose="020B0604030504040204" pitchFamily="50" charset="-128"/>
                <a:cs typeface="MS UI Gothic"/>
              </a:rPr>
              <a:t>を</a:t>
            </a:r>
            <a:r>
              <a:rPr sz="2400" spc="229" dirty="0">
                <a:latin typeface="メイリオ" panose="020B0604030504040204" pitchFamily="50" charset="-128"/>
                <a:ea typeface="メイリオ" panose="020B0604030504040204" pitchFamily="50" charset="-128"/>
                <a:cs typeface="MS UI Gothic"/>
              </a:rPr>
              <a:t>作業原点</a:t>
            </a:r>
            <a:r>
              <a:rPr sz="2400" spc="145" dirty="0">
                <a:latin typeface="メイリオ" panose="020B0604030504040204" pitchFamily="50" charset="-128"/>
                <a:ea typeface="メイリオ" panose="020B0604030504040204" pitchFamily="50" charset="-128"/>
                <a:cs typeface="MS UI Gothic"/>
              </a:rPr>
              <a:t>と</a:t>
            </a:r>
            <a:r>
              <a:rPr sz="2400" spc="229" dirty="0">
                <a:latin typeface="メイリオ" panose="020B0604030504040204" pitchFamily="50" charset="-128"/>
                <a:ea typeface="メイリオ" panose="020B0604030504040204" pitchFamily="50" charset="-128"/>
                <a:cs typeface="MS UI Gothic"/>
              </a:rPr>
              <a:t>定</a:t>
            </a:r>
            <a:r>
              <a:rPr sz="2400" spc="190" dirty="0">
                <a:latin typeface="メイリオ" panose="020B0604030504040204" pitchFamily="50" charset="-128"/>
                <a:ea typeface="メイリオ" panose="020B0604030504040204" pitchFamily="50" charset="-128"/>
                <a:cs typeface="MS UI Gothic"/>
              </a:rPr>
              <a:t>め</a:t>
            </a:r>
            <a:r>
              <a:rPr sz="2400" spc="114" dirty="0">
                <a:latin typeface="メイリオ" panose="020B0604030504040204" pitchFamily="50" charset="-128"/>
                <a:ea typeface="メイリオ" panose="020B0604030504040204" pitchFamily="50" charset="-128"/>
                <a:cs typeface="MS UI Gothic"/>
              </a:rPr>
              <a:t>「</a:t>
            </a:r>
            <a:r>
              <a:rPr sz="2400" spc="175" dirty="0">
                <a:latin typeface="メイリオ" panose="020B0604030504040204" pitchFamily="50" charset="-128"/>
                <a:ea typeface="メイリオ" panose="020B0604030504040204" pitchFamily="50" charset="-128"/>
                <a:cs typeface="MS UI Gothic"/>
              </a:rPr>
              <a:t>グ</a:t>
            </a:r>
            <a:r>
              <a:rPr sz="2400" spc="135" dirty="0">
                <a:latin typeface="メイリオ" panose="020B0604030504040204" pitchFamily="50" charset="-128"/>
                <a:ea typeface="メイリオ" panose="020B0604030504040204" pitchFamily="50" charset="-128"/>
                <a:cs typeface="MS UI Gothic"/>
              </a:rPr>
              <a:t>リッ</a:t>
            </a:r>
            <a:r>
              <a:rPr sz="2400" spc="165" dirty="0">
                <a:latin typeface="メイリオ" panose="020B0604030504040204" pitchFamily="50" charset="-128"/>
                <a:ea typeface="メイリオ" panose="020B0604030504040204" pitchFamily="50" charset="-128"/>
                <a:cs typeface="MS UI Gothic"/>
              </a:rPr>
              <a:t>ド</a:t>
            </a:r>
            <a:r>
              <a:rPr sz="2400" spc="190" dirty="0">
                <a:latin typeface="メイリオ" panose="020B0604030504040204" pitchFamily="50" charset="-128"/>
                <a:ea typeface="メイリオ" panose="020B0604030504040204" pitchFamily="50" charset="-128"/>
                <a:cs typeface="MS UI Gothic"/>
              </a:rPr>
              <a:t>の</a:t>
            </a:r>
            <a:r>
              <a:rPr sz="2400" spc="229" dirty="0">
                <a:latin typeface="メイリオ" panose="020B0604030504040204" pitchFamily="50" charset="-128"/>
                <a:ea typeface="メイリオ" panose="020B0604030504040204" pitchFamily="50" charset="-128"/>
                <a:cs typeface="MS UI Gothic"/>
              </a:rPr>
              <a:t>原点</a:t>
            </a:r>
            <a:r>
              <a:rPr sz="2400" spc="114" dirty="0">
                <a:latin typeface="メイリオ" panose="020B0604030504040204" pitchFamily="50" charset="-128"/>
                <a:ea typeface="メイリオ" panose="020B0604030504040204" pitchFamily="50" charset="-128"/>
                <a:cs typeface="MS UI Gothic"/>
              </a:rPr>
              <a:t>」</a:t>
            </a:r>
            <a:r>
              <a:rPr sz="2400" spc="155" dirty="0">
                <a:latin typeface="メイリオ" panose="020B0604030504040204" pitchFamily="50" charset="-128"/>
                <a:ea typeface="メイリオ" panose="020B0604030504040204" pitchFamily="50" charset="-128"/>
                <a:cs typeface="MS UI Gothic"/>
              </a:rPr>
              <a:t>，</a:t>
            </a:r>
            <a:r>
              <a:rPr sz="2400" spc="114" dirty="0">
                <a:latin typeface="メイリオ" panose="020B0604030504040204" pitchFamily="50" charset="-128"/>
                <a:ea typeface="メイリオ" panose="020B0604030504040204" pitchFamily="50" charset="-128"/>
                <a:cs typeface="MS UI Gothic"/>
              </a:rPr>
              <a:t>「</a:t>
            </a:r>
            <a:r>
              <a:rPr sz="2400" spc="165" dirty="0">
                <a:latin typeface="メイリオ" panose="020B0604030504040204" pitchFamily="50" charset="-128"/>
                <a:ea typeface="メイリオ" panose="020B0604030504040204" pitchFamily="50" charset="-128"/>
                <a:cs typeface="MS UI Gothic"/>
              </a:rPr>
              <a:t>ド</a:t>
            </a:r>
            <a:r>
              <a:rPr sz="2400" spc="135" dirty="0">
                <a:latin typeface="メイリオ" panose="020B0604030504040204" pitchFamily="50" charset="-128"/>
                <a:ea typeface="メイリオ" panose="020B0604030504040204" pitchFamily="50" charset="-128"/>
                <a:cs typeface="MS UI Gothic"/>
              </a:rPr>
              <a:t>リ</a:t>
            </a:r>
            <a:r>
              <a:rPr sz="2400" spc="190" dirty="0">
                <a:latin typeface="メイリオ" panose="020B0604030504040204" pitchFamily="50" charset="-128"/>
                <a:ea typeface="メイリオ" panose="020B0604030504040204" pitchFamily="50" charset="-128"/>
                <a:cs typeface="MS UI Gothic"/>
              </a:rPr>
              <a:t>ル</a:t>
            </a:r>
            <a:r>
              <a:rPr sz="2400" spc="114" dirty="0">
                <a:latin typeface="メイリオ" panose="020B0604030504040204" pitchFamily="50" charset="-128"/>
                <a:ea typeface="メイリオ" panose="020B0604030504040204" pitchFamily="50" charset="-128"/>
                <a:cs typeface="MS UI Gothic"/>
              </a:rPr>
              <a:t>/</a:t>
            </a:r>
            <a:r>
              <a:rPr sz="2400" spc="229" dirty="0">
                <a:latin typeface="メイリオ" panose="020B0604030504040204" pitchFamily="50" charset="-128"/>
                <a:ea typeface="メイリオ" panose="020B0604030504040204" pitchFamily="50" charset="-128"/>
                <a:cs typeface="MS UI Gothic"/>
              </a:rPr>
              <a:t>配置</a:t>
            </a:r>
            <a:r>
              <a:rPr sz="2400" spc="190" dirty="0">
                <a:latin typeface="メイリオ" panose="020B0604030504040204" pitchFamily="50" charset="-128"/>
                <a:ea typeface="メイリオ" panose="020B0604030504040204" pitchFamily="50" charset="-128"/>
                <a:cs typeface="MS UI Gothic"/>
              </a:rPr>
              <a:t>の</a:t>
            </a:r>
            <a:r>
              <a:rPr sz="2400" spc="229" dirty="0">
                <a:latin typeface="メイリオ" panose="020B0604030504040204" pitchFamily="50" charset="-128"/>
                <a:ea typeface="メイリオ" panose="020B0604030504040204" pitchFamily="50" charset="-128"/>
                <a:cs typeface="MS UI Gothic"/>
              </a:rPr>
              <a:t>原点</a:t>
            </a:r>
            <a:r>
              <a:rPr sz="2400" spc="114" dirty="0">
                <a:latin typeface="メイリオ" panose="020B0604030504040204" pitchFamily="50" charset="-128"/>
                <a:ea typeface="メイリオ" panose="020B0604030504040204" pitchFamily="50" charset="-128"/>
                <a:cs typeface="MS UI Gothic"/>
              </a:rPr>
              <a:t>」</a:t>
            </a:r>
            <a:r>
              <a:rPr sz="2400" spc="190" dirty="0">
                <a:latin typeface="メイリオ" panose="020B0604030504040204" pitchFamily="50" charset="-128"/>
                <a:ea typeface="メイリオ" panose="020B0604030504040204" pitchFamily="50" charset="-128"/>
                <a:cs typeface="MS UI Gothic"/>
              </a:rPr>
              <a:t>の</a:t>
            </a:r>
            <a:r>
              <a:rPr sz="2400" spc="229" dirty="0">
                <a:latin typeface="メイリオ" panose="020B0604030504040204" pitchFamily="50" charset="-128"/>
                <a:ea typeface="メイリオ" panose="020B0604030504040204" pitchFamily="50" charset="-128"/>
                <a:cs typeface="MS UI Gothic"/>
              </a:rPr>
              <a:t>設定</a:t>
            </a:r>
            <a:r>
              <a:rPr sz="2400" spc="145" dirty="0">
                <a:latin typeface="メイリオ" panose="020B0604030504040204" pitchFamily="50" charset="-128"/>
                <a:ea typeface="メイリオ" panose="020B0604030504040204" pitchFamily="50" charset="-128"/>
                <a:cs typeface="MS UI Gothic"/>
              </a:rPr>
              <a:t>と</a:t>
            </a:r>
            <a:r>
              <a:rPr sz="2400" spc="229" dirty="0">
                <a:latin typeface="メイリオ" panose="020B0604030504040204" pitchFamily="50" charset="-128"/>
                <a:ea typeface="メイリオ" panose="020B0604030504040204" pitchFamily="50" charset="-128"/>
                <a:cs typeface="MS UI Gothic"/>
              </a:rPr>
              <a:t>相 </a:t>
            </a:r>
            <a:r>
              <a:rPr sz="2400" spc="229" dirty="0" err="1">
                <a:latin typeface="メイリオ" panose="020B0604030504040204" pitchFamily="50" charset="-128"/>
                <a:ea typeface="メイリオ" panose="020B0604030504040204" pitchFamily="50" charset="-128"/>
                <a:cs typeface="MS UI Gothic"/>
              </a:rPr>
              <a:t>対座標値</a:t>
            </a:r>
            <a:r>
              <a:rPr sz="2400" spc="185" dirty="0" err="1">
                <a:latin typeface="メイリオ" panose="020B0604030504040204" pitchFamily="50" charset="-128"/>
                <a:ea typeface="メイリオ" panose="020B0604030504040204" pitchFamily="50" charset="-128"/>
                <a:cs typeface="MS UI Gothic"/>
              </a:rPr>
              <a:t>の</a:t>
            </a:r>
            <a:r>
              <a:rPr sz="2400" spc="135" dirty="0" err="1">
                <a:latin typeface="メイリオ" panose="020B0604030504040204" pitchFamily="50" charset="-128"/>
                <a:ea typeface="メイリオ" panose="020B0604030504040204" pitchFamily="50" charset="-128"/>
                <a:cs typeface="MS UI Gothic"/>
              </a:rPr>
              <a:t>リ</a:t>
            </a:r>
            <a:r>
              <a:rPr sz="2400" spc="185" dirty="0" err="1">
                <a:latin typeface="メイリオ" panose="020B0604030504040204" pitchFamily="50" charset="-128"/>
                <a:ea typeface="メイリオ" panose="020B0604030504040204" pitchFamily="50" charset="-128"/>
                <a:cs typeface="MS UI Gothic"/>
              </a:rPr>
              <a:t>セ</a:t>
            </a:r>
            <a:r>
              <a:rPr sz="2400" spc="130" dirty="0" err="1">
                <a:latin typeface="メイリオ" panose="020B0604030504040204" pitchFamily="50" charset="-128"/>
                <a:ea typeface="メイリオ" panose="020B0604030504040204" pitchFamily="50" charset="-128"/>
                <a:cs typeface="MS UI Gothic"/>
              </a:rPr>
              <a:t>ッ</a:t>
            </a:r>
            <a:r>
              <a:rPr sz="2400" spc="160" dirty="0" err="1">
                <a:latin typeface="メイリオ" panose="020B0604030504040204" pitchFamily="50" charset="-128"/>
                <a:ea typeface="メイリオ" panose="020B0604030504040204" pitchFamily="50" charset="-128"/>
                <a:cs typeface="MS UI Gothic"/>
              </a:rPr>
              <a:t>ト</a:t>
            </a:r>
            <a:r>
              <a:rPr sz="2400" spc="170" dirty="0" err="1">
                <a:latin typeface="メイリオ" panose="020B0604030504040204" pitchFamily="50" charset="-128"/>
                <a:ea typeface="メイリオ" panose="020B0604030504040204" pitchFamily="50" charset="-128"/>
                <a:cs typeface="MS UI Gothic"/>
              </a:rPr>
              <a:t>を</a:t>
            </a:r>
            <a:r>
              <a:rPr sz="2400" spc="229" dirty="0" err="1">
                <a:latin typeface="メイリオ" panose="020B0604030504040204" pitchFamily="50" charset="-128"/>
                <a:ea typeface="メイリオ" panose="020B0604030504040204" pitchFamily="50" charset="-128"/>
                <a:cs typeface="MS UI Gothic"/>
              </a:rPr>
              <a:t>行</a:t>
            </a:r>
            <a:r>
              <a:rPr sz="2400" spc="185" dirty="0" err="1">
                <a:latin typeface="メイリオ" panose="020B0604030504040204" pitchFamily="50" charset="-128"/>
                <a:ea typeface="メイリオ" panose="020B0604030504040204" pitchFamily="50" charset="-128"/>
                <a:cs typeface="MS UI Gothic"/>
              </a:rPr>
              <a:t>い</a:t>
            </a:r>
            <a:r>
              <a:rPr sz="2400" spc="170" dirty="0" err="1">
                <a:latin typeface="メイリオ" panose="020B0604030504040204" pitchFamily="50" charset="-128"/>
                <a:ea typeface="メイリオ" panose="020B0604030504040204" pitchFamily="50" charset="-128"/>
                <a:cs typeface="MS UI Gothic"/>
              </a:rPr>
              <a:t>ま</a:t>
            </a:r>
            <a:r>
              <a:rPr sz="2400" spc="70" dirty="0" err="1">
                <a:latin typeface="メイリオ" panose="020B0604030504040204" pitchFamily="50" charset="-128"/>
                <a:ea typeface="メイリオ" panose="020B0604030504040204" pitchFamily="50" charset="-128"/>
                <a:cs typeface="MS UI Gothic"/>
              </a:rPr>
              <a:t>す</a:t>
            </a:r>
            <a:r>
              <a:rPr sz="2400" spc="140"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p:txBody>
      </p:sp>
      <p:sp>
        <p:nvSpPr>
          <p:cNvPr id="23" name="正方形/長方形 22">
            <a:extLst>
              <a:ext uri="{FF2B5EF4-FFF2-40B4-BE49-F238E27FC236}">
                <a16:creationId xmlns:a16="http://schemas.microsoft.com/office/drawing/2014/main" id="{8AA0E36A-CD57-4893-9FC2-154BEC3EB578}"/>
              </a:ext>
            </a:extLst>
          </p:cNvPr>
          <p:cNvSpPr/>
          <p:nvPr/>
        </p:nvSpPr>
        <p:spPr>
          <a:xfrm>
            <a:off x="11519888" y="10163847"/>
            <a:ext cx="1075936" cy="461665"/>
          </a:xfrm>
          <a:prstGeom prst="rect">
            <a:avLst/>
          </a:prstGeom>
        </p:spPr>
        <p:txBody>
          <a:bodyPr wrap="none">
            <a:spAutoFit/>
          </a:bodyPr>
          <a:lstStyle/>
          <a:p>
            <a:r>
              <a:rPr lang="ja-JP" altLang="en-US" sz="2400" spc="210" dirty="0">
                <a:latin typeface="メイリオ" panose="020B0604030504040204" pitchFamily="50" charset="-128"/>
                <a:ea typeface="メイリオ" panose="020B0604030504040204" pitchFamily="50" charset="-128"/>
                <a:cs typeface="MS UI Gothic"/>
              </a:rPr>
              <a:t>図</a:t>
            </a:r>
            <a:r>
              <a:rPr lang="en-US" altLang="ja-JP" sz="2400" spc="105" dirty="0">
                <a:latin typeface="メイリオ" panose="020B0604030504040204" pitchFamily="50" charset="-128"/>
                <a:ea typeface="メイリオ" panose="020B0604030504040204" pitchFamily="50" charset="-128"/>
                <a:cs typeface="MS UI Gothic"/>
              </a:rPr>
              <a:t>9-2</a:t>
            </a:r>
            <a:endParaRPr lang="ja-JP" altLang="en-US" sz="2400" dirty="0"/>
          </a:p>
        </p:txBody>
      </p:sp>
      <p:sp>
        <p:nvSpPr>
          <p:cNvPr id="24" name="スライド番号プレースホルダー 4">
            <a:extLst>
              <a:ext uri="{FF2B5EF4-FFF2-40B4-BE49-F238E27FC236}">
                <a16:creationId xmlns:a16="http://schemas.microsoft.com/office/drawing/2014/main" id="{8FEBF493-A745-46B7-B3DF-49652D91300A}"/>
              </a:ext>
            </a:extLst>
          </p:cNvPr>
          <p:cNvSpPr txBox="1">
            <a:spLocks/>
          </p:cNvSpPr>
          <p:nvPr/>
        </p:nvSpPr>
        <p:spPr>
          <a:xfrm>
            <a:off x="17658556" y="95209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44</a:t>
            </a:fld>
            <a:endParaRPr lang="en-US" altLang="ja-JP" sz="2400" spc="17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bject 19"/>
          <p:cNvSpPr/>
          <p:nvPr/>
        </p:nvSpPr>
        <p:spPr>
          <a:xfrm>
            <a:off x="3485356" y="2832100"/>
            <a:ext cx="533400" cy="432452"/>
          </a:xfrm>
          <a:prstGeom prst="rect">
            <a:avLst/>
          </a:prstGeom>
          <a:blipFill>
            <a:blip r:embed="rId2" cstate="print"/>
            <a:stretch>
              <a:fillRect/>
            </a:stretch>
          </a:blipFill>
        </p:spPr>
        <p:txBody>
          <a:bodyPr wrap="square" lIns="0" tIns="0" rIns="0" bIns="0" rtlCol="0"/>
          <a:lstStyle/>
          <a:p>
            <a:endParaRPr dirty="0"/>
          </a:p>
        </p:txBody>
      </p:sp>
      <p:sp>
        <p:nvSpPr>
          <p:cNvPr id="20" name="object 20"/>
          <p:cNvSpPr txBox="1">
            <a:spLocks noGrp="1"/>
          </p:cNvSpPr>
          <p:nvPr>
            <p:ph type="sldNum" sz="quarter" idx="7"/>
          </p:nvPr>
        </p:nvSpPr>
        <p:spPr/>
        <p:txBody>
          <a:bodyPr/>
          <a:lstStyle/>
          <a:p>
            <a:r>
              <a:rPr lang="en-US" altLang="ja-JP" dirty="0"/>
              <a:t>21</a:t>
            </a:r>
          </a:p>
        </p:txBody>
      </p:sp>
      <p:sp>
        <p:nvSpPr>
          <p:cNvPr id="21" name="正方形/長方形 20">
            <a:extLst>
              <a:ext uri="{FF2B5EF4-FFF2-40B4-BE49-F238E27FC236}">
                <a16:creationId xmlns:a16="http://schemas.microsoft.com/office/drawing/2014/main" id="{86C3A960-D48E-45AB-9E39-BF2FA997ACF7}"/>
              </a:ext>
            </a:extLst>
          </p:cNvPr>
          <p:cNvSpPr/>
          <p:nvPr/>
        </p:nvSpPr>
        <p:spPr>
          <a:xfrm>
            <a:off x="513556" y="536076"/>
            <a:ext cx="17526000" cy="4767972"/>
          </a:xfrm>
          <a:prstGeom prst="rect">
            <a:avLst/>
          </a:prstGeom>
        </p:spPr>
        <p:txBody>
          <a:bodyPr wrap="square">
            <a:spAutoFit/>
          </a:bodyPr>
          <a:lstStyle/>
          <a:p>
            <a:pPr marL="12700" algn="just"/>
            <a:r>
              <a:rPr lang="en-US" altLang="ja-JP" sz="2400" spc="150" dirty="0">
                <a:latin typeface="メイリオ" panose="020B0604030504040204" pitchFamily="50" charset="-128"/>
                <a:ea typeface="メイリオ" panose="020B0604030504040204" pitchFamily="50" charset="-128"/>
                <a:cs typeface="Microsoft JhengHei"/>
              </a:rPr>
              <a:t>9.4.</a:t>
            </a:r>
            <a:r>
              <a:rPr lang="ja-JP" altLang="en-US" sz="2400" spc="555" dirty="0">
                <a:latin typeface="メイリオ" panose="020B0604030504040204" pitchFamily="50" charset="-128"/>
                <a:ea typeface="メイリオ" panose="020B0604030504040204" pitchFamily="50" charset="-128"/>
                <a:cs typeface="Microsoft JhengHei"/>
              </a:rPr>
              <a:t> </a:t>
            </a:r>
            <a:r>
              <a:rPr lang="ja-JP" altLang="en-US" sz="2400" dirty="0">
                <a:latin typeface="メイリオ" panose="020B0604030504040204" pitchFamily="50" charset="-128"/>
                <a:ea typeface="メイリオ" panose="020B0604030504040204" pitchFamily="50" charset="-128"/>
                <a:cs typeface="Microsoft JhengHei"/>
              </a:rPr>
              <a:t>デザイ</a:t>
            </a:r>
            <a:r>
              <a:rPr lang="ja-JP" altLang="en-US" sz="2400" spc="-50" dirty="0">
                <a:latin typeface="メイリオ" panose="020B0604030504040204" pitchFamily="50" charset="-128"/>
                <a:ea typeface="メイリオ" panose="020B0604030504040204" pitchFamily="50" charset="-128"/>
                <a:cs typeface="Microsoft JhengHei"/>
              </a:rPr>
              <a:t>ン</a:t>
            </a:r>
            <a:r>
              <a:rPr lang="ja-JP" altLang="en-US" sz="2400" dirty="0">
                <a:latin typeface="メイリオ" panose="020B0604030504040204" pitchFamily="50" charset="-128"/>
                <a:ea typeface="メイリオ" panose="020B0604030504040204" pitchFamily="50" charset="-128"/>
                <a:cs typeface="Microsoft JhengHei"/>
              </a:rPr>
              <a:t>ルールの設定</a:t>
            </a:r>
          </a:p>
          <a:p>
            <a:pPr marL="625475" marR="5080" algn="just">
              <a:lnSpc>
                <a:spcPct val="150000"/>
              </a:lnSpc>
              <a:spcBef>
                <a:spcPts val="250"/>
              </a:spcBef>
            </a:pPr>
            <a:r>
              <a:rPr lang="ja-JP" altLang="en-US" sz="2400" spc="185" dirty="0">
                <a:latin typeface="メイリオ" panose="020B0604030504040204" pitchFamily="50" charset="-128"/>
                <a:ea typeface="メイリオ" panose="020B0604030504040204" pitchFamily="50" charset="-128"/>
                <a:cs typeface="MS UI Gothic"/>
              </a:rPr>
              <a:t>プ</a:t>
            </a:r>
            <a:r>
              <a:rPr lang="ja-JP" altLang="en-US" sz="2400" spc="150" dirty="0">
                <a:latin typeface="メイリオ" panose="020B0604030504040204" pitchFamily="50" charset="-128"/>
                <a:ea typeface="メイリオ" panose="020B0604030504040204" pitchFamily="50" charset="-128"/>
                <a:cs typeface="MS UI Gothic"/>
              </a:rPr>
              <a:t>リ</a:t>
            </a:r>
            <a:r>
              <a:rPr lang="ja-JP" altLang="en-US" sz="2400" spc="185" dirty="0">
                <a:latin typeface="メイリオ" panose="020B0604030504040204" pitchFamily="50" charset="-128"/>
                <a:ea typeface="メイリオ" panose="020B0604030504040204" pitchFamily="50" charset="-128"/>
                <a:cs typeface="MS UI Gothic"/>
              </a:rPr>
              <a:t>ン</a:t>
            </a:r>
            <a:r>
              <a:rPr lang="ja-JP" altLang="en-US" sz="2400" spc="175" dirty="0">
                <a:latin typeface="メイリオ" panose="020B0604030504040204" pitchFamily="50" charset="-128"/>
                <a:ea typeface="メイリオ" panose="020B0604030504040204" pitchFamily="50" charset="-128"/>
                <a:cs typeface="MS UI Gothic"/>
              </a:rPr>
              <a:t>ト</a:t>
            </a:r>
            <a:r>
              <a:rPr lang="ja-JP" altLang="en-US" sz="2400" spc="240" dirty="0">
                <a:latin typeface="メイリオ" panose="020B0604030504040204" pitchFamily="50" charset="-128"/>
                <a:ea typeface="メイリオ" panose="020B0604030504040204" pitchFamily="50" charset="-128"/>
                <a:cs typeface="MS UI Gothic"/>
              </a:rPr>
              <a:t>基板製造</a:t>
            </a:r>
            <a:r>
              <a:rPr lang="ja-JP" altLang="en-US" sz="2400" spc="195" dirty="0">
                <a:latin typeface="メイリオ" panose="020B0604030504040204" pitchFamily="50" charset="-128"/>
                <a:ea typeface="メイリオ" panose="020B0604030504040204" pitchFamily="50" charset="-128"/>
                <a:cs typeface="MS UI Gothic"/>
              </a:rPr>
              <a:t>に</a:t>
            </a:r>
            <a:r>
              <a:rPr lang="ja-JP" altLang="en-US" sz="2400" spc="200" dirty="0">
                <a:latin typeface="メイリオ" panose="020B0604030504040204" pitchFamily="50" charset="-128"/>
                <a:ea typeface="メイリオ" panose="020B0604030504040204" pitchFamily="50" charset="-128"/>
                <a:cs typeface="MS UI Gothic"/>
              </a:rPr>
              <a:t>お</a:t>
            </a:r>
            <a:r>
              <a:rPr lang="ja-JP" altLang="en-US" sz="2400" spc="155" dirty="0">
                <a:latin typeface="メイリオ" panose="020B0604030504040204" pitchFamily="50" charset="-128"/>
                <a:ea typeface="メイリオ" panose="020B0604030504040204" pitchFamily="50" charset="-128"/>
                <a:cs typeface="MS UI Gothic"/>
              </a:rPr>
              <a:t>い</a:t>
            </a:r>
            <a:r>
              <a:rPr lang="ja-JP" altLang="en-US" sz="2400" spc="135" dirty="0">
                <a:latin typeface="メイリオ" panose="020B0604030504040204" pitchFamily="50" charset="-128"/>
                <a:ea typeface="メイリオ" panose="020B0604030504040204" pitchFamily="50" charset="-128"/>
                <a:cs typeface="MS UI Gothic"/>
              </a:rPr>
              <a:t>て</a:t>
            </a:r>
            <a:r>
              <a:rPr lang="ja-JP" altLang="en-US" sz="2400" spc="165" dirty="0">
                <a:latin typeface="メイリオ" panose="020B0604030504040204" pitchFamily="50" charset="-128"/>
                <a:ea typeface="メイリオ" panose="020B0604030504040204" pitchFamily="50" charset="-128"/>
                <a:cs typeface="MS UI Gothic"/>
              </a:rPr>
              <a:t>製造装置</a:t>
            </a:r>
            <a:r>
              <a:rPr lang="ja-JP" altLang="en-US" sz="2400" spc="140" dirty="0">
                <a:latin typeface="メイリオ" panose="020B0604030504040204" pitchFamily="50" charset="-128"/>
                <a:ea typeface="メイリオ" panose="020B0604030504040204" pitchFamily="50" charset="-128"/>
                <a:cs typeface="MS UI Gothic"/>
              </a:rPr>
              <a:t>の</a:t>
            </a:r>
            <a:r>
              <a:rPr lang="ja-JP" altLang="en-US" sz="2400" spc="165" dirty="0">
                <a:latin typeface="メイリオ" panose="020B0604030504040204" pitchFamily="50" charset="-128"/>
                <a:ea typeface="メイリオ" panose="020B0604030504040204" pitchFamily="50" charset="-128"/>
                <a:cs typeface="MS UI Gothic"/>
              </a:rPr>
              <a:t>加工精度</a:t>
            </a:r>
            <a:r>
              <a:rPr lang="ja-JP" altLang="en-US" sz="2400" spc="135" dirty="0">
                <a:latin typeface="メイリオ" panose="020B0604030504040204" pitchFamily="50" charset="-128"/>
                <a:ea typeface="メイリオ" panose="020B0604030504040204" pitchFamily="50" charset="-128"/>
                <a:cs typeface="MS UI Gothic"/>
              </a:rPr>
              <a:t>に</a:t>
            </a:r>
            <a:r>
              <a:rPr lang="ja-JP" altLang="en-US" sz="2400" spc="130" dirty="0">
                <a:latin typeface="メイリオ" panose="020B0604030504040204" pitchFamily="50" charset="-128"/>
                <a:ea typeface="メイリオ" panose="020B0604030504040204" pitchFamily="50" charset="-128"/>
                <a:cs typeface="MS UI Gothic"/>
              </a:rPr>
              <a:t>よ</a:t>
            </a:r>
            <a:r>
              <a:rPr lang="ja-JP" altLang="en-US" sz="2400" spc="110" dirty="0">
                <a:latin typeface="メイリオ" panose="020B0604030504040204" pitchFamily="50" charset="-128"/>
                <a:ea typeface="メイリオ" panose="020B0604030504040204" pitchFamily="50" charset="-128"/>
                <a:cs typeface="MS UI Gothic"/>
              </a:rPr>
              <a:t>り</a:t>
            </a:r>
            <a:r>
              <a:rPr lang="ja-JP" altLang="en-US" sz="2400" spc="165" dirty="0">
                <a:latin typeface="メイリオ" panose="020B0604030504040204" pitchFamily="50" charset="-128"/>
                <a:ea typeface="メイリオ" panose="020B0604030504040204" pitchFamily="50" charset="-128"/>
                <a:cs typeface="MS UI Gothic"/>
              </a:rPr>
              <a:t>配線幅</a:t>
            </a:r>
            <a:r>
              <a:rPr lang="ja-JP" altLang="en-US" sz="2400" spc="114" dirty="0">
                <a:latin typeface="メイリオ" panose="020B0604030504040204" pitchFamily="50" charset="-128"/>
                <a:ea typeface="メイリオ" panose="020B0604030504040204" pitchFamily="50" charset="-128"/>
                <a:cs typeface="MS UI Gothic"/>
              </a:rPr>
              <a:t>，</a:t>
            </a:r>
            <a:r>
              <a:rPr lang="ja-JP" altLang="en-US" sz="2400" spc="165" dirty="0">
                <a:latin typeface="メイリオ" panose="020B0604030504040204" pitchFamily="50" charset="-128"/>
                <a:ea typeface="メイリオ" panose="020B0604030504040204" pitchFamily="50" charset="-128"/>
                <a:cs typeface="MS UI Gothic"/>
              </a:rPr>
              <a:t>線間距離</a:t>
            </a:r>
            <a:r>
              <a:rPr lang="ja-JP" altLang="en-US" sz="2400" spc="114" dirty="0">
                <a:latin typeface="メイリオ" panose="020B0604030504040204" pitchFamily="50" charset="-128"/>
                <a:ea typeface="メイリオ" panose="020B0604030504040204" pitchFamily="50" charset="-128"/>
                <a:cs typeface="MS UI Gothic"/>
              </a:rPr>
              <a:t>，</a:t>
            </a:r>
            <a:r>
              <a:rPr lang="ja-JP" altLang="en-US" sz="2400" spc="125" dirty="0">
                <a:latin typeface="メイリオ" panose="020B0604030504040204" pitchFamily="50" charset="-128"/>
                <a:ea typeface="メイリオ" panose="020B0604030504040204" pitchFamily="50" charset="-128"/>
                <a:cs typeface="MS UI Gothic"/>
              </a:rPr>
              <a:t>ド</a:t>
            </a:r>
            <a:r>
              <a:rPr lang="ja-JP" altLang="en-US" sz="2400" spc="105" dirty="0">
                <a:latin typeface="メイリオ" panose="020B0604030504040204" pitchFamily="50" charset="-128"/>
                <a:ea typeface="メイリオ" panose="020B0604030504040204" pitchFamily="50" charset="-128"/>
                <a:cs typeface="MS UI Gothic"/>
              </a:rPr>
              <a:t>リ</a:t>
            </a:r>
            <a:r>
              <a:rPr lang="ja-JP" altLang="en-US" sz="2400" spc="140" dirty="0">
                <a:latin typeface="メイリオ" panose="020B0604030504040204" pitchFamily="50" charset="-128"/>
                <a:ea typeface="メイリオ" panose="020B0604030504040204" pitchFamily="50" charset="-128"/>
                <a:cs typeface="MS UI Gothic"/>
              </a:rPr>
              <a:t>ル</a:t>
            </a:r>
            <a:r>
              <a:rPr lang="ja-JP" altLang="en-US" sz="2400" spc="165" dirty="0">
                <a:latin typeface="メイリオ" panose="020B0604030504040204" pitchFamily="50" charset="-128"/>
                <a:ea typeface="メイリオ" panose="020B0604030504040204" pitchFamily="50" charset="-128"/>
                <a:cs typeface="MS UI Gothic"/>
              </a:rPr>
              <a:t>径</a:t>
            </a:r>
            <a:r>
              <a:rPr lang="ja-JP" altLang="en-US" sz="2400" spc="145" dirty="0">
                <a:latin typeface="メイリオ" panose="020B0604030504040204" pitchFamily="50" charset="-128"/>
                <a:ea typeface="メイリオ" panose="020B0604030504040204" pitchFamily="50" charset="-128"/>
                <a:cs typeface="MS UI Gothic"/>
              </a:rPr>
              <a:t>な</a:t>
            </a:r>
            <a:r>
              <a:rPr lang="ja-JP" altLang="en-US" sz="2400" spc="125" dirty="0">
                <a:latin typeface="メイリオ" panose="020B0604030504040204" pitchFamily="50" charset="-128"/>
                <a:ea typeface="メイリオ" panose="020B0604030504040204" pitchFamily="50" charset="-128"/>
                <a:cs typeface="MS UI Gothic"/>
              </a:rPr>
              <a:t>ど</a:t>
            </a:r>
            <a:r>
              <a:rPr lang="ja-JP" altLang="en-US" sz="2400" spc="140" dirty="0">
                <a:latin typeface="メイリオ" panose="020B0604030504040204" pitchFamily="50" charset="-128"/>
                <a:ea typeface="メイリオ" panose="020B0604030504040204" pitchFamily="50" charset="-128"/>
                <a:cs typeface="MS UI Gothic"/>
              </a:rPr>
              <a:t>が</a:t>
            </a:r>
            <a:r>
              <a:rPr lang="ja-JP" altLang="en-US" sz="2400" spc="165" dirty="0">
                <a:latin typeface="メイリオ" panose="020B0604030504040204" pitchFamily="50" charset="-128"/>
                <a:ea typeface="メイリオ" panose="020B0604030504040204" pitchFamily="50" charset="-128"/>
                <a:cs typeface="MS UI Gothic"/>
              </a:rPr>
              <a:t>規制</a:t>
            </a:r>
            <a:r>
              <a:rPr lang="ja-JP" altLang="en-US" sz="2400" spc="120" dirty="0">
                <a:latin typeface="メイリオ" panose="020B0604030504040204" pitchFamily="50" charset="-128"/>
                <a:ea typeface="メイリオ" panose="020B0604030504040204" pitchFamily="50" charset="-128"/>
                <a:cs typeface="MS UI Gothic"/>
              </a:rPr>
              <a:t>さ</a:t>
            </a:r>
            <a:r>
              <a:rPr lang="ja-JP" altLang="en-US" sz="2400" spc="275" dirty="0">
                <a:latin typeface="メイリオ" panose="020B0604030504040204" pitchFamily="50" charset="-128"/>
                <a:ea typeface="メイリオ" panose="020B0604030504040204" pitchFamily="50" charset="-128"/>
                <a:cs typeface="MS UI Gothic"/>
              </a:rPr>
              <a:t>れます。</a:t>
            </a:r>
            <a:r>
              <a:rPr lang="ja-JP" altLang="en-US" sz="2400" spc="215" dirty="0">
                <a:latin typeface="メイリオ" panose="020B0604030504040204" pitchFamily="50" charset="-128"/>
                <a:ea typeface="メイリオ" panose="020B0604030504040204" pitchFamily="50" charset="-128"/>
                <a:cs typeface="MS UI Gothic"/>
              </a:rPr>
              <a:t>こ</a:t>
            </a:r>
            <a:r>
              <a:rPr lang="ja-JP" altLang="en-US" sz="2400" spc="275" dirty="0">
                <a:latin typeface="メイリオ" panose="020B0604030504040204" pitchFamily="50" charset="-128"/>
                <a:ea typeface="メイリオ" panose="020B0604030504040204" pitchFamily="50" charset="-128"/>
                <a:cs typeface="MS UI Gothic"/>
              </a:rPr>
              <a:t>れ</a:t>
            </a:r>
            <a:r>
              <a:rPr lang="ja-JP" altLang="en-US" sz="2400" spc="235" dirty="0">
                <a:latin typeface="メイリオ" panose="020B0604030504040204" pitchFamily="50" charset="-128"/>
                <a:ea typeface="メイリオ" panose="020B0604030504040204" pitchFamily="50" charset="-128"/>
                <a:cs typeface="MS UI Gothic"/>
              </a:rPr>
              <a:t>を</a:t>
            </a:r>
            <a:r>
              <a:rPr lang="ja-JP" altLang="en-US" sz="2400" spc="250" dirty="0">
                <a:latin typeface="メイリオ" panose="020B0604030504040204" pitchFamily="50" charset="-128"/>
                <a:ea typeface="メイリオ" panose="020B0604030504040204" pitchFamily="50" charset="-128"/>
                <a:cs typeface="MS UI Gothic"/>
              </a:rPr>
              <a:t>デ</a:t>
            </a:r>
            <a:r>
              <a:rPr lang="ja-JP" altLang="en-US" sz="2400" spc="165" dirty="0">
                <a:latin typeface="メイリオ" panose="020B0604030504040204" pitchFamily="50" charset="-128"/>
                <a:ea typeface="メイリオ" panose="020B0604030504040204" pitchFamily="50" charset="-128"/>
                <a:cs typeface="MS UI Gothic"/>
              </a:rPr>
              <a:t>ザ</a:t>
            </a:r>
            <a:r>
              <a:rPr lang="ja-JP" altLang="en-US" sz="2400" spc="305" dirty="0">
                <a:latin typeface="メイリオ" panose="020B0604030504040204" pitchFamily="50" charset="-128"/>
                <a:ea typeface="メイリオ" panose="020B0604030504040204" pitchFamily="50" charset="-128"/>
                <a:cs typeface="MS UI Gothic"/>
              </a:rPr>
              <a:t>イ</a:t>
            </a:r>
            <a:r>
              <a:rPr lang="ja-JP" altLang="en-US" sz="2400" spc="270" dirty="0">
                <a:latin typeface="メイリオ" panose="020B0604030504040204" pitchFamily="50" charset="-128"/>
                <a:ea typeface="メイリオ" panose="020B0604030504040204" pitchFamily="50" charset="-128"/>
                <a:cs typeface="MS UI Gothic"/>
              </a:rPr>
              <a:t>ン</a:t>
            </a:r>
            <a:r>
              <a:rPr lang="ja-JP" altLang="en-US" sz="2400" spc="215" dirty="0">
                <a:latin typeface="メイリオ" panose="020B0604030504040204" pitchFamily="50" charset="-128"/>
                <a:ea typeface="メイリオ" panose="020B0604030504040204" pitchFamily="50" charset="-128"/>
                <a:cs typeface="MS UI Gothic"/>
              </a:rPr>
              <a:t>ル</a:t>
            </a:r>
            <a:r>
              <a:rPr lang="ja-JP" altLang="en-US" sz="2400" spc="180" dirty="0">
                <a:latin typeface="メイリオ" panose="020B0604030504040204" pitchFamily="50" charset="-128"/>
                <a:ea typeface="メイリオ" panose="020B0604030504040204" pitchFamily="50" charset="-128"/>
                <a:cs typeface="MS UI Gothic"/>
              </a:rPr>
              <a:t>ー</a:t>
            </a:r>
            <a:r>
              <a:rPr lang="ja-JP" altLang="en-US" sz="2400" spc="290" dirty="0">
                <a:latin typeface="メイリオ" panose="020B0604030504040204" pitchFamily="50" charset="-128"/>
                <a:ea typeface="メイリオ" panose="020B0604030504040204" pitchFamily="50" charset="-128"/>
                <a:cs typeface="MS UI Gothic"/>
              </a:rPr>
              <a:t>ル</a:t>
            </a:r>
            <a:r>
              <a:rPr lang="ja-JP" altLang="en-US" sz="2400" spc="225" dirty="0">
                <a:latin typeface="メイリオ" panose="020B0604030504040204" pitchFamily="50" charset="-128"/>
                <a:ea typeface="メイリオ" panose="020B0604030504040204" pitchFamily="50" charset="-128"/>
                <a:cs typeface="MS UI Gothic"/>
              </a:rPr>
              <a:t>と</a:t>
            </a:r>
            <a:r>
              <a:rPr lang="ja-JP" altLang="en-US" sz="2400" spc="290" dirty="0">
                <a:latin typeface="メイリオ" panose="020B0604030504040204" pitchFamily="50" charset="-128"/>
                <a:ea typeface="メイリオ" panose="020B0604030504040204" pitchFamily="50" charset="-128"/>
                <a:cs typeface="MS UI Gothic"/>
              </a:rPr>
              <a:t>いい</a:t>
            </a:r>
            <a:r>
              <a:rPr lang="ja-JP" altLang="en-US" sz="2400" spc="265" dirty="0">
                <a:latin typeface="メイリオ" panose="020B0604030504040204" pitchFamily="50" charset="-128"/>
                <a:ea typeface="メイリオ" panose="020B0604030504040204" pitchFamily="50" charset="-128"/>
                <a:cs typeface="MS UI Gothic"/>
              </a:rPr>
              <a:t>ま</a:t>
            </a:r>
            <a:r>
              <a:rPr lang="ja-JP" altLang="en-US" sz="2400" spc="75" dirty="0">
                <a:latin typeface="メイリオ" panose="020B0604030504040204" pitchFamily="50" charset="-128"/>
                <a:ea typeface="メイリオ" panose="020B0604030504040204" pitchFamily="50" charset="-128"/>
                <a:cs typeface="MS UI Gothic"/>
              </a:rPr>
              <a:t>す</a:t>
            </a:r>
            <a:r>
              <a:rPr lang="ja-JP" altLang="en-US" sz="2400" spc="204" dirty="0">
                <a:latin typeface="メイリオ" panose="020B0604030504040204" pitchFamily="50" charset="-128"/>
                <a:ea typeface="メイリオ" panose="020B0604030504040204" pitchFamily="50" charset="-128"/>
                <a:cs typeface="MS UI Gothic"/>
              </a:rPr>
              <a:t>。</a:t>
            </a:r>
            <a:r>
              <a:rPr lang="ja-JP" altLang="en-US" sz="2400" spc="235" dirty="0">
                <a:latin typeface="メイリオ" panose="020B0604030504040204" pitchFamily="50" charset="-128"/>
                <a:ea typeface="メイリオ" panose="020B0604030504040204" pitchFamily="50" charset="-128"/>
                <a:cs typeface="MS UI Gothic"/>
              </a:rPr>
              <a:t>プ</a:t>
            </a:r>
            <a:r>
              <a:rPr lang="ja-JP" altLang="en-US" sz="2400" spc="185" dirty="0">
                <a:latin typeface="メイリオ" panose="020B0604030504040204" pitchFamily="50" charset="-128"/>
                <a:ea typeface="メイリオ" panose="020B0604030504040204" pitchFamily="50" charset="-128"/>
                <a:cs typeface="MS UI Gothic"/>
              </a:rPr>
              <a:t>リ</a:t>
            </a:r>
            <a:r>
              <a:rPr lang="ja-JP" altLang="en-US" sz="2400" spc="229" dirty="0">
                <a:latin typeface="メイリオ" panose="020B0604030504040204" pitchFamily="50" charset="-128"/>
                <a:ea typeface="メイリオ" panose="020B0604030504040204" pitchFamily="50" charset="-128"/>
                <a:cs typeface="MS UI Gothic"/>
              </a:rPr>
              <a:t>ン</a:t>
            </a:r>
            <a:r>
              <a:rPr lang="ja-JP" altLang="en-US" sz="2400" spc="220" dirty="0">
                <a:latin typeface="メイリオ" panose="020B0604030504040204" pitchFamily="50" charset="-128"/>
                <a:ea typeface="メイリオ" panose="020B0604030504040204" pitchFamily="50" charset="-128"/>
                <a:cs typeface="MS UI Gothic"/>
              </a:rPr>
              <a:t>ト</a:t>
            </a:r>
            <a:r>
              <a:rPr lang="ja-JP" altLang="en-US" sz="2400" spc="310" dirty="0">
                <a:latin typeface="メイリオ" panose="020B0604030504040204" pitchFamily="50" charset="-128"/>
                <a:ea typeface="メイリオ" panose="020B0604030504040204" pitchFamily="50" charset="-128"/>
                <a:cs typeface="MS UI Gothic"/>
              </a:rPr>
              <a:t>基板</a:t>
            </a:r>
            <a:r>
              <a:rPr lang="ja-JP" altLang="en-US" sz="2400" spc="265" dirty="0">
                <a:latin typeface="メイリオ" panose="020B0604030504040204" pitchFamily="50" charset="-128"/>
                <a:ea typeface="メイリオ" panose="020B0604030504040204" pitchFamily="50" charset="-128"/>
                <a:cs typeface="MS UI Gothic"/>
              </a:rPr>
              <a:t>は</a:t>
            </a:r>
            <a:r>
              <a:rPr lang="ja-JP" altLang="en-US" sz="2400" spc="215" dirty="0">
                <a:latin typeface="メイリオ" panose="020B0604030504040204" pitchFamily="50" charset="-128"/>
                <a:ea typeface="メイリオ" panose="020B0604030504040204" pitchFamily="50" charset="-128"/>
                <a:cs typeface="MS UI Gothic"/>
              </a:rPr>
              <a:t>こ</a:t>
            </a:r>
            <a:r>
              <a:rPr lang="ja-JP" altLang="en-US" sz="2400" spc="254" dirty="0">
                <a:latin typeface="メイリオ" panose="020B0604030504040204" pitchFamily="50" charset="-128"/>
                <a:ea typeface="メイリオ" panose="020B0604030504040204" pitchFamily="50" charset="-128"/>
                <a:cs typeface="MS UI Gothic"/>
              </a:rPr>
              <a:t>のデ</a:t>
            </a:r>
            <a:r>
              <a:rPr lang="ja-JP" altLang="en-US" sz="2400" spc="170" dirty="0">
                <a:latin typeface="メイリオ" panose="020B0604030504040204" pitchFamily="50" charset="-128"/>
                <a:ea typeface="メイリオ" panose="020B0604030504040204" pitchFamily="50" charset="-128"/>
                <a:cs typeface="MS UI Gothic"/>
              </a:rPr>
              <a:t>ザ</a:t>
            </a:r>
            <a:r>
              <a:rPr lang="ja-JP" altLang="en-US" sz="2400" spc="305" dirty="0">
                <a:latin typeface="メイリオ" panose="020B0604030504040204" pitchFamily="50" charset="-128"/>
                <a:ea typeface="メイリオ" panose="020B0604030504040204" pitchFamily="50" charset="-128"/>
                <a:cs typeface="MS UI Gothic"/>
              </a:rPr>
              <a:t>イ</a:t>
            </a:r>
            <a:r>
              <a:rPr lang="ja-JP" altLang="en-US" sz="2400" spc="270" dirty="0">
                <a:latin typeface="メイリオ" panose="020B0604030504040204" pitchFamily="50" charset="-128"/>
                <a:ea typeface="メイリオ" panose="020B0604030504040204" pitchFamily="50" charset="-128"/>
                <a:cs typeface="MS UI Gothic"/>
              </a:rPr>
              <a:t>ン</a:t>
            </a:r>
            <a:r>
              <a:rPr lang="ja-JP" altLang="en-US" sz="2400" spc="215" dirty="0">
                <a:latin typeface="メイリオ" panose="020B0604030504040204" pitchFamily="50" charset="-128"/>
                <a:ea typeface="メイリオ" panose="020B0604030504040204" pitchFamily="50" charset="-128"/>
                <a:cs typeface="MS UI Gothic"/>
              </a:rPr>
              <a:t>ル</a:t>
            </a:r>
            <a:r>
              <a:rPr lang="ja-JP" altLang="en-US" sz="2400" spc="180" dirty="0">
                <a:latin typeface="メイリオ" panose="020B0604030504040204" pitchFamily="50" charset="-128"/>
                <a:ea typeface="メイリオ" panose="020B0604030504040204" pitchFamily="50" charset="-128"/>
                <a:cs typeface="MS UI Gothic"/>
              </a:rPr>
              <a:t>ー</a:t>
            </a:r>
            <a:r>
              <a:rPr lang="ja-JP" altLang="en-US" sz="2400" spc="145" dirty="0">
                <a:latin typeface="メイリオ" panose="020B0604030504040204" pitchFamily="50" charset="-128"/>
                <a:ea typeface="メイリオ" panose="020B0604030504040204" pitchFamily="50" charset="-128"/>
                <a:cs typeface="MS UI Gothic"/>
              </a:rPr>
              <a:t>ル</a:t>
            </a:r>
            <a:r>
              <a:rPr lang="ja-JP" altLang="en-US" sz="2400" spc="140" dirty="0">
                <a:latin typeface="メイリオ" panose="020B0604030504040204" pitchFamily="50" charset="-128"/>
                <a:ea typeface="メイリオ" panose="020B0604030504040204" pitchFamily="50" charset="-128"/>
                <a:cs typeface="MS UI Gothic"/>
              </a:rPr>
              <a:t>に</a:t>
            </a:r>
            <a:r>
              <a:rPr lang="ja-JP" altLang="en-US" sz="2400" spc="180" dirty="0">
                <a:latin typeface="メイリオ" panose="020B0604030504040204" pitchFamily="50" charset="-128"/>
                <a:ea typeface="メイリオ" panose="020B0604030504040204" pitchFamily="50" charset="-128"/>
                <a:cs typeface="MS UI Gothic"/>
              </a:rPr>
              <a:t>沿</a:t>
            </a:r>
            <a:r>
              <a:rPr lang="ja-JP" altLang="en-US" sz="2400" spc="290" dirty="0">
                <a:latin typeface="メイリオ" panose="020B0604030504040204" pitchFamily="50" charset="-128"/>
                <a:ea typeface="メイリオ" panose="020B0604030504040204" pitchFamily="50" charset="-128"/>
                <a:cs typeface="MS UI Gothic"/>
              </a:rPr>
              <a:t>っ</a:t>
            </a:r>
            <a:r>
              <a:rPr lang="ja-JP" altLang="en-US" sz="2400" spc="90" dirty="0">
                <a:latin typeface="メイリオ" panose="020B0604030504040204" pitchFamily="50" charset="-128"/>
                <a:ea typeface="メイリオ" panose="020B0604030504040204" pitchFamily="50" charset="-128"/>
                <a:cs typeface="MS UI Gothic"/>
              </a:rPr>
              <a:t>て</a:t>
            </a:r>
            <a:r>
              <a:rPr lang="ja-JP" altLang="en-US" sz="2400" spc="110" dirty="0">
                <a:latin typeface="メイリオ" panose="020B0604030504040204" pitchFamily="50" charset="-128"/>
                <a:ea typeface="メイリオ" panose="020B0604030504040204" pitchFamily="50" charset="-128"/>
                <a:cs typeface="MS UI Gothic"/>
              </a:rPr>
              <a:t>設計</a:t>
            </a:r>
            <a:r>
              <a:rPr lang="ja-JP" altLang="en-US" sz="2400" spc="95" dirty="0">
                <a:latin typeface="メイリオ" panose="020B0604030504040204" pitchFamily="50" charset="-128"/>
                <a:ea typeface="メイリオ" panose="020B0604030504040204" pitchFamily="50" charset="-128"/>
                <a:cs typeface="MS UI Gothic"/>
              </a:rPr>
              <a:t>す</a:t>
            </a:r>
            <a:r>
              <a:rPr lang="ja-JP" altLang="en-US" sz="2400" spc="85" dirty="0">
                <a:latin typeface="メイリオ" panose="020B0604030504040204" pitchFamily="50" charset="-128"/>
                <a:ea typeface="メイリオ" panose="020B0604030504040204" pitchFamily="50" charset="-128"/>
                <a:cs typeface="MS UI Gothic"/>
              </a:rPr>
              <a:t>る</a:t>
            </a:r>
            <a:r>
              <a:rPr lang="ja-JP" altLang="en-US" sz="2400" spc="110" dirty="0">
                <a:latin typeface="メイリオ" panose="020B0604030504040204" pitchFamily="50" charset="-128"/>
                <a:ea typeface="メイリオ" panose="020B0604030504040204" pitchFamily="50" charset="-128"/>
                <a:cs typeface="MS UI Gothic"/>
              </a:rPr>
              <a:t>必要</a:t>
            </a:r>
            <a:r>
              <a:rPr lang="ja-JP" altLang="en-US" sz="2400" spc="305" dirty="0">
                <a:latin typeface="メイリオ" panose="020B0604030504040204" pitchFamily="50" charset="-128"/>
                <a:ea typeface="メイリオ" panose="020B0604030504040204" pitchFamily="50" charset="-128"/>
                <a:cs typeface="MS UI Gothic"/>
              </a:rPr>
              <a:t>が</a:t>
            </a:r>
            <a:r>
              <a:rPr lang="ja-JP" altLang="en-US" sz="2400" spc="300" dirty="0">
                <a:latin typeface="メイリオ" panose="020B0604030504040204" pitchFamily="50" charset="-128"/>
                <a:ea typeface="メイリオ" panose="020B0604030504040204" pitchFamily="50" charset="-128"/>
                <a:cs typeface="MS UI Gothic"/>
              </a:rPr>
              <a:t>あ</a:t>
            </a:r>
            <a:r>
              <a:rPr lang="ja-JP" altLang="en-US" sz="2400" spc="229" dirty="0">
                <a:latin typeface="メイリオ" panose="020B0604030504040204" pitchFamily="50" charset="-128"/>
                <a:ea typeface="メイリオ" panose="020B0604030504040204" pitchFamily="50" charset="-128"/>
                <a:cs typeface="MS UI Gothic"/>
              </a:rPr>
              <a:t>り</a:t>
            </a:r>
            <a:r>
              <a:rPr lang="ja-JP" altLang="en-US" sz="2400" spc="275" dirty="0">
                <a:latin typeface="メイリオ" panose="020B0604030504040204" pitchFamily="50" charset="-128"/>
                <a:ea typeface="メイリオ" panose="020B0604030504040204" pitchFamily="50" charset="-128"/>
                <a:cs typeface="MS UI Gothic"/>
              </a:rPr>
              <a:t>ま</a:t>
            </a:r>
            <a:r>
              <a:rPr lang="ja-JP" altLang="en-US" sz="2400" spc="70" dirty="0">
                <a:latin typeface="メイリオ" panose="020B0604030504040204" pitchFamily="50" charset="-128"/>
                <a:ea typeface="メイリオ" panose="020B0604030504040204" pitchFamily="50" charset="-128"/>
                <a:cs typeface="MS UI Gothic"/>
              </a:rPr>
              <a:t>す</a:t>
            </a:r>
            <a:r>
              <a:rPr lang="ja-JP" altLang="en-US" sz="2400" spc="170" dirty="0">
                <a:latin typeface="メイリオ" panose="020B0604030504040204" pitchFamily="50" charset="-128"/>
                <a:ea typeface="メイリオ" panose="020B0604030504040204" pitchFamily="50" charset="-128"/>
                <a:cs typeface="MS UI Gothic"/>
              </a:rPr>
              <a:t>。</a:t>
            </a:r>
            <a:r>
              <a:rPr lang="ja-JP" altLang="en-US" sz="2400" spc="260" dirty="0">
                <a:latin typeface="メイリオ" panose="020B0604030504040204" pitchFamily="50" charset="-128"/>
                <a:ea typeface="メイリオ" panose="020B0604030504040204" pitchFamily="50" charset="-128"/>
                <a:cs typeface="MS UI Gothic"/>
              </a:rPr>
              <a:t>次</a:t>
            </a:r>
            <a:r>
              <a:rPr lang="ja-JP" altLang="en-US" sz="2400" spc="210" dirty="0">
                <a:latin typeface="メイリオ" panose="020B0604030504040204" pitchFamily="50" charset="-128"/>
                <a:ea typeface="メイリオ" panose="020B0604030504040204" pitchFamily="50" charset="-128"/>
                <a:cs typeface="MS UI Gothic"/>
              </a:rPr>
              <a:t>の</a:t>
            </a:r>
            <a:r>
              <a:rPr lang="ja-JP" altLang="en-US" sz="2400" spc="260" dirty="0">
                <a:latin typeface="メイリオ" panose="020B0604030504040204" pitchFamily="50" charset="-128"/>
                <a:ea typeface="メイリオ" panose="020B0604030504040204" pitchFamily="50" charset="-128"/>
                <a:cs typeface="MS UI Gothic"/>
              </a:rPr>
              <a:t>操作</a:t>
            </a:r>
            <a:r>
              <a:rPr lang="ja-JP" altLang="en-US" sz="2400" spc="204" dirty="0">
                <a:latin typeface="メイリオ" panose="020B0604030504040204" pitchFamily="50" charset="-128"/>
                <a:ea typeface="メイリオ" panose="020B0604030504040204" pitchFamily="50" charset="-128"/>
                <a:cs typeface="MS UI Gothic"/>
              </a:rPr>
              <a:t>に</a:t>
            </a:r>
            <a:r>
              <a:rPr lang="ja-JP" altLang="en-US" sz="2400" spc="195" dirty="0">
                <a:latin typeface="メイリオ" panose="020B0604030504040204" pitchFamily="50" charset="-128"/>
                <a:ea typeface="メイリオ" panose="020B0604030504040204" pitchFamily="50" charset="-128"/>
                <a:cs typeface="MS UI Gothic"/>
              </a:rPr>
              <a:t>よ</a:t>
            </a:r>
            <a:r>
              <a:rPr lang="ja-JP" altLang="en-US" sz="2400" spc="165" dirty="0">
                <a:latin typeface="メイリオ" panose="020B0604030504040204" pitchFamily="50" charset="-128"/>
                <a:ea typeface="メイリオ" panose="020B0604030504040204" pitchFamily="50" charset="-128"/>
                <a:cs typeface="MS UI Gothic"/>
              </a:rPr>
              <a:t>り</a:t>
            </a:r>
            <a:r>
              <a:rPr lang="ja-JP" altLang="en-US" sz="2400" spc="195" dirty="0">
                <a:latin typeface="メイリオ" panose="020B0604030504040204" pitchFamily="50" charset="-128"/>
                <a:ea typeface="メイリオ" panose="020B0604030504040204" pitchFamily="50" charset="-128"/>
                <a:cs typeface="MS UI Gothic"/>
              </a:rPr>
              <a:t>プ</a:t>
            </a:r>
            <a:r>
              <a:rPr lang="ja-JP" altLang="en-US" sz="2400" spc="185" dirty="0">
                <a:latin typeface="メイリオ" panose="020B0604030504040204" pitchFamily="50" charset="-128"/>
                <a:ea typeface="メイリオ" panose="020B0604030504040204" pitchFamily="50" charset="-128"/>
                <a:cs typeface="MS UI Gothic"/>
              </a:rPr>
              <a:t>ロ</a:t>
            </a:r>
            <a:r>
              <a:rPr lang="ja-JP" altLang="en-US" sz="2400" spc="180" dirty="0">
                <a:latin typeface="メイリオ" panose="020B0604030504040204" pitchFamily="50" charset="-128"/>
                <a:ea typeface="メイリオ" panose="020B0604030504040204" pitchFamily="50" charset="-128"/>
                <a:cs typeface="MS UI Gothic"/>
              </a:rPr>
              <a:t>ジ</a:t>
            </a:r>
            <a:r>
              <a:rPr lang="ja-JP" altLang="en-US" sz="2400" spc="240" dirty="0">
                <a:latin typeface="メイリオ" panose="020B0604030504040204" pitchFamily="50" charset="-128"/>
                <a:ea typeface="メイリオ" panose="020B0604030504040204" pitchFamily="50" charset="-128"/>
                <a:cs typeface="MS UI Gothic"/>
              </a:rPr>
              <a:t>ェ</a:t>
            </a:r>
            <a:r>
              <a:rPr lang="ja-JP" altLang="en-US" sz="2400" spc="280" dirty="0">
                <a:latin typeface="メイリオ" panose="020B0604030504040204" pitchFamily="50" charset="-128"/>
                <a:ea typeface="メイリオ" panose="020B0604030504040204" pitchFamily="50" charset="-128"/>
                <a:cs typeface="MS UI Gothic"/>
              </a:rPr>
              <a:t>ク</a:t>
            </a:r>
            <a:r>
              <a:rPr lang="ja-JP" altLang="en-US" sz="2400" spc="285" dirty="0">
                <a:latin typeface="メイリオ" panose="020B0604030504040204" pitchFamily="50" charset="-128"/>
                <a:ea typeface="メイリオ" panose="020B0604030504040204" pitchFamily="50" charset="-128"/>
                <a:cs typeface="MS UI Gothic"/>
              </a:rPr>
              <a:t>ト</a:t>
            </a:r>
            <a:r>
              <a:rPr lang="ja-JP" altLang="en-US" sz="2400" spc="320" dirty="0">
                <a:latin typeface="メイリオ" panose="020B0604030504040204" pitchFamily="50" charset="-128"/>
                <a:ea typeface="メイリオ" panose="020B0604030504040204" pitchFamily="50" charset="-128"/>
                <a:cs typeface="MS UI Gothic"/>
              </a:rPr>
              <a:t>に</a:t>
            </a:r>
            <a:r>
              <a:rPr lang="ja-JP" altLang="en-US" sz="2400" spc="330" dirty="0">
                <a:latin typeface="メイリオ" panose="020B0604030504040204" pitchFamily="50" charset="-128"/>
                <a:ea typeface="メイリオ" panose="020B0604030504040204" pitchFamily="50" charset="-128"/>
                <a:cs typeface="MS UI Gothic"/>
              </a:rPr>
              <a:t>デ</a:t>
            </a:r>
            <a:r>
              <a:rPr lang="ja-JP" altLang="en-US" sz="2400" spc="240" dirty="0">
                <a:latin typeface="メイリオ" panose="020B0604030504040204" pitchFamily="50" charset="-128"/>
                <a:ea typeface="メイリオ" panose="020B0604030504040204" pitchFamily="50" charset="-128"/>
                <a:cs typeface="MS UI Gothic"/>
              </a:rPr>
              <a:t>ザ</a:t>
            </a:r>
            <a:r>
              <a:rPr lang="ja-JP" altLang="en-US" sz="2400" spc="300" dirty="0">
                <a:latin typeface="メイリオ" panose="020B0604030504040204" pitchFamily="50" charset="-128"/>
                <a:ea typeface="メイリオ" panose="020B0604030504040204" pitchFamily="50" charset="-128"/>
                <a:cs typeface="MS UI Gothic"/>
              </a:rPr>
              <a:t>イ</a:t>
            </a:r>
            <a:r>
              <a:rPr lang="ja-JP" altLang="en-US" sz="2400" spc="260" dirty="0">
                <a:latin typeface="メイリオ" panose="020B0604030504040204" pitchFamily="50" charset="-128"/>
                <a:ea typeface="メイリオ" panose="020B0604030504040204" pitchFamily="50" charset="-128"/>
                <a:cs typeface="MS UI Gothic"/>
              </a:rPr>
              <a:t>ン</a:t>
            </a:r>
            <a:r>
              <a:rPr lang="ja-JP" altLang="en-US" sz="2400" spc="210" dirty="0">
                <a:latin typeface="メイリオ" panose="020B0604030504040204" pitchFamily="50" charset="-128"/>
                <a:ea typeface="メイリオ" panose="020B0604030504040204" pitchFamily="50" charset="-128"/>
                <a:cs typeface="MS UI Gothic"/>
              </a:rPr>
              <a:t>ル</a:t>
            </a:r>
            <a:r>
              <a:rPr lang="ja-JP" altLang="en-US" sz="2400" spc="175" dirty="0">
                <a:latin typeface="メイリオ" panose="020B0604030504040204" pitchFamily="50" charset="-128"/>
                <a:ea typeface="メイリオ" panose="020B0604030504040204" pitchFamily="50" charset="-128"/>
                <a:cs typeface="MS UI Gothic"/>
              </a:rPr>
              <a:t>ール</a:t>
            </a:r>
            <a:r>
              <a:rPr lang="ja-JP" altLang="en-US" sz="2400" spc="160" dirty="0">
                <a:latin typeface="メイリオ" panose="020B0604030504040204" pitchFamily="50" charset="-128"/>
                <a:ea typeface="メイリオ" panose="020B0604030504040204" pitchFamily="50" charset="-128"/>
                <a:cs typeface="MS UI Gothic"/>
              </a:rPr>
              <a:t>を</a:t>
            </a:r>
            <a:r>
              <a:rPr lang="ja-JP" altLang="en-US" sz="2400" spc="215" dirty="0">
                <a:latin typeface="メイリオ" panose="020B0604030504040204" pitchFamily="50" charset="-128"/>
                <a:ea typeface="メイリオ" panose="020B0604030504040204" pitchFamily="50" charset="-128"/>
                <a:cs typeface="MS UI Gothic"/>
              </a:rPr>
              <a:t>設定</a:t>
            </a:r>
            <a:r>
              <a:rPr lang="ja-JP" altLang="en-US" sz="2400" spc="155" dirty="0">
                <a:latin typeface="メイリオ" panose="020B0604030504040204" pitchFamily="50" charset="-128"/>
                <a:ea typeface="メイリオ" panose="020B0604030504040204" pitchFamily="50" charset="-128"/>
                <a:cs typeface="MS UI Gothic"/>
              </a:rPr>
              <a:t>し</a:t>
            </a:r>
            <a:r>
              <a:rPr lang="ja-JP" altLang="en-US" sz="2400" spc="160" dirty="0">
                <a:latin typeface="メイリオ" panose="020B0604030504040204" pitchFamily="50" charset="-128"/>
                <a:ea typeface="メイリオ" panose="020B0604030504040204" pitchFamily="50" charset="-128"/>
                <a:cs typeface="MS UI Gothic"/>
              </a:rPr>
              <a:t>ま</a:t>
            </a:r>
            <a:r>
              <a:rPr lang="ja-JP" altLang="en-US" sz="2400" spc="70" dirty="0">
                <a:latin typeface="メイリオ" panose="020B0604030504040204" pitchFamily="50" charset="-128"/>
                <a:ea typeface="メイリオ" panose="020B0604030504040204" pitchFamily="50" charset="-128"/>
                <a:cs typeface="MS UI Gothic"/>
              </a:rPr>
              <a:t>す</a:t>
            </a:r>
            <a:r>
              <a:rPr lang="ja-JP" altLang="en-US" sz="2400" spc="385" dirty="0">
                <a:latin typeface="メイリオ" panose="020B0604030504040204" pitchFamily="50" charset="-128"/>
                <a:ea typeface="メイリオ" panose="020B0604030504040204" pitchFamily="50" charset="-128"/>
                <a:cs typeface="MS UI Gothic"/>
              </a:rPr>
              <a:t>。</a:t>
            </a:r>
            <a:endParaRPr lang="ja-JP" altLang="en-US" sz="2400" dirty="0">
              <a:latin typeface="メイリオ" panose="020B0604030504040204" pitchFamily="50" charset="-128"/>
              <a:ea typeface="メイリオ" panose="020B0604030504040204" pitchFamily="50" charset="-128"/>
              <a:cs typeface="MS UI Gothic"/>
            </a:endParaRPr>
          </a:p>
          <a:p>
            <a:pPr marL="1082675" indent="-457200" algn="just">
              <a:lnSpc>
                <a:spcPct val="150000"/>
              </a:lnSpc>
              <a:spcBef>
                <a:spcPts val="1420"/>
              </a:spcBef>
            </a:pPr>
            <a:r>
              <a:rPr lang="ja-JP" altLang="en-US" sz="2400" dirty="0">
                <a:latin typeface="メイリオ" panose="020B0604030504040204" pitchFamily="50" charset="-128"/>
                <a:ea typeface="メイリオ" panose="020B0604030504040204" pitchFamily="50" charset="-128"/>
                <a:cs typeface="MS UI Gothic"/>
              </a:rPr>
              <a:t>①</a:t>
            </a:r>
            <a:r>
              <a:rPr lang="ja-JP" altLang="en-US" sz="2400" spc="-110" dirty="0">
                <a:latin typeface="メイリオ" panose="020B0604030504040204" pitchFamily="50" charset="-128"/>
                <a:ea typeface="メイリオ" panose="020B0604030504040204" pitchFamily="50" charset="-128"/>
                <a:cs typeface="MS UI Gothic"/>
              </a:rPr>
              <a:t> </a:t>
            </a:r>
            <a:r>
              <a:rPr lang="ja-JP" altLang="en-US" sz="2400" spc="200" dirty="0">
                <a:latin typeface="メイリオ" panose="020B0604030504040204" pitchFamily="50" charset="-128"/>
                <a:ea typeface="メイリオ" panose="020B0604030504040204" pitchFamily="50" charset="-128"/>
                <a:cs typeface="MS UI Gothic"/>
              </a:rPr>
              <a:t>上</a:t>
            </a:r>
            <a:r>
              <a:rPr lang="ja-JP" altLang="en-US" sz="2400" spc="145" dirty="0">
                <a:latin typeface="メイリオ" panose="020B0604030504040204" pitchFamily="50" charset="-128"/>
                <a:ea typeface="メイリオ" panose="020B0604030504040204" pitchFamily="50" charset="-128"/>
                <a:cs typeface="MS UI Gothic"/>
              </a:rPr>
              <a:t>ツ</a:t>
            </a:r>
            <a:r>
              <a:rPr lang="ja-JP" altLang="en-US" sz="2400" spc="130" dirty="0">
                <a:latin typeface="メイリオ" panose="020B0604030504040204" pitchFamily="50" charset="-128"/>
                <a:ea typeface="メイリオ" panose="020B0604030504040204" pitchFamily="50" charset="-128"/>
                <a:cs typeface="MS UI Gothic"/>
              </a:rPr>
              <a:t>ー</a:t>
            </a:r>
            <a:r>
              <a:rPr lang="ja-JP" altLang="en-US" sz="2400" spc="185" dirty="0">
                <a:latin typeface="メイリオ" panose="020B0604030504040204" pitchFamily="50" charset="-128"/>
                <a:ea typeface="メイリオ" panose="020B0604030504040204" pitchFamily="50" charset="-128"/>
                <a:cs typeface="MS UI Gothic"/>
              </a:rPr>
              <a:t>ル</a:t>
            </a:r>
            <a:r>
              <a:rPr lang="ja-JP" altLang="en-US" sz="2400" spc="145" dirty="0">
                <a:latin typeface="メイリオ" panose="020B0604030504040204" pitchFamily="50" charset="-128"/>
                <a:ea typeface="メイリオ" panose="020B0604030504040204" pitchFamily="50" charset="-128"/>
                <a:cs typeface="MS UI Gothic"/>
              </a:rPr>
              <a:t>バ</a:t>
            </a:r>
            <a:r>
              <a:rPr lang="ja-JP" altLang="en-US" sz="2400" spc="210" dirty="0">
                <a:latin typeface="メイリオ" panose="020B0604030504040204" pitchFamily="50" charset="-128"/>
                <a:ea typeface="メイリオ" panose="020B0604030504040204" pitchFamily="50" charset="-128"/>
                <a:cs typeface="MS UI Gothic"/>
              </a:rPr>
              <a:t>ー　</a:t>
            </a:r>
            <a:r>
              <a:rPr lang="ja-JP" altLang="en-US" sz="2400" spc="330" dirty="0">
                <a:latin typeface="メイリオ" panose="020B0604030504040204" pitchFamily="50" charset="-128"/>
                <a:ea typeface="メイリオ" panose="020B0604030504040204" pitchFamily="50" charset="-128"/>
                <a:cs typeface="MS UI Gothic"/>
              </a:rPr>
              <a:t> </a:t>
            </a:r>
            <a:r>
              <a:rPr lang="ja-JP" altLang="en-US" sz="2400" spc="170" dirty="0">
                <a:latin typeface="メイリオ" panose="020B0604030504040204" pitchFamily="50" charset="-128"/>
                <a:ea typeface="メイリオ" panose="020B0604030504040204" pitchFamily="50" charset="-128"/>
                <a:cs typeface="MS UI Gothic"/>
              </a:rPr>
              <a:t>「</a:t>
            </a:r>
            <a:r>
              <a:rPr lang="ja-JP" altLang="en-US" sz="2400" spc="345" dirty="0">
                <a:latin typeface="メイリオ" panose="020B0604030504040204" pitchFamily="50" charset="-128"/>
                <a:ea typeface="メイリオ" panose="020B0604030504040204" pitchFamily="50" charset="-128"/>
                <a:cs typeface="MS UI Gothic"/>
              </a:rPr>
              <a:t>基板</a:t>
            </a:r>
            <a:r>
              <a:rPr lang="ja-JP" altLang="en-US" sz="2400" spc="285" dirty="0">
                <a:latin typeface="メイリオ" panose="020B0604030504040204" pitchFamily="50" charset="-128"/>
                <a:ea typeface="メイリオ" panose="020B0604030504040204" pitchFamily="50" charset="-128"/>
                <a:cs typeface="MS UI Gothic"/>
              </a:rPr>
              <a:t>セ</a:t>
            </a:r>
            <a:r>
              <a:rPr lang="ja-JP" altLang="en-US" sz="2400" spc="200" dirty="0">
                <a:latin typeface="メイリオ" panose="020B0604030504040204" pitchFamily="50" charset="-128"/>
                <a:ea typeface="メイリオ" panose="020B0604030504040204" pitchFamily="50" charset="-128"/>
                <a:cs typeface="MS UI Gothic"/>
              </a:rPr>
              <a:t>ッ</a:t>
            </a:r>
            <a:r>
              <a:rPr lang="ja-JP" altLang="en-US" sz="2400" spc="150" dirty="0">
                <a:latin typeface="メイリオ" panose="020B0604030504040204" pitchFamily="50" charset="-128"/>
                <a:ea typeface="メイリオ" panose="020B0604030504040204" pitchFamily="50" charset="-128"/>
                <a:cs typeface="MS UI Gothic"/>
              </a:rPr>
              <a:t>ト</a:t>
            </a:r>
            <a:r>
              <a:rPr lang="ja-JP" altLang="en-US" sz="2400" spc="430" dirty="0">
                <a:latin typeface="メイリオ" panose="020B0604030504040204" pitchFamily="50" charset="-128"/>
                <a:ea typeface="メイリオ" panose="020B0604030504040204" pitchFamily="50" charset="-128"/>
                <a:cs typeface="MS UI Gothic"/>
              </a:rPr>
              <a:t>ア</a:t>
            </a:r>
            <a:r>
              <a:rPr lang="ja-JP" altLang="en-US" sz="2400" spc="245" dirty="0">
                <a:latin typeface="メイリオ" panose="020B0604030504040204" pitchFamily="50" charset="-128"/>
                <a:ea typeface="メイリオ" panose="020B0604030504040204" pitchFamily="50" charset="-128"/>
                <a:cs typeface="MS UI Gothic"/>
              </a:rPr>
              <a:t>ッ</a:t>
            </a:r>
            <a:r>
              <a:rPr lang="ja-JP" altLang="en-US" sz="2400" spc="425" dirty="0">
                <a:latin typeface="メイリオ" panose="020B0604030504040204" pitchFamily="50" charset="-128"/>
                <a:ea typeface="メイリオ" panose="020B0604030504040204" pitchFamily="50" charset="-128"/>
                <a:cs typeface="MS UI Gothic"/>
              </a:rPr>
              <a:t>プ</a:t>
            </a:r>
            <a:r>
              <a:rPr lang="ja-JP" altLang="en-US" sz="2400" spc="280" dirty="0">
                <a:latin typeface="メイリオ" panose="020B0604030504040204" pitchFamily="50" charset="-128"/>
                <a:ea typeface="メイリオ" panose="020B0604030504040204" pitchFamily="50" charset="-128"/>
                <a:cs typeface="MS UI Gothic"/>
              </a:rPr>
              <a:t>」</a:t>
            </a:r>
            <a:r>
              <a:rPr lang="ja-JP" altLang="en-US" sz="2400" spc="425" dirty="0">
                <a:latin typeface="メイリオ" panose="020B0604030504040204" pitchFamily="50" charset="-128"/>
                <a:ea typeface="メイリオ" panose="020B0604030504040204" pitchFamily="50" charset="-128"/>
                <a:cs typeface="MS UI Gothic"/>
              </a:rPr>
              <a:t>を</a:t>
            </a:r>
            <a:r>
              <a:rPr lang="ja-JP" altLang="en-US" sz="2400" spc="390" dirty="0">
                <a:latin typeface="メイリオ" panose="020B0604030504040204" pitchFamily="50" charset="-128"/>
                <a:ea typeface="メイリオ" panose="020B0604030504040204" pitchFamily="50" charset="-128"/>
                <a:cs typeface="MS UI Gothic"/>
              </a:rPr>
              <a:t>ク</a:t>
            </a:r>
            <a:r>
              <a:rPr lang="ja-JP" altLang="en-US" sz="2400" spc="330" dirty="0">
                <a:latin typeface="メイリオ" panose="020B0604030504040204" pitchFamily="50" charset="-128"/>
                <a:ea typeface="メイリオ" panose="020B0604030504040204" pitchFamily="50" charset="-128"/>
                <a:cs typeface="MS UI Gothic"/>
              </a:rPr>
              <a:t>リ</a:t>
            </a:r>
            <a:r>
              <a:rPr lang="ja-JP" altLang="en-US" sz="2400" spc="325" dirty="0">
                <a:latin typeface="メイリオ" panose="020B0604030504040204" pitchFamily="50" charset="-128"/>
                <a:ea typeface="メイリオ" panose="020B0604030504040204" pitchFamily="50" charset="-128"/>
                <a:cs typeface="MS UI Gothic"/>
              </a:rPr>
              <a:t>ッ</a:t>
            </a:r>
            <a:r>
              <a:rPr lang="ja-JP" altLang="en-US" sz="2400" spc="390" dirty="0">
                <a:latin typeface="メイリオ" panose="020B0604030504040204" pitchFamily="50" charset="-128"/>
                <a:ea typeface="メイリオ" panose="020B0604030504040204" pitchFamily="50" charset="-128"/>
                <a:cs typeface="MS UI Gothic"/>
              </a:rPr>
              <a:t>ク</a:t>
            </a:r>
            <a:r>
              <a:rPr lang="ja-JP" altLang="en-US" sz="2400" spc="405" dirty="0">
                <a:latin typeface="メイリオ" panose="020B0604030504040204" pitchFamily="50" charset="-128"/>
                <a:ea typeface="メイリオ" panose="020B0604030504040204" pitchFamily="50" charset="-128"/>
                <a:cs typeface="MS UI Gothic"/>
              </a:rPr>
              <a:t>し</a:t>
            </a:r>
            <a:r>
              <a:rPr lang="ja-JP" altLang="en-US" sz="2400" spc="425" dirty="0">
                <a:latin typeface="メイリオ" panose="020B0604030504040204" pitchFamily="50" charset="-128"/>
                <a:ea typeface="メイリオ" panose="020B0604030504040204" pitchFamily="50" charset="-128"/>
                <a:cs typeface="MS UI Gothic"/>
              </a:rPr>
              <a:t>ま</a:t>
            </a:r>
            <a:r>
              <a:rPr lang="ja-JP" altLang="en-US" sz="2400" spc="70" dirty="0">
                <a:latin typeface="メイリオ" panose="020B0604030504040204" pitchFamily="50" charset="-128"/>
                <a:ea typeface="メイリオ" panose="020B0604030504040204" pitchFamily="50" charset="-128"/>
                <a:cs typeface="MS UI Gothic"/>
              </a:rPr>
              <a:t>す</a:t>
            </a:r>
            <a:r>
              <a:rPr lang="ja-JP" altLang="en-US" sz="2400" spc="385" dirty="0">
                <a:latin typeface="メイリオ" panose="020B0604030504040204" pitchFamily="50" charset="-128"/>
                <a:ea typeface="メイリオ" panose="020B0604030504040204" pitchFamily="50" charset="-128"/>
                <a:cs typeface="MS UI Gothic"/>
              </a:rPr>
              <a:t>。</a:t>
            </a:r>
            <a:endParaRPr lang="ja-JP" altLang="en-US" sz="2400" dirty="0">
              <a:latin typeface="メイリオ" panose="020B0604030504040204" pitchFamily="50" charset="-128"/>
              <a:ea typeface="メイリオ" panose="020B0604030504040204" pitchFamily="50" charset="-128"/>
              <a:cs typeface="MS UI Gothic"/>
            </a:endParaRPr>
          </a:p>
          <a:p>
            <a:pPr marL="1082675" indent="-457200" algn="just">
              <a:lnSpc>
                <a:spcPct val="150000"/>
              </a:lnSpc>
              <a:spcBef>
                <a:spcPts val="1220"/>
              </a:spcBef>
            </a:pPr>
            <a:r>
              <a:rPr lang="ja-JP" altLang="en-US" sz="2400" dirty="0">
                <a:latin typeface="メイリオ" panose="020B0604030504040204" pitchFamily="50" charset="-128"/>
                <a:ea typeface="メイリオ" panose="020B0604030504040204" pitchFamily="50" charset="-128"/>
                <a:cs typeface="MS UI Gothic"/>
              </a:rPr>
              <a:t>②</a:t>
            </a:r>
            <a:r>
              <a:rPr lang="ja-JP" altLang="en-US" sz="2400" spc="-110" dirty="0">
                <a:latin typeface="メイリオ" panose="020B0604030504040204" pitchFamily="50" charset="-128"/>
                <a:ea typeface="メイリオ" panose="020B0604030504040204" pitchFamily="50" charset="-128"/>
                <a:cs typeface="MS UI Gothic"/>
              </a:rPr>
              <a:t> </a:t>
            </a:r>
            <a:r>
              <a:rPr lang="ja-JP" altLang="en-US" sz="2400" spc="170" dirty="0">
                <a:latin typeface="メイリオ" panose="020B0604030504040204" pitchFamily="50" charset="-128"/>
                <a:ea typeface="メイリオ" panose="020B0604030504040204" pitchFamily="50" charset="-128"/>
                <a:cs typeface="MS UI Gothic"/>
              </a:rPr>
              <a:t>「</a:t>
            </a:r>
            <a:r>
              <a:rPr lang="ja-JP" altLang="en-US" sz="2400" spc="345" dirty="0">
                <a:latin typeface="メイリオ" panose="020B0604030504040204" pitchFamily="50" charset="-128"/>
                <a:ea typeface="メイリオ" panose="020B0604030504040204" pitchFamily="50" charset="-128"/>
                <a:cs typeface="MS UI Gothic"/>
              </a:rPr>
              <a:t>基板</a:t>
            </a:r>
            <a:r>
              <a:rPr lang="ja-JP" altLang="en-US" sz="2400" spc="285" dirty="0">
                <a:latin typeface="メイリオ" panose="020B0604030504040204" pitchFamily="50" charset="-128"/>
                <a:ea typeface="メイリオ" panose="020B0604030504040204" pitchFamily="50" charset="-128"/>
                <a:cs typeface="MS UI Gothic"/>
              </a:rPr>
              <a:t>セ</a:t>
            </a:r>
            <a:r>
              <a:rPr lang="ja-JP" altLang="en-US" sz="2400" spc="200" dirty="0">
                <a:latin typeface="メイリオ" panose="020B0604030504040204" pitchFamily="50" charset="-128"/>
                <a:ea typeface="メイリオ" panose="020B0604030504040204" pitchFamily="50" charset="-128"/>
                <a:cs typeface="MS UI Gothic"/>
              </a:rPr>
              <a:t>ッ</a:t>
            </a:r>
            <a:r>
              <a:rPr lang="ja-JP" altLang="en-US" sz="2400" spc="150" dirty="0">
                <a:latin typeface="メイリオ" panose="020B0604030504040204" pitchFamily="50" charset="-128"/>
                <a:ea typeface="メイリオ" panose="020B0604030504040204" pitchFamily="50" charset="-128"/>
                <a:cs typeface="MS UI Gothic"/>
              </a:rPr>
              <a:t>ト</a:t>
            </a:r>
            <a:r>
              <a:rPr lang="ja-JP" altLang="en-US" sz="2400" spc="430" dirty="0">
                <a:latin typeface="メイリオ" panose="020B0604030504040204" pitchFamily="50" charset="-128"/>
                <a:ea typeface="メイリオ" panose="020B0604030504040204" pitchFamily="50" charset="-128"/>
                <a:cs typeface="MS UI Gothic"/>
              </a:rPr>
              <a:t>ア</a:t>
            </a:r>
            <a:r>
              <a:rPr lang="ja-JP" altLang="en-US" sz="2400" spc="245" dirty="0">
                <a:latin typeface="メイリオ" panose="020B0604030504040204" pitchFamily="50" charset="-128"/>
                <a:ea typeface="メイリオ" panose="020B0604030504040204" pitchFamily="50" charset="-128"/>
                <a:cs typeface="MS UI Gothic"/>
              </a:rPr>
              <a:t>ッ</a:t>
            </a:r>
            <a:r>
              <a:rPr lang="ja-JP" altLang="en-US" sz="2400" spc="445" dirty="0">
                <a:latin typeface="メイリオ" panose="020B0604030504040204" pitchFamily="50" charset="-128"/>
                <a:ea typeface="メイリオ" panose="020B0604030504040204" pitchFamily="50" charset="-128"/>
                <a:cs typeface="MS UI Gothic"/>
              </a:rPr>
              <a:t>プ</a:t>
            </a:r>
            <a:r>
              <a:rPr lang="ja-JP" altLang="en-US" sz="2400" spc="295" dirty="0">
                <a:latin typeface="メイリオ" panose="020B0604030504040204" pitchFamily="50" charset="-128"/>
                <a:ea typeface="メイリオ" panose="020B0604030504040204" pitchFamily="50" charset="-128"/>
                <a:cs typeface="MS UI Gothic"/>
              </a:rPr>
              <a:t>」</a:t>
            </a:r>
            <a:r>
              <a:rPr lang="ja-JP" altLang="en-US" sz="2400" spc="345" dirty="0">
                <a:latin typeface="メイリオ" panose="020B0604030504040204" pitchFamily="50" charset="-128"/>
                <a:ea typeface="メイリオ" panose="020B0604030504040204" pitchFamily="50" charset="-128"/>
                <a:cs typeface="MS UI Gothic"/>
              </a:rPr>
              <a:t>ダ</a:t>
            </a:r>
            <a:r>
              <a:rPr lang="ja-JP" altLang="en-US" sz="2400" spc="220" dirty="0">
                <a:latin typeface="メイリオ" panose="020B0604030504040204" pitchFamily="50" charset="-128"/>
                <a:ea typeface="メイリオ" panose="020B0604030504040204" pitchFamily="50" charset="-128"/>
                <a:cs typeface="MS UI Gothic"/>
              </a:rPr>
              <a:t>イ</a:t>
            </a:r>
            <a:r>
              <a:rPr lang="ja-JP" altLang="en-US" sz="2400" spc="229" dirty="0">
                <a:latin typeface="メイリオ" panose="020B0604030504040204" pitchFamily="50" charset="-128"/>
                <a:ea typeface="メイリオ" panose="020B0604030504040204" pitchFamily="50" charset="-128"/>
                <a:cs typeface="MS UI Gothic"/>
              </a:rPr>
              <a:t>ア</a:t>
            </a:r>
            <a:r>
              <a:rPr lang="ja-JP" altLang="en-US" sz="2400" spc="220" dirty="0">
                <a:latin typeface="メイリオ" panose="020B0604030504040204" pitchFamily="50" charset="-128"/>
                <a:ea typeface="メイリオ" panose="020B0604030504040204" pitchFamily="50" charset="-128"/>
                <a:cs typeface="MS UI Gothic"/>
              </a:rPr>
              <a:t>ロ</a:t>
            </a:r>
            <a:r>
              <a:rPr lang="ja-JP" altLang="en-US" sz="2400" spc="235" dirty="0">
                <a:latin typeface="メイリオ" panose="020B0604030504040204" pitchFamily="50" charset="-128"/>
                <a:ea typeface="メイリオ" panose="020B0604030504040204" pitchFamily="50" charset="-128"/>
                <a:cs typeface="MS UI Gothic"/>
              </a:rPr>
              <a:t>グ</a:t>
            </a:r>
            <a:r>
              <a:rPr lang="ja-JP" altLang="en-US" sz="2400" spc="254" dirty="0">
                <a:latin typeface="メイリオ" panose="020B0604030504040204" pitchFamily="50" charset="-128"/>
                <a:ea typeface="メイリオ" panose="020B0604030504040204" pitchFamily="50" charset="-128"/>
                <a:cs typeface="MS UI Gothic"/>
              </a:rPr>
              <a:t>が</a:t>
            </a:r>
            <a:r>
              <a:rPr lang="ja-JP" altLang="en-US" sz="2400" spc="305" dirty="0">
                <a:latin typeface="メイリオ" panose="020B0604030504040204" pitchFamily="50" charset="-128"/>
                <a:ea typeface="メイリオ" panose="020B0604030504040204" pitchFamily="50" charset="-128"/>
                <a:cs typeface="MS UI Gothic"/>
              </a:rPr>
              <a:t>開</a:t>
            </a:r>
            <a:r>
              <a:rPr lang="ja-JP" altLang="en-US" sz="2400" spc="229" dirty="0">
                <a:latin typeface="メイリオ" panose="020B0604030504040204" pitchFamily="50" charset="-128"/>
                <a:ea typeface="メイリオ" panose="020B0604030504040204" pitchFamily="50" charset="-128"/>
                <a:cs typeface="MS UI Gothic"/>
              </a:rPr>
              <a:t>きま</a:t>
            </a:r>
            <a:r>
              <a:rPr lang="ja-JP" altLang="en-US" sz="2400" spc="70" dirty="0">
                <a:latin typeface="メイリオ" panose="020B0604030504040204" pitchFamily="50" charset="-128"/>
                <a:ea typeface="メイリオ" panose="020B0604030504040204" pitchFamily="50" charset="-128"/>
                <a:cs typeface="MS UI Gothic"/>
              </a:rPr>
              <a:t>す</a:t>
            </a:r>
            <a:r>
              <a:rPr lang="ja-JP" altLang="en-US" sz="2400" spc="140" dirty="0">
                <a:latin typeface="メイリオ" panose="020B0604030504040204" pitchFamily="50" charset="-128"/>
                <a:ea typeface="メイリオ" panose="020B0604030504040204" pitchFamily="50" charset="-128"/>
                <a:cs typeface="MS UI Gothic"/>
              </a:rPr>
              <a:t>。</a:t>
            </a:r>
            <a:r>
              <a:rPr lang="ja-JP" altLang="en-US" sz="2400" spc="210" dirty="0">
                <a:latin typeface="メイリオ" panose="020B0604030504040204" pitchFamily="50" charset="-128"/>
                <a:ea typeface="メイリオ" panose="020B0604030504040204" pitchFamily="50" charset="-128"/>
                <a:cs typeface="MS UI Gothic"/>
              </a:rPr>
              <a:t>図</a:t>
            </a:r>
            <a:r>
              <a:rPr lang="en-US" altLang="ja-JP" sz="2400" spc="105" dirty="0">
                <a:latin typeface="メイリオ" panose="020B0604030504040204" pitchFamily="50" charset="-128"/>
                <a:ea typeface="メイリオ" panose="020B0604030504040204" pitchFamily="50" charset="-128"/>
                <a:cs typeface="MS UI Gothic"/>
              </a:rPr>
              <a:t>9-3</a:t>
            </a:r>
            <a:r>
              <a:rPr lang="ja-JP" altLang="en-US" sz="2400" spc="190" dirty="0">
                <a:latin typeface="メイリオ" panose="020B0604030504040204" pitchFamily="50" charset="-128"/>
                <a:ea typeface="メイリオ" panose="020B0604030504040204" pitchFamily="50" charset="-128"/>
                <a:cs typeface="MS UI Gothic"/>
              </a:rPr>
              <a:t>次</a:t>
            </a:r>
            <a:r>
              <a:rPr lang="ja-JP" altLang="en-US" sz="2400" spc="155" dirty="0">
                <a:latin typeface="メイリオ" panose="020B0604030504040204" pitchFamily="50" charset="-128"/>
                <a:ea typeface="メイリオ" panose="020B0604030504040204" pitchFamily="50" charset="-128"/>
                <a:cs typeface="MS UI Gothic"/>
              </a:rPr>
              <a:t>の</a:t>
            </a:r>
            <a:r>
              <a:rPr lang="ja-JP" altLang="en-US" sz="2400" spc="190" dirty="0">
                <a:latin typeface="メイリオ" panose="020B0604030504040204" pitchFamily="50" charset="-128"/>
                <a:ea typeface="メイリオ" panose="020B0604030504040204" pitchFamily="50" charset="-128"/>
                <a:cs typeface="MS UI Gothic"/>
              </a:rPr>
              <a:t>操作</a:t>
            </a:r>
            <a:r>
              <a:rPr lang="ja-JP" altLang="en-US" sz="2400" spc="145" dirty="0">
                <a:latin typeface="メイリオ" panose="020B0604030504040204" pitchFamily="50" charset="-128"/>
                <a:ea typeface="メイリオ" panose="020B0604030504040204" pitchFamily="50" charset="-128"/>
                <a:cs typeface="MS UI Gothic"/>
              </a:rPr>
              <a:t>に</a:t>
            </a:r>
            <a:r>
              <a:rPr lang="ja-JP" altLang="en-US" sz="2400" spc="140" dirty="0">
                <a:latin typeface="メイリオ" panose="020B0604030504040204" pitchFamily="50" charset="-128"/>
                <a:ea typeface="メイリオ" panose="020B0604030504040204" pitchFamily="50" charset="-128"/>
                <a:cs typeface="MS UI Gothic"/>
              </a:rPr>
              <a:t>よ</a:t>
            </a:r>
            <a:r>
              <a:rPr lang="ja-JP" altLang="en-US" sz="2400" spc="120" dirty="0">
                <a:latin typeface="メイリオ" panose="020B0604030504040204" pitchFamily="50" charset="-128"/>
                <a:ea typeface="メイリオ" panose="020B0604030504040204" pitchFamily="50" charset="-128"/>
                <a:cs typeface="MS UI Gothic"/>
              </a:rPr>
              <a:t>り</a:t>
            </a:r>
            <a:r>
              <a:rPr lang="en-US" altLang="ja-JP" sz="2400" spc="95" dirty="0" err="1">
                <a:latin typeface="メイリオ" panose="020B0604030504040204" pitchFamily="50" charset="-128"/>
                <a:ea typeface="メイリオ" panose="020B0604030504040204" pitchFamily="50" charset="-128"/>
                <a:cs typeface="MS UI Gothic"/>
              </a:rPr>
              <a:t>FusionPCB</a:t>
            </a:r>
            <a:r>
              <a:rPr lang="ja-JP" altLang="en-US" spc="95" dirty="0">
                <a:latin typeface="メイリオ" panose="020B0604030504040204" pitchFamily="50" charset="-128"/>
                <a:ea typeface="メイリオ" panose="020B0604030504040204" pitchFamily="50" charset="-128"/>
                <a:cs typeface="MS UI Gothic"/>
              </a:rPr>
              <a:t>（中国の基板製造メーカー代理店）　</a:t>
            </a:r>
            <a:r>
              <a:rPr lang="ja-JP" altLang="en-US" sz="2400" spc="190" dirty="0">
                <a:latin typeface="メイリオ" panose="020B0604030504040204" pitchFamily="50" charset="-128"/>
                <a:ea typeface="メイリオ" panose="020B0604030504040204" pitchFamily="50" charset="-128"/>
                <a:cs typeface="MS UI Gothic"/>
              </a:rPr>
              <a:t>向</a:t>
            </a:r>
            <a:r>
              <a:rPr lang="ja-JP" altLang="en-US" sz="2400" spc="155" dirty="0">
                <a:latin typeface="メイリオ" panose="020B0604030504040204" pitchFamily="50" charset="-128"/>
                <a:ea typeface="メイリオ" panose="020B0604030504040204" pitchFamily="50" charset="-128"/>
                <a:cs typeface="MS UI Gothic"/>
              </a:rPr>
              <a:t>けのデ</a:t>
            </a:r>
            <a:r>
              <a:rPr lang="ja-JP" altLang="en-US" sz="2400" spc="60" dirty="0">
                <a:latin typeface="メイリオ" panose="020B0604030504040204" pitchFamily="50" charset="-128"/>
                <a:ea typeface="メイリオ" panose="020B0604030504040204" pitchFamily="50" charset="-128"/>
                <a:cs typeface="MS UI Gothic"/>
              </a:rPr>
              <a:t>ザ</a:t>
            </a:r>
            <a:r>
              <a:rPr lang="ja-JP" altLang="en-US" sz="2400" spc="300" dirty="0">
                <a:latin typeface="メイリオ" panose="020B0604030504040204" pitchFamily="50" charset="-128"/>
                <a:ea typeface="メイリオ" panose="020B0604030504040204" pitchFamily="50" charset="-128"/>
                <a:cs typeface="MS UI Gothic"/>
              </a:rPr>
              <a:t>イ</a:t>
            </a:r>
            <a:r>
              <a:rPr lang="ja-JP" altLang="en-US" sz="2400" spc="260" dirty="0">
                <a:latin typeface="メイリオ" panose="020B0604030504040204" pitchFamily="50" charset="-128"/>
                <a:ea typeface="メイリオ" panose="020B0604030504040204" pitchFamily="50" charset="-128"/>
                <a:cs typeface="MS UI Gothic"/>
              </a:rPr>
              <a:t>ン</a:t>
            </a:r>
            <a:r>
              <a:rPr lang="ja-JP" altLang="en-US" sz="2400" spc="210" dirty="0">
                <a:latin typeface="メイリオ" panose="020B0604030504040204" pitchFamily="50" charset="-128"/>
                <a:ea typeface="メイリオ" panose="020B0604030504040204" pitchFamily="50" charset="-128"/>
                <a:cs typeface="MS UI Gothic"/>
              </a:rPr>
              <a:t>ル</a:t>
            </a:r>
            <a:r>
              <a:rPr lang="ja-JP" altLang="en-US" sz="2400" spc="175" dirty="0">
                <a:latin typeface="メイリオ" panose="020B0604030504040204" pitchFamily="50" charset="-128"/>
                <a:ea typeface="メイリオ" panose="020B0604030504040204" pitchFamily="50" charset="-128"/>
                <a:cs typeface="MS UI Gothic"/>
              </a:rPr>
              <a:t>ー</a:t>
            </a:r>
            <a:r>
              <a:rPr lang="ja-JP" altLang="en-US" sz="2400" spc="335" dirty="0">
                <a:latin typeface="メイリオ" panose="020B0604030504040204" pitchFamily="50" charset="-128"/>
                <a:ea typeface="メイリオ" panose="020B0604030504040204" pitchFamily="50" charset="-128"/>
                <a:cs typeface="MS UI Gothic"/>
              </a:rPr>
              <a:t>ル</a:t>
            </a:r>
            <a:r>
              <a:rPr lang="ja-JP" altLang="en-US" sz="2400" spc="310" dirty="0">
                <a:latin typeface="メイリオ" panose="020B0604030504040204" pitchFamily="50" charset="-128"/>
                <a:ea typeface="メイリオ" panose="020B0604030504040204" pitchFamily="50" charset="-128"/>
                <a:cs typeface="MS UI Gothic"/>
              </a:rPr>
              <a:t>を</a:t>
            </a:r>
            <a:r>
              <a:rPr lang="ja-JP" altLang="en-US" sz="2400" spc="335" dirty="0">
                <a:latin typeface="メイリオ" panose="020B0604030504040204" pitchFamily="50" charset="-128"/>
                <a:ea typeface="メイリオ" panose="020B0604030504040204" pitchFamily="50" charset="-128"/>
                <a:cs typeface="MS UI Gothic"/>
              </a:rPr>
              <a:t>セ</a:t>
            </a:r>
            <a:r>
              <a:rPr lang="ja-JP" altLang="en-US" sz="2400" spc="240" dirty="0">
                <a:latin typeface="メイリオ" panose="020B0604030504040204" pitchFamily="50" charset="-128"/>
                <a:ea typeface="メイリオ" panose="020B0604030504040204" pitchFamily="50" charset="-128"/>
                <a:cs typeface="MS UI Gothic"/>
              </a:rPr>
              <a:t>ッ</a:t>
            </a:r>
            <a:r>
              <a:rPr lang="ja-JP" altLang="en-US" sz="2400" spc="195" dirty="0">
                <a:latin typeface="メイリオ" panose="020B0604030504040204" pitchFamily="50" charset="-128"/>
                <a:ea typeface="メイリオ" panose="020B0604030504040204" pitchFamily="50" charset="-128"/>
                <a:cs typeface="MS UI Gothic"/>
              </a:rPr>
              <a:t>ト</a:t>
            </a:r>
            <a:r>
              <a:rPr lang="ja-JP" altLang="en-US" sz="2400" spc="430" dirty="0">
                <a:latin typeface="メイリオ" panose="020B0604030504040204" pitchFamily="50" charset="-128"/>
                <a:ea typeface="メイリオ" panose="020B0604030504040204" pitchFamily="50" charset="-128"/>
                <a:cs typeface="MS UI Gothic"/>
              </a:rPr>
              <a:t>ア</a:t>
            </a:r>
            <a:r>
              <a:rPr lang="ja-JP" altLang="en-US" sz="2400" spc="245" dirty="0">
                <a:latin typeface="メイリオ" panose="020B0604030504040204" pitchFamily="50" charset="-128"/>
                <a:ea typeface="メイリオ" panose="020B0604030504040204" pitchFamily="50" charset="-128"/>
                <a:cs typeface="MS UI Gothic"/>
              </a:rPr>
              <a:t>ッ</a:t>
            </a:r>
            <a:r>
              <a:rPr lang="ja-JP" altLang="en-US" sz="2400" spc="295" dirty="0">
                <a:latin typeface="メイリオ" panose="020B0604030504040204" pitchFamily="50" charset="-128"/>
                <a:ea typeface="メイリオ" panose="020B0604030504040204" pitchFamily="50" charset="-128"/>
                <a:cs typeface="MS UI Gothic"/>
              </a:rPr>
              <a:t>プ</a:t>
            </a:r>
            <a:r>
              <a:rPr lang="ja-JP" altLang="en-US" sz="2400" spc="285" dirty="0">
                <a:latin typeface="メイリオ" panose="020B0604030504040204" pitchFamily="50" charset="-128"/>
                <a:ea typeface="メイリオ" panose="020B0604030504040204" pitchFamily="50" charset="-128"/>
                <a:cs typeface="MS UI Gothic"/>
              </a:rPr>
              <a:t>し</a:t>
            </a:r>
            <a:r>
              <a:rPr lang="ja-JP" altLang="en-US" sz="2400" spc="295" dirty="0">
                <a:latin typeface="メイリオ" panose="020B0604030504040204" pitchFamily="50" charset="-128"/>
                <a:ea typeface="メイリオ" panose="020B0604030504040204" pitchFamily="50" charset="-128"/>
                <a:cs typeface="MS UI Gothic"/>
              </a:rPr>
              <a:t>ま</a:t>
            </a:r>
            <a:r>
              <a:rPr lang="ja-JP" altLang="en-US" sz="2400" spc="70" dirty="0">
                <a:latin typeface="メイリオ" panose="020B0604030504040204" pitchFamily="50" charset="-128"/>
                <a:ea typeface="メイリオ" panose="020B0604030504040204" pitchFamily="50" charset="-128"/>
                <a:cs typeface="MS UI Gothic"/>
              </a:rPr>
              <a:t>す</a:t>
            </a:r>
            <a:r>
              <a:rPr lang="ja-JP" altLang="en-US" sz="2400" spc="385" dirty="0">
                <a:latin typeface="メイリオ" panose="020B0604030504040204" pitchFamily="50" charset="-128"/>
                <a:ea typeface="メイリオ" panose="020B0604030504040204" pitchFamily="50" charset="-128"/>
                <a:cs typeface="MS UI Gothic"/>
              </a:rPr>
              <a:t>。</a:t>
            </a:r>
            <a:endParaRPr lang="ja-JP" altLang="en-US" sz="2400" dirty="0">
              <a:latin typeface="メイリオ" panose="020B0604030504040204" pitchFamily="50" charset="-128"/>
              <a:ea typeface="メイリオ" panose="020B0604030504040204" pitchFamily="50" charset="-128"/>
              <a:cs typeface="MS UI Gothic"/>
            </a:endParaRPr>
          </a:p>
          <a:p>
            <a:pPr marL="1082675" indent="-457200" algn="just">
              <a:lnSpc>
                <a:spcPct val="150000"/>
              </a:lnSpc>
              <a:spcBef>
                <a:spcPts val="819"/>
              </a:spcBef>
            </a:pPr>
            <a:r>
              <a:rPr lang="ja-JP" altLang="en-US" sz="2400" dirty="0">
                <a:latin typeface="メイリオ" panose="020B0604030504040204" pitchFamily="50" charset="-128"/>
                <a:ea typeface="メイリオ" panose="020B0604030504040204" pitchFamily="50" charset="-128"/>
                <a:cs typeface="MS UI Gothic"/>
              </a:rPr>
              <a:t>③</a:t>
            </a:r>
            <a:r>
              <a:rPr lang="ja-JP" altLang="en-US" sz="2400" spc="-110" dirty="0">
                <a:latin typeface="メイリオ" panose="020B0604030504040204" pitchFamily="50" charset="-128"/>
                <a:ea typeface="メイリオ" panose="020B0604030504040204" pitchFamily="50" charset="-128"/>
                <a:cs typeface="MS UI Gothic"/>
              </a:rPr>
              <a:t> </a:t>
            </a:r>
            <a:r>
              <a:rPr lang="ja-JP" altLang="en-US" sz="2400" spc="229" dirty="0">
                <a:latin typeface="メイリオ" panose="020B0604030504040204" pitchFamily="50" charset="-128"/>
                <a:ea typeface="メイリオ" panose="020B0604030504040204" pitchFamily="50" charset="-128"/>
                <a:cs typeface="MS UI Gothic"/>
              </a:rPr>
              <a:t>「</a:t>
            </a:r>
            <a:r>
              <a:rPr lang="ja-JP" altLang="en-US" sz="2400" spc="380" dirty="0">
                <a:latin typeface="メイリオ" panose="020B0604030504040204" pitchFamily="50" charset="-128"/>
                <a:ea typeface="メイリオ" panose="020B0604030504040204" pitchFamily="50" charset="-128"/>
                <a:cs typeface="MS UI Gothic"/>
              </a:rPr>
              <a:t>デ</a:t>
            </a:r>
            <a:r>
              <a:rPr lang="ja-JP" altLang="en-US" sz="2400" spc="330" dirty="0">
                <a:latin typeface="メイリオ" panose="020B0604030504040204" pitchFamily="50" charset="-128"/>
                <a:ea typeface="メイリオ" panose="020B0604030504040204" pitchFamily="50" charset="-128"/>
                <a:cs typeface="MS UI Gothic"/>
              </a:rPr>
              <a:t>サ</a:t>
            </a:r>
            <a:r>
              <a:rPr lang="ja-JP" altLang="en-US" sz="2400" spc="300" dirty="0">
                <a:latin typeface="メイリオ" panose="020B0604030504040204" pitchFamily="50" charset="-128"/>
                <a:ea typeface="メイリオ" panose="020B0604030504040204" pitchFamily="50" charset="-128"/>
                <a:cs typeface="MS UI Gothic"/>
              </a:rPr>
              <a:t>イ</a:t>
            </a:r>
            <a:r>
              <a:rPr lang="ja-JP" altLang="en-US" sz="2400" spc="260" dirty="0">
                <a:latin typeface="メイリオ" panose="020B0604030504040204" pitchFamily="50" charset="-128"/>
                <a:ea typeface="メイリオ" panose="020B0604030504040204" pitchFamily="50" charset="-128"/>
                <a:cs typeface="MS UI Gothic"/>
              </a:rPr>
              <a:t>ン</a:t>
            </a:r>
            <a:r>
              <a:rPr lang="ja-JP" altLang="en-US" sz="2400" spc="210" dirty="0">
                <a:latin typeface="メイリオ" panose="020B0604030504040204" pitchFamily="50" charset="-128"/>
                <a:ea typeface="メイリオ" panose="020B0604030504040204" pitchFamily="50" charset="-128"/>
                <a:cs typeface="MS UI Gothic"/>
              </a:rPr>
              <a:t>ル</a:t>
            </a:r>
            <a:r>
              <a:rPr lang="ja-JP" altLang="en-US" sz="2400" spc="175" dirty="0">
                <a:latin typeface="メイリオ" panose="020B0604030504040204" pitchFamily="50" charset="-128"/>
                <a:ea typeface="メイリオ" panose="020B0604030504040204" pitchFamily="50" charset="-128"/>
                <a:cs typeface="MS UI Gothic"/>
              </a:rPr>
              <a:t>ー</a:t>
            </a:r>
            <a:r>
              <a:rPr lang="ja-JP" altLang="en-US" sz="2400" spc="245" dirty="0">
                <a:latin typeface="メイリオ" panose="020B0604030504040204" pitchFamily="50" charset="-128"/>
                <a:ea typeface="メイリオ" panose="020B0604030504040204" pitchFamily="50" charset="-128"/>
                <a:cs typeface="MS UI Gothic"/>
              </a:rPr>
              <a:t>ル</a:t>
            </a:r>
            <a:r>
              <a:rPr lang="ja-JP" altLang="en-US" sz="2400" spc="150" dirty="0">
                <a:latin typeface="メイリオ" panose="020B0604030504040204" pitchFamily="50" charset="-128"/>
                <a:ea typeface="メイリオ" panose="020B0604030504040204" pitchFamily="50" charset="-128"/>
                <a:cs typeface="MS UI Gothic"/>
              </a:rPr>
              <a:t>」</a:t>
            </a:r>
            <a:r>
              <a:rPr lang="ja-JP" altLang="en-US" sz="2400" spc="225" dirty="0">
                <a:latin typeface="メイリオ" panose="020B0604030504040204" pitchFamily="50" charset="-128"/>
                <a:ea typeface="メイリオ" panose="020B0604030504040204" pitchFamily="50" charset="-128"/>
                <a:cs typeface="MS UI Gothic"/>
              </a:rPr>
              <a:t>を</a:t>
            </a:r>
            <a:r>
              <a:rPr lang="ja-JP" altLang="en-US" sz="2400" spc="300" dirty="0">
                <a:latin typeface="メイリオ" panose="020B0604030504040204" pitchFamily="50" charset="-128"/>
                <a:ea typeface="メイリオ" panose="020B0604030504040204" pitchFamily="50" charset="-128"/>
                <a:cs typeface="MS UI Gothic"/>
              </a:rPr>
              <a:t>選択</a:t>
            </a:r>
            <a:r>
              <a:rPr lang="ja-JP" altLang="en-US" sz="2400" spc="215" dirty="0">
                <a:latin typeface="メイリオ" panose="020B0604030504040204" pitchFamily="50" charset="-128"/>
                <a:ea typeface="メイリオ" panose="020B0604030504040204" pitchFamily="50" charset="-128"/>
                <a:cs typeface="MS UI Gothic"/>
              </a:rPr>
              <a:t>し</a:t>
            </a:r>
            <a:r>
              <a:rPr lang="ja-JP" altLang="en-US" sz="2400" spc="225" dirty="0">
                <a:latin typeface="メイリオ" panose="020B0604030504040204" pitchFamily="50" charset="-128"/>
                <a:ea typeface="メイリオ" panose="020B0604030504040204" pitchFamily="50" charset="-128"/>
                <a:cs typeface="MS UI Gothic"/>
              </a:rPr>
              <a:t>ま</a:t>
            </a:r>
            <a:r>
              <a:rPr lang="ja-JP" altLang="en-US" sz="2400" spc="70" dirty="0">
                <a:latin typeface="メイリオ" panose="020B0604030504040204" pitchFamily="50" charset="-128"/>
                <a:ea typeface="メイリオ" panose="020B0604030504040204" pitchFamily="50" charset="-128"/>
                <a:cs typeface="MS UI Gothic"/>
              </a:rPr>
              <a:t>す</a:t>
            </a:r>
            <a:r>
              <a:rPr lang="ja-JP" altLang="en-US" sz="2400" spc="140" dirty="0">
                <a:latin typeface="メイリオ" panose="020B0604030504040204" pitchFamily="50" charset="-128"/>
                <a:ea typeface="メイリオ" panose="020B0604030504040204" pitchFamily="50" charset="-128"/>
                <a:cs typeface="MS UI Gothic"/>
              </a:rPr>
              <a:t>。</a:t>
            </a:r>
            <a:endParaRPr lang="ja-JP" altLang="en-US" sz="2400" dirty="0">
              <a:latin typeface="メイリオ" panose="020B0604030504040204" pitchFamily="50" charset="-128"/>
              <a:ea typeface="メイリオ" panose="020B0604030504040204" pitchFamily="50" charset="-128"/>
            </a:endParaRPr>
          </a:p>
        </p:txBody>
      </p:sp>
      <p:grpSp>
        <p:nvGrpSpPr>
          <p:cNvPr id="27" name="グループ化 26">
            <a:extLst>
              <a:ext uri="{FF2B5EF4-FFF2-40B4-BE49-F238E27FC236}">
                <a16:creationId xmlns:a16="http://schemas.microsoft.com/office/drawing/2014/main" id="{4AFA0E23-2BA0-4532-8007-95B4A8CB8118}"/>
              </a:ext>
            </a:extLst>
          </p:cNvPr>
          <p:cNvGrpSpPr/>
          <p:nvPr/>
        </p:nvGrpSpPr>
        <p:grpSpPr>
          <a:xfrm>
            <a:off x="8057356" y="4660900"/>
            <a:ext cx="10207767" cy="4376947"/>
            <a:chOff x="3165066" y="6029294"/>
            <a:chExt cx="6340408" cy="2078152"/>
          </a:xfrm>
        </p:grpSpPr>
        <p:sp>
          <p:nvSpPr>
            <p:cNvPr id="22" name="object 3">
              <a:extLst>
                <a:ext uri="{FF2B5EF4-FFF2-40B4-BE49-F238E27FC236}">
                  <a16:creationId xmlns:a16="http://schemas.microsoft.com/office/drawing/2014/main" id="{DE050982-6362-48A6-8B4D-7D52A8554853}"/>
                </a:ext>
              </a:extLst>
            </p:cNvPr>
            <p:cNvSpPr/>
            <p:nvPr/>
          </p:nvSpPr>
          <p:spPr>
            <a:xfrm>
              <a:off x="3165067" y="7327900"/>
              <a:ext cx="6340089" cy="779546"/>
            </a:xfrm>
            <a:prstGeom prst="rect">
              <a:avLst/>
            </a:prstGeom>
            <a:blipFill>
              <a:blip r:embed="rId3" cstate="print"/>
              <a:stretch>
                <a:fillRect/>
              </a:stretch>
            </a:blipFill>
          </p:spPr>
          <p:txBody>
            <a:bodyPr wrap="square" lIns="0" tIns="0" rIns="0" bIns="0" rtlCol="0"/>
            <a:lstStyle/>
            <a:p>
              <a:endParaRPr dirty="0"/>
            </a:p>
          </p:txBody>
        </p:sp>
        <p:sp>
          <p:nvSpPr>
            <p:cNvPr id="23" name="object 4">
              <a:extLst>
                <a:ext uri="{FF2B5EF4-FFF2-40B4-BE49-F238E27FC236}">
                  <a16:creationId xmlns:a16="http://schemas.microsoft.com/office/drawing/2014/main" id="{4848259A-D546-4BC9-A690-39BFBD401698}"/>
                </a:ext>
              </a:extLst>
            </p:cNvPr>
            <p:cNvSpPr/>
            <p:nvPr/>
          </p:nvSpPr>
          <p:spPr>
            <a:xfrm>
              <a:off x="3165067" y="6029294"/>
              <a:ext cx="6340089" cy="1756502"/>
            </a:xfrm>
            <a:prstGeom prst="rect">
              <a:avLst/>
            </a:prstGeom>
            <a:blipFill>
              <a:blip r:embed="rId4" cstate="print"/>
              <a:stretch>
                <a:fillRect/>
              </a:stretch>
            </a:blipFill>
          </p:spPr>
          <p:txBody>
            <a:bodyPr wrap="square" lIns="0" tIns="0" rIns="0" bIns="0" rtlCol="0"/>
            <a:lstStyle/>
            <a:p>
              <a:endParaRPr dirty="0"/>
            </a:p>
          </p:txBody>
        </p:sp>
        <p:sp>
          <p:nvSpPr>
            <p:cNvPr id="24" name="object 5">
              <a:extLst>
                <a:ext uri="{FF2B5EF4-FFF2-40B4-BE49-F238E27FC236}">
                  <a16:creationId xmlns:a16="http://schemas.microsoft.com/office/drawing/2014/main" id="{16E40985-8B79-44D8-8156-0B949F4503C1}"/>
                </a:ext>
              </a:extLst>
            </p:cNvPr>
            <p:cNvSpPr/>
            <p:nvPr/>
          </p:nvSpPr>
          <p:spPr>
            <a:xfrm>
              <a:off x="3165066" y="7624201"/>
              <a:ext cx="6332220" cy="123825"/>
            </a:xfrm>
            <a:custGeom>
              <a:avLst/>
              <a:gdLst/>
              <a:ahLst/>
              <a:cxnLst/>
              <a:rect l="l" t="t" r="r" b="b"/>
              <a:pathLst>
                <a:path w="6332220" h="123825">
                  <a:moveTo>
                    <a:pt x="0" y="56834"/>
                  </a:moveTo>
                  <a:lnTo>
                    <a:pt x="48891" y="52925"/>
                  </a:lnTo>
                  <a:lnTo>
                    <a:pt x="97934" y="49154"/>
                  </a:lnTo>
                  <a:lnTo>
                    <a:pt x="147125" y="45521"/>
                  </a:lnTo>
                  <a:lnTo>
                    <a:pt x="196459" y="42025"/>
                  </a:lnTo>
                  <a:lnTo>
                    <a:pt x="245931" y="38668"/>
                  </a:lnTo>
                  <a:lnTo>
                    <a:pt x="295537" y="35449"/>
                  </a:lnTo>
                  <a:lnTo>
                    <a:pt x="345271" y="32369"/>
                  </a:lnTo>
                  <a:lnTo>
                    <a:pt x="395129" y="29428"/>
                  </a:lnTo>
                  <a:lnTo>
                    <a:pt x="445106" y="26625"/>
                  </a:lnTo>
                  <a:lnTo>
                    <a:pt x="495198" y="23961"/>
                  </a:lnTo>
                  <a:lnTo>
                    <a:pt x="545399" y="21437"/>
                  </a:lnTo>
                  <a:lnTo>
                    <a:pt x="595705" y="19052"/>
                  </a:lnTo>
                  <a:lnTo>
                    <a:pt x="646111" y="16807"/>
                  </a:lnTo>
                  <a:lnTo>
                    <a:pt x="696613" y="14702"/>
                  </a:lnTo>
                  <a:lnTo>
                    <a:pt x="747206" y="12736"/>
                  </a:lnTo>
                  <a:lnTo>
                    <a:pt x="797884" y="10911"/>
                  </a:lnTo>
                  <a:lnTo>
                    <a:pt x="848644" y="9226"/>
                  </a:lnTo>
                  <a:lnTo>
                    <a:pt x="899480" y="7682"/>
                  </a:lnTo>
                  <a:lnTo>
                    <a:pt x="950388" y="6279"/>
                  </a:lnTo>
                  <a:lnTo>
                    <a:pt x="1001363" y="5016"/>
                  </a:lnTo>
                  <a:lnTo>
                    <a:pt x="1052401" y="3895"/>
                  </a:lnTo>
                  <a:lnTo>
                    <a:pt x="1103495" y="2914"/>
                  </a:lnTo>
                  <a:lnTo>
                    <a:pt x="1154643" y="2076"/>
                  </a:lnTo>
                  <a:lnTo>
                    <a:pt x="1205839" y="1379"/>
                  </a:lnTo>
                  <a:lnTo>
                    <a:pt x="1257078" y="824"/>
                  </a:lnTo>
                  <a:lnTo>
                    <a:pt x="1308356" y="410"/>
                  </a:lnTo>
                  <a:lnTo>
                    <a:pt x="1359667" y="140"/>
                  </a:lnTo>
                  <a:lnTo>
                    <a:pt x="1411008" y="11"/>
                  </a:lnTo>
                  <a:lnTo>
                    <a:pt x="1462373" y="25"/>
                  </a:lnTo>
                  <a:lnTo>
                    <a:pt x="1514165" y="184"/>
                  </a:lnTo>
                  <a:lnTo>
                    <a:pt x="1565924" y="487"/>
                  </a:lnTo>
                  <a:lnTo>
                    <a:pt x="1617645" y="935"/>
                  </a:lnTo>
                  <a:lnTo>
                    <a:pt x="1669322" y="1528"/>
                  </a:lnTo>
                  <a:lnTo>
                    <a:pt x="1720951" y="2264"/>
                  </a:lnTo>
                  <a:lnTo>
                    <a:pt x="1772527" y="3145"/>
                  </a:lnTo>
                  <a:lnTo>
                    <a:pt x="1824045" y="4169"/>
                  </a:lnTo>
                  <a:lnTo>
                    <a:pt x="1875500" y="5337"/>
                  </a:lnTo>
                  <a:lnTo>
                    <a:pt x="1926888" y="6649"/>
                  </a:lnTo>
                  <a:lnTo>
                    <a:pt x="1978204" y="8103"/>
                  </a:lnTo>
                  <a:lnTo>
                    <a:pt x="2029442" y="9700"/>
                  </a:lnTo>
                  <a:lnTo>
                    <a:pt x="2080599" y="11440"/>
                  </a:lnTo>
                  <a:lnTo>
                    <a:pt x="2131668" y="13323"/>
                  </a:lnTo>
                  <a:lnTo>
                    <a:pt x="2182646" y="15348"/>
                  </a:lnTo>
                  <a:lnTo>
                    <a:pt x="2233527" y="17514"/>
                  </a:lnTo>
                  <a:lnTo>
                    <a:pt x="2284307" y="19823"/>
                  </a:lnTo>
                  <a:lnTo>
                    <a:pt x="2334980" y="22273"/>
                  </a:lnTo>
                  <a:lnTo>
                    <a:pt x="2385543" y="24865"/>
                  </a:lnTo>
                  <a:lnTo>
                    <a:pt x="2435990" y="27598"/>
                  </a:lnTo>
                  <a:lnTo>
                    <a:pt x="2486315" y="30472"/>
                  </a:lnTo>
                  <a:lnTo>
                    <a:pt x="2536516" y="33487"/>
                  </a:lnTo>
                  <a:lnTo>
                    <a:pt x="2586586" y="36642"/>
                  </a:lnTo>
                  <a:lnTo>
                    <a:pt x="2636520" y="39938"/>
                  </a:lnTo>
                  <a:lnTo>
                    <a:pt x="2686315" y="43374"/>
                  </a:lnTo>
                  <a:lnTo>
                    <a:pt x="2735965" y="46949"/>
                  </a:lnTo>
                  <a:lnTo>
                    <a:pt x="2785465" y="50665"/>
                  </a:lnTo>
                  <a:lnTo>
                    <a:pt x="2834810" y="54520"/>
                  </a:lnTo>
                  <a:lnTo>
                    <a:pt x="2883996" y="58514"/>
                  </a:lnTo>
                  <a:lnTo>
                    <a:pt x="2933018" y="62647"/>
                  </a:lnTo>
                  <a:lnTo>
                    <a:pt x="2981871" y="66919"/>
                  </a:lnTo>
                  <a:lnTo>
                    <a:pt x="3031440" y="70536"/>
                  </a:lnTo>
                  <a:lnTo>
                    <a:pt x="3081129" y="74034"/>
                  </a:lnTo>
                  <a:lnTo>
                    <a:pt x="3130933" y="77414"/>
                  </a:lnTo>
                  <a:lnTo>
                    <a:pt x="3180849" y="80675"/>
                  </a:lnTo>
                  <a:lnTo>
                    <a:pt x="3230873" y="83818"/>
                  </a:lnTo>
                  <a:lnTo>
                    <a:pt x="3281002" y="86842"/>
                  </a:lnTo>
                  <a:lnTo>
                    <a:pt x="3331233" y="89747"/>
                  </a:lnTo>
                  <a:lnTo>
                    <a:pt x="3381562" y="92533"/>
                  </a:lnTo>
                  <a:lnTo>
                    <a:pt x="3431985" y="95200"/>
                  </a:lnTo>
                  <a:lnTo>
                    <a:pt x="3482500" y="97748"/>
                  </a:lnTo>
                  <a:lnTo>
                    <a:pt x="3533102" y="100176"/>
                  </a:lnTo>
                  <a:lnTo>
                    <a:pt x="3583789" y="102485"/>
                  </a:lnTo>
                  <a:lnTo>
                    <a:pt x="3634556" y="104674"/>
                  </a:lnTo>
                  <a:lnTo>
                    <a:pt x="3685401" y="106744"/>
                  </a:lnTo>
                  <a:lnTo>
                    <a:pt x="3736320" y="108694"/>
                  </a:lnTo>
                  <a:lnTo>
                    <a:pt x="3787309" y="110524"/>
                  </a:lnTo>
                  <a:lnTo>
                    <a:pt x="3838365" y="112234"/>
                  </a:lnTo>
                  <a:lnTo>
                    <a:pt x="3889485" y="113823"/>
                  </a:lnTo>
                  <a:lnTo>
                    <a:pt x="3940665" y="115293"/>
                  </a:lnTo>
                  <a:lnTo>
                    <a:pt x="3991901" y="116642"/>
                  </a:lnTo>
                  <a:lnTo>
                    <a:pt x="4043191" y="117871"/>
                  </a:lnTo>
                  <a:lnTo>
                    <a:pt x="4094530" y="118979"/>
                  </a:lnTo>
                  <a:lnTo>
                    <a:pt x="4145916" y="119966"/>
                  </a:lnTo>
                  <a:lnTo>
                    <a:pt x="4197345" y="120832"/>
                  </a:lnTo>
                  <a:lnTo>
                    <a:pt x="4248813" y="121578"/>
                  </a:lnTo>
                  <a:lnTo>
                    <a:pt x="4300317" y="122202"/>
                  </a:lnTo>
                  <a:lnTo>
                    <a:pt x="4351853" y="122705"/>
                  </a:lnTo>
                  <a:lnTo>
                    <a:pt x="4403419" y="123087"/>
                  </a:lnTo>
                  <a:lnTo>
                    <a:pt x="4455010" y="123348"/>
                  </a:lnTo>
                  <a:lnTo>
                    <a:pt x="4506624" y="123487"/>
                  </a:lnTo>
                  <a:lnTo>
                    <a:pt x="4558256" y="123504"/>
                  </a:lnTo>
                  <a:lnTo>
                    <a:pt x="4609903" y="123400"/>
                  </a:lnTo>
                  <a:lnTo>
                    <a:pt x="4661562" y="123173"/>
                  </a:lnTo>
                  <a:lnTo>
                    <a:pt x="4713291" y="122825"/>
                  </a:lnTo>
                  <a:lnTo>
                    <a:pt x="4764985" y="122354"/>
                  </a:lnTo>
                  <a:lnTo>
                    <a:pt x="4816642" y="121761"/>
                  </a:lnTo>
                  <a:lnTo>
                    <a:pt x="4868258" y="121047"/>
                  </a:lnTo>
                  <a:lnTo>
                    <a:pt x="4919830" y="120211"/>
                  </a:lnTo>
                  <a:lnTo>
                    <a:pt x="4971355" y="119254"/>
                  </a:lnTo>
                  <a:lnTo>
                    <a:pt x="5022828" y="118175"/>
                  </a:lnTo>
                  <a:lnTo>
                    <a:pt x="5074246" y="116976"/>
                  </a:lnTo>
                  <a:lnTo>
                    <a:pt x="5125607" y="115655"/>
                  </a:lnTo>
                  <a:lnTo>
                    <a:pt x="5176905" y="114214"/>
                  </a:lnTo>
                  <a:lnTo>
                    <a:pt x="5228139" y="112652"/>
                  </a:lnTo>
                  <a:lnTo>
                    <a:pt x="5279305" y="110970"/>
                  </a:lnTo>
                  <a:lnTo>
                    <a:pt x="5330399" y="109167"/>
                  </a:lnTo>
                  <a:lnTo>
                    <a:pt x="5381418" y="107244"/>
                  </a:lnTo>
                  <a:lnTo>
                    <a:pt x="5432358" y="105202"/>
                  </a:lnTo>
                  <a:lnTo>
                    <a:pt x="5483216" y="103039"/>
                  </a:lnTo>
                  <a:lnTo>
                    <a:pt x="5533988" y="100757"/>
                  </a:lnTo>
                  <a:lnTo>
                    <a:pt x="5584671" y="98355"/>
                  </a:lnTo>
                  <a:lnTo>
                    <a:pt x="5635262" y="95834"/>
                  </a:lnTo>
                  <a:lnTo>
                    <a:pt x="5685757" y="93193"/>
                  </a:lnTo>
                  <a:lnTo>
                    <a:pt x="5736153" y="90434"/>
                  </a:lnTo>
                  <a:lnTo>
                    <a:pt x="5786445" y="87555"/>
                  </a:lnTo>
                  <a:lnTo>
                    <a:pt x="5836632" y="84558"/>
                  </a:lnTo>
                  <a:lnTo>
                    <a:pt x="5886709" y="81443"/>
                  </a:lnTo>
                  <a:lnTo>
                    <a:pt x="5936673" y="78208"/>
                  </a:lnTo>
                  <a:lnTo>
                    <a:pt x="5986521" y="74856"/>
                  </a:lnTo>
                  <a:lnTo>
                    <a:pt x="6036248" y="71385"/>
                  </a:lnTo>
                  <a:lnTo>
                    <a:pt x="6085852" y="67797"/>
                  </a:lnTo>
                  <a:lnTo>
                    <a:pt x="6135329" y="64090"/>
                  </a:lnTo>
                  <a:lnTo>
                    <a:pt x="6184676" y="60266"/>
                  </a:lnTo>
                  <a:lnTo>
                    <a:pt x="6233889" y="56325"/>
                  </a:lnTo>
                  <a:lnTo>
                    <a:pt x="6282965" y="52266"/>
                  </a:lnTo>
                  <a:lnTo>
                    <a:pt x="6331901" y="48090"/>
                  </a:lnTo>
                </a:path>
              </a:pathLst>
            </a:custGeom>
            <a:ln w="101599">
              <a:solidFill>
                <a:srgbClr val="FFFFFF"/>
              </a:solidFill>
            </a:ln>
          </p:spPr>
          <p:txBody>
            <a:bodyPr wrap="square" lIns="0" tIns="0" rIns="0" bIns="0" rtlCol="0"/>
            <a:lstStyle/>
            <a:p>
              <a:endParaRPr dirty="0"/>
            </a:p>
          </p:txBody>
        </p:sp>
        <p:sp>
          <p:nvSpPr>
            <p:cNvPr id="25" name="object 6">
              <a:extLst>
                <a:ext uri="{FF2B5EF4-FFF2-40B4-BE49-F238E27FC236}">
                  <a16:creationId xmlns:a16="http://schemas.microsoft.com/office/drawing/2014/main" id="{F800BAD7-4FF2-4FDD-AC7B-DE643D226C50}"/>
                </a:ext>
              </a:extLst>
            </p:cNvPr>
            <p:cNvSpPr/>
            <p:nvPr/>
          </p:nvSpPr>
          <p:spPr>
            <a:xfrm>
              <a:off x="3173254" y="7662362"/>
              <a:ext cx="6332220" cy="123825"/>
            </a:xfrm>
            <a:custGeom>
              <a:avLst/>
              <a:gdLst/>
              <a:ahLst/>
              <a:cxnLst/>
              <a:rect l="l" t="t" r="r" b="b"/>
              <a:pathLst>
                <a:path w="6332220" h="123825">
                  <a:moveTo>
                    <a:pt x="0" y="56834"/>
                  </a:moveTo>
                  <a:lnTo>
                    <a:pt x="48891" y="52925"/>
                  </a:lnTo>
                  <a:lnTo>
                    <a:pt x="97934" y="49154"/>
                  </a:lnTo>
                  <a:lnTo>
                    <a:pt x="147125" y="45521"/>
                  </a:lnTo>
                  <a:lnTo>
                    <a:pt x="196459" y="42025"/>
                  </a:lnTo>
                  <a:lnTo>
                    <a:pt x="245931" y="38668"/>
                  </a:lnTo>
                  <a:lnTo>
                    <a:pt x="295537" y="35449"/>
                  </a:lnTo>
                  <a:lnTo>
                    <a:pt x="345271" y="32369"/>
                  </a:lnTo>
                  <a:lnTo>
                    <a:pt x="395129" y="29428"/>
                  </a:lnTo>
                  <a:lnTo>
                    <a:pt x="445106" y="26625"/>
                  </a:lnTo>
                  <a:lnTo>
                    <a:pt x="495198" y="23961"/>
                  </a:lnTo>
                  <a:lnTo>
                    <a:pt x="545399" y="21437"/>
                  </a:lnTo>
                  <a:lnTo>
                    <a:pt x="595705" y="19052"/>
                  </a:lnTo>
                  <a:lnTo>
                    <a:pt x="646111" y="16807"/>
                  </a:lnTo>
                  <a:lnTo>
                    <a:pt x="696613" y="14702"/>
                  </a:lnTo>
                  <a:lnTo>
                    <a:pt x="747206" y="12736"/>
                  </a:lnTo>
                  <a:lnTo>
                    <a:pt x="797884" y="10911"/>
                  </a:lnTo>
                  <a:lnTo>
                    <a:pt x="848644" y="9226"/>
                  </a:lnTo>
                  <a:lnTo>
                    <a:pt x="899480" y="7682"/>
                  </a:lnTo>
                  <a:lnTo>
                    <a:pt x="950388" y="6279"/>
                  </a:lnTo>
                  <a:lnTo>
                    <a:pt x="1001363" y="5016"/>
                  </a:lnTo>
                  <a:lnTo>
                    <a:pt x="1052401" y="3895"/>
                  </a:lnTo>
                  <a:lnTo>
                    <a:pt x="1103495" y="2914"/>
                  </a:lnTo>
                  <a:lnTo>
                    <a:pt x="1154643" y="2076"/>
                  </a:lnTo>
                  <a:lnTo>
                    <a:pt x="1205839" y="1379"/>
                  </a:lnTo>
                  <a:lnTo>
                    <a:pt x="1257078" y="824"/>
                  </a:lnTo>
                  <a:lnTo>
                    <a:pt x="1308356" y="410"/>
                  </a:lnTo>
                  <a:lnTo>
                    <a:pt x="1359667" y="140"/>
                  </a:lnTo>
                  <a:lnTo>
                    <a:pt x="1411008" y="11"/>
                  </a:lnTo>
                  <a:lnTo>
                    <a:pt x="1462373" y="25"/>
                  </a:lnTo>
                  <a:lnTo>
                    <a:pt x="1514165" y="184"/>
                  </a:lnTo>
                  <a:lnTo>
                    <a:pt x="1565924" y="487"/>
                  </a:lnTo>
                  <a:lnTo>
                    <a:pt x="1617645" y="935"/>
                  </a:lnTo>
                  <a:lnTo>
                    <a:pt x="1669322" y="1528"/>
                  </a:lnTo>
                  <a:lnTo>
                    <a:pt x="1720951" y="2264"/>
                  </a:lnTo>
                  <a:lnTo>
                    <a:pt x="1772527" y="3145"/>
                  </a:lnTo>
                  <a:lnTo>
                    <a:pt x="1824045" y="4169"/>
                  </a:lnTo>
                  <a:lnTo>
                    <a:pt x="1875500" y="5337"/>
                  </a:lnTo>
                  <a:lnTo>
                    <a:pt x="1926888" y="6649"/>
                  </a:lnTo>
                  <a:lnTo>
                    <a:pt x="1978204" y="8103"/>
                  </a:lnTo>
                  <a:lnTo>
                    <a:pt x="2029442" y="9700"/>
                  </a:lnTo>
                  <a:lnTo>
                    <a:pt x="2080599" y="11440"/>
                  </a:lnTo>
                  <a:lnTo>
                    <a:pt x="2131668" y="13323"/>
                  </a:lnTo>
                  <a:lnTo>
                    <a:pt x="2182646" y="15348"/>
                  </a:lnTo>
                  <a:lnTo>
                    <a:pt x="2233527" y="17514"/>
                  </a:lnTo>
                  <a:lnTo>
                    <a:pt x="2284307" y="19823"/>
                  </a:lnTo>
                  <a:lnTo>
                    <a:pt x="2334980" y="22273"/>
                  </a:lnTo>
                  <a:lnTo>
                    <a:pt x="2385543" y="24865"/>
                  </a:lnTo>
                  <a:lnTo>
                    <a:pt x="2435990" y="27598"/>
                  </a:lnTo>
                  <a:lnTo>
                    <a:pt x="2486315" y="30472"/>
                  </a:lnTo>
                  <a:lnTo>
                    <a:pt x="2536516" y="33487"/>
                  </a:lnTo>
                  <a:lnTo>
                    <a:pt x="2586586" y="36642"/>
                  </a:lnTo>
                  <a:lnTo>
                    <a:pt x="2636520" y="39938"/>
                  </a:lnTo>
                  <a:lnTo>
                    <a:pt x="2686315" y="43374"/>
                  </a:lnTo>
                  <a:lnTo>
                    <a:pt x="2735965" y="46949"/>
                  </a:lnTo>
                  <a:lnTo>
                    <a:pt x="2785465" y="50665"/>
                  </a:lnTo>
                  <a:lnTo>
                    <a:pt x="2834810" y="54520"/>
                  </a:lnTo>
                  <a:lnTo>
                    <a:pt x="2883996" y="58514"/>
                  </a:lnTo>
                  <a:lnTo>
                    <a:pt x="2933018" y="62647"/>
                  </a:lnTo>
                  <a:lnTo>
                    <a:pt x="2981871" y="66919"/>
                  </a:lnTo>
                  <a:lnTo>
                    <a:pt x="3031440" y="70536"/>
                  </a:lnTo>
                  <a:lnTo>
                    <a:pt x="3081129" y="74034"/>
                  </a:lnTo>
                  <a:lnTo>
                    <a:pt x="3130933" y="77414"/>
                  </a:lnTo>
                  <a:lnTo>
                    <a:pt x="3180849" y="80675"/>
                  </a:lnTo>
                  <a:lnTo>
                    <a:pt x="3230873" y="83818"/>
                  </a:lnTo>
                  <a:lnTo>
                    <a:pt x="3281002" y="86842"/>
                  </a:lnTo>
                  <a:lnTo>
                    <a:pt x="3331233" y="89747"/>
                  </a:lnTo>
                  <a:lnTo>
                    <a:pt x="3381562" y="92533"/>
                  </a:lnTo>
                  <a:lnTo>
                    <a:pt x="3431985" y="95200"/>
                  </a:lnTo>
                  <a:lnTo>
                    <a:pt x="3482500" y="97748"/>
                  </a:lnTo>
                  <a:lnTo>
                    <a:pt x="3533102" y="100176"/>
                  </a:lnTo>
                  <a:lnTo>
                    <a:pt x="3583789" y="102485"/>
                  </a:lnTo>
                  <a:lnTo>
                    <a:pt x="3634556" y="104674"/>
                  </a:lnTo>
                  <a:lnTo>
                    <a:pt x="3685401" y="106744"/>
                  </a:lnTo>
                  <a:lnTo>
                    <a:pt x="3736320" y="108694"/>
                  </a:lnTo>
                  <a:lnTo>
                    <a:pt x="3787309" y="110524"/>
                  </a:lnTo>
                  <a:lnTo>
                    <a:pt x="3838365" y="112234"/>
                  </a:lnTo>
                  <a:lnTo>
                    <a:pt x="3889485" y="113823"/>
                  </a:lnTo>
                  <a:lnTo>
                    <a:pt x="3940665" y="115293"/>
                  </a:lnTo>
                  <a:lnTo>
                    <a:pt x="3991901" y="116642"/>
                  </a:lnTo>
                  <a:lnTo>
                    <a:pt x="4043191" y="117871"/>
                  </a:lnTo>
                  <a:lnTo>
                    <a:pt x="4094530" y="118979"/>
                  </a:lnTo>
                  <a:lnTo>
                    <a:pt x="4145916" y="119966"/>
                  </a:lnTo>
                  <a:lnTo>
                    <a:pt x="4197345" y="120832"/>
                  </a:lnTo>
                  <a:lnTo>
                    <a:pt x="4248813" y="121578"/>
                  </a:lnTo>
                  <a:lnTo>
                    <a:pt x="4300317" y="122202"/>
                  </a:lnTo>
                  <a:lnTo>
                    <a:pt x="4351853" y="122705"/>
                  </a:lnTo>
                  <a:lnTo>
                    <a:pt x="4403419" y="123087"/>
                  </a:lnTo>
                  <a:lnTo>
                    <a:pt x="4455010" y="123348"/>
                  </a:lnTo>
                  <a:lnTo>
                    <a:pt x="4506624" y="123487"/>
                  </a:lnTo>
                  <a:lnTo>
                    <a:pt x="4558256" y="123504"/>
                  </a:lnTo>
                  <a:lnTo>
                    <a:pt x="4609903" y="123400"/>
                  </a:lnTo>
                  <a:lnTo>
                    <a:pt x="4661562" y="123173"/>
                  </a:lnTo>
                  <a:lnTo>
                    <a:pt x="4713291" y="122825"/>
                  </a:lnTo>
                  <a:lnTo>
                    <a:pt x="4764985" y="122354"/>
                  </a:lnTo>
                  <a:lnTo>
                    <a:pt x="4816642" y="121761"/>
                  </a:lnTo>
                  <a:lnTo>
                    <a:pt x="4868258" y="121047"/>
                  </a:lnTo>
                  <a:lnTo>
                    <a:pt x="4919830" y="120211"/>
                  </a:lnTo>
                  <a:lnTo>
                    <a:pt x="4971355" y="119254"/>
                  </a:lnTo>
                  <a:lnTo>
                    <a:pt x="5022828" y="118175"/>
                  </a:lnTo>
                  <a:lnTo>
                    <a:pt x="5074246" y="116976"/>
                  </a:lnTo>
                  <a:lnTo>
                    <a:pt x="5125607" y="115655"/>
                  </a:lnTo>
                  <a:lnTo>
                    <a:pt x="5176905" y="114214"/>
                  </a:lnTo>
                  <a:lnTo>
                    <a:pt x="5228139" y="112652"/>
                  </a:lnTo>
                  <a:lnTo>
                    <a:pt x="5279305" y="110970"/>
                  </a:lnTo>
                  <a:lnTo>
                    <a:pt x="5330399" y="109167"/>
                  </a:lnTo>
                  <a:lnTo>
                    <a:pt x="5381418" y="107244"/>
                  </a:lnTo>
                  <a:lnTo>
                    <a:pt x="5432358" y="105202"/>
                  </a:lnTo>
                  <a:lnTo>
                    <a:pt x="5483216" y="103039"/>
                  </a:lnTo>
                  <a:lnTo>
                    <a:pt x="5533988" y="100757"/>
                  </a:lnTo>
                  <a:lnTo>
                    <a:pt x="5584671" y="98355"/>
                  </a:lnTo>
                  <a:lnTo>
                    <a:pt x="5635262" y="95834"/>
                  </a:lnTo>
                  <a:lnTo>
                    <a:pt x="5685757" y="93193"/>
                  </a:lnTo>
                  <a:lnTo>
                    <a:pt x="5736153" y="90434"/>
                  </a:lnTo>
                  <a:lnTo>
                    <a:pt x="5786445" y="87555"/>
                  </a:lnTo>
                  <a:lnTo>
                    <a:pt x="5836632" y="84558"/>
                  </a:lnTo>
                  <a:lnTo>
                    <a:pt x="5886709" y="81443"/>
                  </a:lnTo>
                  <a:lnTo>
                    <a:pt x="5936673" y="78208"/>
                  </a:lnTo>
                  <a:lnTo>
                    <a:pt x="5986521" y="74856"/>
                  </a:lnTo>
                  <a:lnTo>
                    <a:pt x="6036248" y="71385"/>
                  </a:lnTo>
                  <a:lnTo>
                    <a:pt x="6085852" y="67797"/>
                  </a:lnTo>
                  <a:lnTo>
                    <a:pt x="6135329" y="64090"/>
                  </a:lnTo>
                  <a:lnTo>
                    <a:pt x="6184676" y="60266"/>
                  </a:lnTo>
                  <a:lnTo>
                    <a:pt x="6233889" y="56325"/>
                  </a:lnTo>
                  <a:lnTo>
                    <a:pt x="6282965" y="52266"/>
                  </a:lnTo>
                  <a:lnTo>
                    <a:pt x="6331901" y="48090"/>
                  </a:lnTo>
                </a:path>
              </a:pathLst>
            </a:custGeom>
            <a:ln w="12700">
              <a:solidFill>
                <a:srgbClr val="A7A7A7"/>
              </a:solidFill>
            </a:ln>
          </p:spPr>
          <p:txBody>
            <a:bodyPr wrap="square" lIns="0" tIns="0" rIns="0" bIns="0" rtlCol="0"/>
            <a:lstStyle/>
            <a:p>
              <a:endParaRPr dirty="0"/>
            </a:p>
          </p:txBody>
        </p:sp>
        <p:sp>
          <p:nvSpPr>
            <p:cNvPr id="26" name="object 7">
              <a:extLst>
                <a:ext uri="{FF2B5EF4-FFF2-40B4-BE49-F238E27FC236}">
                  <a16:creationId xmlns:a16="http://schemas.microsoft.com/office/drawing/2014/main" id="{20A1BB4F-3004-4B54-B5D4-409205669DFC}"/>
                </a:ext>
              </a:extLst>
            </p:cNvPr>
            <p:cNvSpPr/>
            <p:nvPr/>
          </p:nvSpPr>
          <p:spPr>
            <a:xfrm>
              <a:off x="3165498" y="7596674"/>
              <a:ext cx="6332220" cy="123825"/>
            </a:xfrm>
            <a:custGeom>
              <a:avLst/>
              <a:gdLst/>
              <a:ahLst/>
              <a:cxnLst/>
              <a:rect l="l" t="t" r="r" b="b"/>
              <a:pathLst>
                <a:path w="6332220" h="123825">
                  <a:moveTo>
                    <a:pt x="98" y="56834"/>
                  </a:moveTo>
                  <a:lnTo>
                    <a:pt x="48989" y="52925"/>
                  </a:lnTo>
                  <a:lnTo>
                    <a:pt x="98033" y="49154"/>
                  </a:lnTo>
                  <a:lnTo>
                    <a:pt x="147224" y="45521"/>
                  </a:lnTo>
                  <a:lnTo>
                    <a:pt x="196558" y="42025"/>
                  </a:lnTo>
                  <a:lnTo>
                    <a:pt x="246030" y="38668"/>
                  </a:lnTo>
                  <a:lnTo>
                    <a:pt x="295636" y="35449"/>
                  </a:lnTo>
                  <a:lnTo>
                    <a:pt x="345370" y="32369"/>
                  </a:lnTo>
                  <a:lnTo>
                    <a:pt x="395228" y="29428"/>
                  </a:lnTo>
                  <a:lnTo>
                    <a:pt x="445205" y="26625"/>
                  </a:lnTo>
                  <a:lnTo>
                    <a:pt x="495296" y="23961"/>
                  </a:lnTo>
                  <a:lnTo>
                    <a:pt x="545497" y="21437"/>
                  </a:lnTo>
                  <a:lnTo>
                    <a:pt x="595804" y="19052"/>
                  </a:lnTo>
                  <a:lnTo>
                    <a:pt x="646210" y="16807"/>
                  </a:lnTo>
                  <a:lnTo>
                    <a:pt x="696712" y="14702"/>
                  </a:lnTo>
                  <a:lnTo>
                    <a:pt x="747304" y="12736"/>
                  </a:lnTo>
                  <a:lnTo>
                    <a:pt x="797983" y="10911"/>
                  </a:lnTo>
                  <a:lnTo>
                    <a:pt x="848743" y="9226"/>
                  </a:lnTo>
                  <a:lnTo>
                    <a:pt x="899579" y="7682"/>
                  </a:lnTo>
                  <a:lnTo>
                    <a:pt x="950487" y="6279"/>
                  </a:lnTo>
                  <a:lnTo>
                    <a:pt x="1001462" y="5016"/>
                  </a:lnTo>
                  <a:lnTo>
                    <a:pt x="1052499" y="3895"/>
                  </a:lnTo>
                  <a:lnTo>
                    <a:pt x="1103594" y="2914"/>
                  </a:lnTo>
                  <a:lnTo>
                    <a:pt x="1154742" y="2076"/>
                  </a:lnTo>
                  <a:lnTo>
                    <a:pt x="1205938" y="1379"/>
                  </a:lnTo>
                  <a:lnTo>
                    <a:pt x="1257177" y="824"/>
                  </a:lnTo>
                  <a:lnTo>
                    <a:pt x="1308455" y="410"/>
                  </a:lnTo>
                  <a:lnTo>
                    <a:pt x="1359766" y="140"/>
                  </a:lnTo>
                  <a:lnTo>
                    <a:pt x="1411107" y="11"/>
                  </a:lnTo>
                  <a:lnTo>
                    <a:pt x="1462472" y="25"/>
                  </a:lnTo>
                  <a:lnTo>
                    <a:pt x="1514264" y="184"/>
                  </a:lnTo>
                  <a:lnTo>
                    <a:pt x="1566023" y="487"/>
                  </a:lnTo>
                  <a:lnTo>
                    <a:pt x="1617744" y="935"/>
                  </a:lnTo>
                  <a:lnTo>
                    <a:pt x="1669421" y="1528"/>
                  </a:lnTo>
                  <a:lnTo>
                    <a:pt x="1721050" y="2264"/>
                  </a:lnTo>
                  <a:lnTo>
                    <a:pt x="1772626" y="3145"/>
                  </a:lnTo>
                  <a:lnTo>
                    <a:pt x="1824144" y="4169"/>
                  </a:lnTo>
                  <a:lnTo>
                    <a:pt x="1875600" y="5337"/>
                  </a:lnTo>
                  <a:lnTo>
                    <a:pt x="1926987" y="6649"/>
                  </a:lnTo>
                  <a:lnTo>
                    <a:pt x="1978303" y="8103"/>
                  </a:lnTo>
                  <a:lnTo>
                    <a:pt x="2029541" y="9700"/>
                  </a:lnTo>
                  <a:lnTo>
                    <a:pt x="2080698" y="11440"/>
                  </a:lnTo>
                  <a:lnTo>
                    <a:pt x="2131767" y="13323"/>
                  </a:lnTo>
                  <a:lnTo>
                    <a:pt x="2182745" y="15348"/>
                  </a:lnTo>
                  <a:lnTo>
                    <a:pt x="2233626" y="17514"/>
                  </a:lnTo>
                  <a:lnTo>
                    <a:pt x="2284406" y="19823"/>
                  </a:lnTo>
                  <a:lnTo>
                    <a:pt x="2335079" y="22273"/>
                  </a:lnTo>
                  <a:lnTo>
                    <a:pt x="2385642" y="24865"/>
                  </a:lnTo>
                  <a:lnTo>
                    <a:pt x="2436089" y="27598"/>
                  </a:lnTo>
                  <a:lnTo>
                    <a:pt x="2486414" y="30472"/>
                  </a:lnTo>
                  <a:lnTo>
                    <a:pt x="2536615" y="33487"/>
                  </a:lnTo>
                  <a:lnTo>
                    <a:pt x="2586685" y="36642"/>
                  </a:lnTo>
                  <a:lnTo>
                    <a:pt x="2636620" y="39938"/>
                  </a:lnTo>
                  <a:lnTo>
                    <a:pt x="2686414" y="43374"/>
                  </a:lnTo>
                  <a:lnTo>
                    <a:pt x="2736064" y="46949"/>
                  </a:lnTo>
                  <a:lnTo>
                    <a:pt x="2785564" y="50665"/>
                  </a:lnTo>
                  <a:lnTo>
                    <a:pt x="2834909" y="54520"/>
                  </a:lnTo>
                  <a:lnTo>
                    <a:pt x="2884095" y="58514"/>
                  </a:lnTo>
                  <a:lnTo>
                    <a:pt x="2933117" y="62647"/>
                  </a:lnTo>
                  <a:lnTo>
                    <a:pt x="2981970" y="66919"/>
                  </a:lnTo>
                  <a:lnTo>
                    <a:pt x="3031540" y="70536"/>
                  </a:lnTo>
                  <a:lnTo>
                    <a:pt x="3081228" y="74034"/>
                  </a:lnTo>
                  <a:lnTo>
                    <a:pt x="3131032" y="77414"/>
                  </a:lnTo>
                  <a:lnTo>
                    <a:pt x="3180948" y="80675"/>
                  </a:lnTo>
                  <a:lnTo>
                    <a:pt x="3230972" y="83818"/>
                  </a:lnTo>
                  <a:lnTo>
                    <a:pt x="3281101" y="86842"/>
                  </a:lnTo>
                  <a:lnTo>
                    <a:pt x="3331332" y="89747"/>
                  </a:lnTo>
                  <a:lnTo>
                    <a:pt x="3381661" y="92533"/>
                  </a:lnTo>
                  <a:lnTo>
                    <a:pt x="3432084" y="95200"/>
                  </a:lnTo>
                  <a:lnTo>
                    <a:pt x="3482599" y="97748"/>
                  </a:lnTo>
                  <a:lnTo>
                    <a:pt x="3533201" y="100176"/>
                  </a:lnTo>
                  <a:lnTo>
                    <a:pt x="3583888" y="102485"/>
                  </a:lnTo>
                  <a:lnTo>
                    <a:pt x="3634655" y="104674"/>
                  </a:lnTo>
                  <a:lnTo>
                    <a:pt x="3685500" y="106744"/>
                  </a:lnTo>
                  <a:lnTo>
                    <a:pt x="3736418" y="108694"/>
                  </a:lnTo>
                  <a:lnTo>
                    <a:pt x="3787407" y="110524"/>
                  </a:lnTo>
                  <a:lnTo>
                    <a:pt x="3838464" y="112234"/>
                  </a:lnTo>
                  <a:lnTo>
                    <a:pt x="3889583" y="113823"/>
                  </a:lnTo>
                  <a:lnTo>
                    <a:pt x="3940763" y="115293"/>
                  </a:lnTo>
                  <a:lnTo>
                    <a:pt x="3992000" y="116642"/>
                  </a:lnTo>
                  <a:lnTo>
                    <a:pt x="4043289" y="117871"/>
                  </a:lnTo>
                  <a:lnTo>
                    <a:pt x="4094629" y="118979"/>
                  </a:lnTo>
                  <a:lnTo>
                    <a:pt x="4146015" y="119966"/>
                  </a:lnTo>
                  <a:lnTo>
                    <a:pt x="4197443" y="120832"/>
                  </a:lnTo>
                  <a:lnTo>
                    <a:pt x="4248911" y="121578"/>
                  </a:lnTo>
                  <a:lnTo>
                    <a:pt x="4300415" y="122202"/>
                  </a:lnTo>
                  <a:lnTo>
                    <a:pt x="4351952" y="122705"/>
                  </a:lnTo>
                  <a:lnTo>
                    <a:pt x="4403518" y="123087"/>
                  </a:lnTo>
                  <a:lnTo>
                    <a:pt x="4455109" y="123348"/>
                  </a:lnTo>
                  <a:lnTo>
                    <a:pt x="4506723" y="123487"/>
                  </a:lnTo>
                  <a:lnTo>
                    <a:pt x="4558355" y="123504"/>
                  </a:lnTo>
                  <a:lnTo>
                    <a:pt x="4610002" y="123400"/>
                  </a:lnTo>
                  <a:lnTo>
                    <a:pt x="4661662" y="123173"/>
                  </a:lnTo>
                  <a:lnTo>
                    <a:pt x="4713390" y="122825"/>
                  </a:lnTo>
                  <a:lnTo>
                    <a:pt x="4765084" y="122354"/>
                  </a:lnTo>
                  <a:lnTo>
                    <a:pt x="4816741" y="121761"/>
                  </a:lnTo>
                  <a:lnTo>
                    <a:pt x="4868357" y="121047"/>
                  </a:lnTo>
                  <a:lnTo>
                    <a:pt x="4919929" y="120211"/>
                  </a:lnTo>
                  <a:lnTo>
                    <a:pt x="4971453" y="119254"/>
                  </a:lnTo>
                  <a:lnTo>
                    <a:pt x="5022926" y="118175"/>
                  </a:lnTo>
                  <a:lnTo>
                    <a:pt x="5074345" y="116976"/>
                  </a:lnTo>
                  <a:lnTo>
                    <a:pt x="5125705" y="115655"/>
                  </a:lnTo>
                  <a:lnTo>
                    <a:pt x="5177004" y="114214"/>
                  </a:lnTo>
                  <a:lnTo>
                    <a:pt x="5228238" y="112652"/>
                  </a:lnTo>
                  <a:lnTo>
                    <a:pt x="5279404" y="110970"/>
                  </a:lnTo>
                  <a:lnTo>
                    <a:pt x="5330497" y="109167"/>
                  </a:lnTo>
                  <a:lnTo>
                    <a:pt x="5381516" y="107244"/>
                  </a:lnTo>
                  <a:lnTo>
                    <a:pt x="5432456" y="105202"/>
                  </a:lnTo>
                  <a:lnTo>
                    <a:pt x="5483314" y="103039"/>
                  </a:lnTo>
                  <a:lnTo>
                    <a:pt x="5534086" y="100757"/>
                  </a:lnTo>
                  <a:lnTo>
                    <a:pt x="5584770" y="98355"/>
                  </a:lnTo>
                  <a:lnTo>
                    <a:pt x="5635360" y="95834"/>
                  </a:lnTo>
                  <a:lnTo>
                    <a:pt x="5685855" y="93193"/>
                  </a:lnTo>
                  <a:lnTo>
                    <a:pt x="5736251" y="90434"/>
                  </a:lnTo>
                  <a:lnTo>
                    <a:pt x="5786544" y="87555"/>
                  </a:lnTo>
                  <a:lnTo>
                    <a:pt x="5836731" y="84558"/>
                  </a:lnTo>
                  <a:lnTo>
                    <a:pt x="5886808" y="81443"/>
                  </a:lnTo>
                  <a:lnTo>
                    <a:pt x="5936771" y="78208"/>
                  </a:lnTo>
                  <a:lnTo>
                    <a:pt x="5986619" y="74856"/>
                  </a:lnTo>
                  <a:lnTo>
                    <a:pt x="6036346" y="71385"/>
                  </a:lnTo>
                  <a:lnTo>
                    <a:pt x="6085950" y="67797"/>
                  </a:lnTo>
                  <a:lnTo>
                    <a:pt x="6135427" y="64090"/>
                  </a:lnTo>
                  <a:lnTo>
                    <a:pt x="6184774" y="60266"/>
                  </a:lnTo>
                  <a:lnTo>
                    <a:pt x="6233987" y="56325"/>
                  </a:lnTo>
                  <a:lnTo>
                    <a:pt x="6283063" y="52266"/>
                  </a:lnTo>
                  <a:lnTo>
                    <a:pt x="6331999" y="48090"/>
                  </a:lnTo>
                </a:path>
              </a:pathLst>
            </a:custGeom>
            <a:ln w="12700">
              <a:solidFill>
                <a:srgbClr val="A7A7A7"/>
              </a:solidFill>
            </a:ln>
          </p:spPr>
          <p:txBody>
            <a:bodyPr wrap="square" lIns="0" tIns="0" rIns="0" bIns="0" rtlCol="0"/>
            <a:lstStyle/>
            <a:p>
              <a:endParaRPr dirty="0"/>
            </a:p>
          </p:txBody>
        </p:sp>
      </p:grpSp>
      <p:sp>
        <p:nvSpPr>
          <p:cNvPr id="28" name="正方形/長方形 27">
            <a:extLst>
              <a:ext uri="{FF2B5EF4-FFF2-40B4-BE49-F238E27FC236}">
                <a16:creationId xmlns:a16="http://schemas.microsoft.com/office/drawing/2014/main" id="{5DE3E44E-6D37-475D-8D9F-51865AB51376}"/>
              </a:ext>
            </a:extLst>
          </p:cNvPr>
          <p:cNvSpPr/>
          <p:nvPr/>
        </p:nvSpPr>
        <p:spPr>
          <a:xfrm>
            <a:off x="8057356" y="9152235"/>
            <a:ext cx="10207253" cy="461665"/>
          </a:xfrm>
          <a:prstGeom prst="rect">
            <a:avLst/>
          </a:prstGeom>
        </p:spPr>
        <p:txBody>
          <a:bodyPr wrap="square">
            <a:spAutoFit/>
          </a:bodyPr>
          <a:lstStyle/>
          <a:p>
            <a:pPr algn="ctr">
              <a:spcBef>
                <a:spcPts val="100"/>
              </a:spcBef>
            </a:pPr>
            <a:r>
              <a:rPr lang="ja-JP" altLang="en-US" sz="2400" spc="110" dirty="0">
                <a:latin typeface="メイリオ" panose="020B0604030504040204" pitchFamily="50" charset="-128"/>
                <a:ea typeface="メイリオ" panose="020B0604030504040204" pitchFamily="50" charset="-128"/>
                <a:cs typeface="MS UI Gothic"/>
              </a:rPr>
              <a:t>図</a:t>
            </a:r>
            <a:r>
              <a:rPr lang="en-US" altLang="ja-JP" sz="2400" spc="55" dirty="0">
                <a:latin typeface="メイリオ" panose="020B0604030504040204" pitchFamily="50" charset="-128"/>
                <a:ea typeface="メイリオ" panose="020B0604030504040204" pitchFamily="50" charset="-128"/>
                <a:cs typeface="MS UI Gothic"/>
              </a:rPr>
              <a:t>9-3</a:t>
            </a:r>
            <a:endParaRPr lang="ja-JP" altLang="en-US" sz="2400" dirty="0">
              <a:latin typeface="メイリオ" panose="020B0604030504040204" pitchFamily="50" charset="-128"/>
              <a:ea typeface="メイリオ" panose="020B0604030504040204" pitchFamily="50" charset="-128"/>
              <a:cs typeface="MS UI Gothic"/>
            </a:endParaRPr>
          </a:p>
        </p:txBody>
      </p:sp>
      <p:sp>
        <p:nvSpPr>
          <p:cNvPr id="12" name="スライド番号プレースホルダー 4">
            <a:extLst>
              <a:ext uri="{FF2B5EF4-FFF2-40B4-BE49-F238E27FC236}">
                <a16:creationId xmlns:a16="http://schemas.microsoft.com/office/drawing/2014/main" id="{DAE3CA84-F424-4B97-8C3F-FCD8190CBA65}"/>
              </a:ext>
            </a:extLst>
          </p:cNvPr>
          <p:cNvSpPr txBox="1">
            <a:spLocks/>
          </p:cNvSpPr>
          <p:nvPr/>
        </p:nvSpPr>
        <p:spPr>
          <a:xfrm>
            <a:off x="17658556" y="95209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45</a:t>
            </a:fld>
            <a:endParaRPr lang="en-US" altLang="ja-JP" sz="2400" spc="170" dirty="0"/>
          </a:p>
        </p:txBody>
      </p:sp>
    </p:spTree>
    <p:extLst>
      <p:ext uri="{BB962C8B-B14F-4D97-AF65-F5344CB8AC3E}">
        <p14:creationId xmlns:p14="http://schemas.microsoft.com/office/powerpoint/2010/main" val="2007102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object 13"/>
          <p:cNvSpPr txBox="1"/>
          <p:nvPr/>
        </p:nvSpPr>
        <p:spPr>
          <a:xfrm>
            <a:off x="1885156" y="651210"/>
            <a:ext cx="14825811" cy="1120820"/>
          </a:xfrm>
          <a:prstGeom prst="rect">
            <a:avLst/>
          </a:prstGeom>
        </p:spPr>
        <p:txBody>
          <a:bodyPr vert="horz" wrap="square" lIns="0" tIns="12700" rIns="0" bIns="0" rtlCol="0">
            <a:spAutoFit/>
          </a:bodyPr>
          <a:lstStyle/>
          <a:p>
            <a:pPr marL="365125" indent="-365125">
              <a:spcBef>
                <a:spcPts val="100"/>
              </a:spcBef>
            </a:pPr>
            <a:r>
              <a:rPr sz="2400" dirty="0">
                <a:latin typeface="メイリオ" panose="020B0604030504040204" pitchFamily="50" charset="-128"/>
                <a:ea typeface="メイリオ" panose="020B0604030504040204" pitchFamily="50" charset="-128"/>
                <a:cs typeface="MS UI Gothic"/>
              </a:rPr>
              <a:t>④</a:t>
            </a:r>
            <a:r>
              <a:rPr sz="2400" spc="-120" dirty="0">
                <a:latin typeface="メイリオ" panose="020B0604030504040204" pitchFamily="50" charset="-128"/>
                <a:ea typeface="メイリオ" panose="020B0604030504040204" pitchFamily="50" charset="-128"/>
                <a:cs typeface="MS UI Gothic"/>
              </a:rPr>
              <a:t> </a:t>
            </a:r>
            <a:r>
              <a:rPr sz="2400" spc="185" dirty="0">
                <a:latin typeface="メイリオ" panose="020B0604030504040204" pitchFamily="50" charset="-128"/>
                <a:ea typeface="メイリオ" panose="020B0604030504040204" pitchFamily="50" charset="-128"/>
                <a:cs typeface="MS UI Gothic"/>
              </a:rPr>
              <a:t>各項目</a:t>
            </a:r>
            <a:r>
              <a:rPr sz="2400" spc="140" dirty="0">
                <a:latin typeface="メイリオ" panose="020B0604030504040204" pitchFamily="50" charset="-128"/>
                <a:ea typeface="メイリオ" panose="020B0604030504040204" pitchFamily="50" charset="-128"/>
                <a:cs typeface="MS UI Gothic"/>
              </a:rPr>
              <a:t>を</a:t>
            </a:r>
            <a:r>
              <a:rPr sz="2400" spc="185" dirty="0">
                <a:latin typeface="メイリオ" panose="020B0604030504040204" pitchFamily="50" charset="-128"/>
                <a:ea typeface="メイリオ" panose="020B0604030504040204" pitchFamily="50" charset="-128"/>
                <a:cs typeface="MS UI Gothic"/>
              </a:rPr>
              <a:t>図</a:t>
            </a:r>
            <a:r>
              <a:rPr sz="2400" spc="90" dirty="0">
                <a:latin typeface="メイリオ" panose="020B0604030504040204" pitchFamily="50" charset="-128"/>
                <a:ea typeface="メイリオ" panose="020B0604030504040204" pitchFamily="50" charset="-128"/>
                <a:cs typeface="MS UI Gothic"/>
              </a:rPr>
              <a:t>9-4</a:t>
            </a:r>
            <a:r>
              <a:rPr sz="2400" spc="150" dirty="0">
                <a:latin typeface="メイリオ" panose="020B0604030504040204" pitchFamily="50" charset="-128"/>
                <a:ea typeface="メイリオ" panose="020B0604030504040204" pitchFamily="50" charset="-128"/>
                <a:cs typeface="MS UI Gothic"/>
              </a:rPr>
              <a:t>の</a:t>
            </a:r>
            <a:r>
              <a:rPr sz="2400" spc="140" dirty="0">
                <a:latin typeface="メイリオ" panose="020B0604030504040204" pitchFamily="50" charset="-128"/>
                <a:ea typeface="メイリオ" panose="020B0604030504040204" pitchFamily="50" charset="-128"/>
                <a:cs typeface="MS UI Gothic"/>
              </a:rPr>
              <a:t>よ</a:t>
            </a:r>
            <a:r>
              <a:rPr sz="2400" spc="110" dirty="0">
                <a:latin typeface="メイリオ" panose="020B0604030504040204" pitchFamily="50" charset="-128"/>
                <a:ea typeface="メイリオ" panose="020B0604030504040204" pitchFamily="50" charset="-128"/>
                <a:cs typeface="MS UI Gothic"/>
              </a:rPr>
              <a:t>う</a:t>
            </a:r>
            <a:r>
              <a:rPr sz="2400" spc="145" dirty="0">
                <a:latin typeface="メイリオ" panose="020B0604030504040204" pitchFamily="50" charset="-128"/>
                <a:ea typeface="メイリオ" panose="020B0604030504040204" pitchFamily="50" charset="-128"/>
                <a:cs typeface="MS UI Gothic"/>
              </a:rPr>
              <a:t>に</a:t>
            </a:r>
            <a:r>
              <a:rPr sz="2400" spc="185" dirty="0">
                <a:latin typeface="メイリオ" panose="020B0604030504040204" pitchFamily="50" charset="-128"/>
                <a:ea typeface="メイリオ" panose="020B0604030504040204" pitchFamily="50" charset="-128"/>
                <a:cs typeface="MS UI Gothic"/>
              </a:rPr>
              <a:t>入力</a:t>
            </a:r>
            <a:r>
              <a:rPr sz="2400" spc="135" dirty="0">
                <a:latin typeface="メイリオ" panose="020B0604030504040204" pitchFamily="50" charset="-128"/>
                <a:ea typeface="メイリオ" panose="020B0604030504040204" pitchFamily="50" charset="-128"/>
                <a:cs typeface="MS UI Gothic"/>
              </a:rPr>
              <a:t>し</a:t>
            </a:r>
            <a:r>
              <a:rPr sz="2400" spc="140"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229" dirty="0">
                <a:latin typeface="メイリオ" panose="020B0604030504040204" pitchFamily="50" charset="-128"/>
                <a:ea typeface="メイリオ" panose="020B0604030504040204" pitchFamily="50" charset="-128"/>
                <a:cs typeface="MS UI Gothic"/>
              </a:rPr>
              <a:t>。</a:t>
            </a:r>
            <a:r>
              <a:rPr sz="2400" spc="350" dirty="0">
                <a:latin typeface="メイリオ" panose="020B0604030504040204" pitchFamily="50" charset="-128"/>
                <a:ea typeface="メイリオ" panose="020B0604030504040204" pitchFamily="50" charset="-128"/>
                <a:cs typeface="MS UI Gothic"/>
              </a:rPr>
              <a:t>入力</a:t>
            </a:r>
            <a:r>
              <a:rPr sz="2400" spc="250" dirty="0">
                <a:latin typeface="メイリオ" panose="020B0604030504040204" pitchFamily="50" charset="-128"/>
                <a:ea typeface="メイリオ" panose="020B0604030504040204" pitchFamily="50" charset="-128"/>
                <a:cs typeface="MS UI Gothic"/>
              </a:rPr>
              <a:t>し</a:t>
            </a:r>
            <a:r>
              <a:rPr sz="2400" spc="275" dirty="0">
                <a:latin typeface="メイリオ" panose="020B0604030504040204" pitchFamily="50" charset="-128"/>
                <a:ea typeface="メイリオ" panose="020B0604030504040204" pitchFamily="50" charset="-128"/>
                <a:cs typeface="MS UI Gothic"/>
              </a:rPr>
              <a:t>た</a:t>
            </a:r>
            <a:r>
              <a:rPr sz="2400" spc="240" dirty="0">
                <a:latin typeface="メイリオ" panose="020B0604030504040204" pitchFamily="50" charset="-128"/>
                <a:ea typeface="メイリオ" panose="020B0604030504040204" pitchFamily="50" charset="-128"/>
                <a:cs typeface="MS UI Gothic"/>
              </a:rPr>
              <a:t>ら</a:t>
            </a:r>
            <a:r>
              <a:rPr sz="2400" spc="130" dirty="0">
                <a:latin typeface="メイリオ" panose="020B0604030504040204" pitchFamily="50" charset="-128"/>
                <a:ea typeface="メイリオ" panose="020B0604030504040204" pitchFamily="50" charset="-128"/>
                <a:cs typeface="MS UI Gothic"/>
              </a:rPr>
              <a:t>［TAB］</a:t>
            </a:r>
            <a:r>
              <a:rPr sz="2400" spc="240" dirty="0">
                <a:latin typeface="メイリオ" panose="020B0604030504040204" pitchFamily="50" charset="-128"/>
                <a:ea typeface="メイリオ" panose="020B0604030504040204" pitchFamily="50" charset="-128"/>
                <a:cs typeface="MS UI Gothic"/>
              </a:rPr>
              <a:t>キー</a:t>
            </a:r>
            <a:r>
              <a:rPr sz="2400" spc="220" dirty="0">
                <a:latin typeface="メイリオ" panose="020B0604030504040204" pitchFamily="50" charset="-128"/>
                <a:ea typeface="メイリオ" panose="020B0604030504040204" pitchFamily="50" charset="-128"/>
                <a:cs typeface="MS UI Gothic"/>
              </a:rPr>
              <a:t>を</a:t>
            </a:r>
            <a:r>
              <a:rPr sz="2400" spc="295" dirty="0">
                <a:latin typeface="メイリオ" panose="020B0604030504040204" pitchFamily="50" charset="-128"/>
                <a:ea typeface="メイリオ" panose="020B0604030504040204" pitchFamily="50" charset="-128"/>
                <a:cs typeface="MS UI Gothic"/>
              </a:rPr>
              <a:t>打</a:t>
            </a:r>
            <a:r>
              <a:rPr sz="2400" spc="285" dirty="0">
                <a:latin typeface="メイリオ" panose="020B0604030504040204" pitchFamily="50" charset="-128"/>
                <a:ea typeface="メイリオ" panose="020B0604030504040204" pitchFamily="50" charset="-128"/>
                <a:cs typeface="MS UI Gothic"/>
              </a:rPr>
              <a:t>っ</a:t>
            </a:r>
            <a:r>
              <a:rPr sz="2400" spc="114" dirty="0">
                <a:latin typeface="メイリオ" panose="020B0604030504040204" pitchFamily="50" charset="-128"/>
                <a:ea typeface="メイリオ" panose="020B0604030504040204" pitchFamily="50" charset="-128"/>
                <a:cs typeface="MS UI Gothic"/>
              </a:rPr>
              <a:t>て</a:t>
            </a:r>
            <a:r>
              <a:rPr sz="2400" spc="145" dirty="0">
                <a:latin typeface="メイリオ" panose="020B0604030504040204" pitchFamily="50" charset="-128"/>
                <a:ea typeface="メイリオ" panose="020B0604030504040204" pitchFamily="50" charset="-128"/>
                <a:cs typeface="MS UI Gothic"/>
              </a:rPr>
              <a:t>次</a:t>
            </a:r>
            <a:r>
              <a:rPr sz="2400" spc="120" dirty="0">
                <a:latin typeface="メイリオ" panose="020B0604030504040204" pitchFamily="50" charset="-128"/>
                <a:ea typeface="メイリオ" panose="020B0604030504040204" pitchFamily="50" charset="-128"/>
                <a:cs typeface="MS UI Gothic"/>
              </a:rPr>
              <a:t>の</a:t>
            </a:r>
            <a:r>
              <a:rPr sz="2400" spc="145" dirty="0">
                <a:latin typeface="メイリオ" panose="020B0604030504040204" pitchFamily="50" charset="-128"/>
                <a:ea typeface="メイリオ" panose="020B0604030504040204" pitchFamily="50" charset="-128"/>
                <a:cs typeface="MS UI Gothic"/>
              </a:rPr>
              <a:t>項目</a:t>
            </a:r>
            <a:r>
              <a:rPr sz="2400" spc="114" dirty="0">
                <a:latin typeface="メイリオ" panose="020B0604030504040204" pitchFamily="50" charset="-128"/>
                <a:ea typeface="メイリオ" panose="020B0604030504040204" pitchFamily="50" charset="-128"/>
                <a:cs typeface="MS UI Gothic"/>
              </a:rPr>
              <a:t>に</a:t>
            </a:r>
            <a:r>
              <a:rPr sz="2400" spc="145" dirty="0">
                <a:latin typeface="メイリオ" panose="020B0604030504040204" pitchFamily="50" charset="-128"/>
                <a:ea typeface="メイリオ" panose="020B0604030504040204" pitchFamily="50" charset="-128"/>
                <a:cs typeface="MS UI Gothic"/>
              </a:rPr>
              <a:t>移動</a:t>
            </a:r>
            <a:r>
              <a:rPr sz="2400" spc="105" dirty="0">
                <a:latin typeface="メイリオ" panose="020B0604030504040204" pitchFamily="50" charset="-128"/>
                <a:ea typeface="メイリオ" panose="020B0604030504040204" pitchFamily="50" charset="-128"/>
                <a:cs typeface="MS UI Gothic"/>
              </a:rPr>
              <a:t>し</a:t>
            </a:r>
            <a:r>
              <a:rPr sz="2400" spc="110"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 </a:t>
            </a:r>
            <a:r>
              <a:rPr sz="2400" spc="105" dirty="0">
                <a:latin typeface="メイリオ" panose="020B0604030504040204" pitchFamily="50" charset="-128"/>
                <a:ea typeface="メイリオ" panose="020B0604030504040204" pitchFamily="50" charset="-128"/>
                <a:cs typeface="MS UI Gothic"/>
              </a:rPr>
              <a:t>最小配線幅</a:t>
            </a:r>
            <a:r>
              <a:rPr sz="2400" spc="65" dirty="0">
                <a:latin typeface="メイリオ" panose="020B0604030504040204" pitchFamily="50" charset="-128"/>
                <a:ea typeface="メイリオ" panose="020B0604030504040204" pitchFamily="50" charset="-128"/>
                <a:cs typeface="MS UI Gothic"/>
              </a:rPr>
              <a:t>と</a:t>
            </a:r>
            <a:r>
              <a:rPr sz="2400" spc="105" dirty="0">
                <a:latin typeface="メイリオ" panose="020B0604030504040204" pitchFamily="50" charset="-128"/>
                <a:ea typeface="メイリオ" panose="020B0604030504040204" pitchFamily="50" charset="-128"/>
                <a:cs typeface="MS UI Gothic"/>
              </a:rPr>
              <a:t>最小穴間隔</a:t>
            </a:r>
            <a:r>
              <a:rPr sz="2400" spc="90" dirty="0">
                <a:latin typeface="メイリオ" panose="020B0604030504040204" pitchFamily="50" charset="-128"/>
                <a:ea typeface="メイリオ" panose="020B0604030504040204" pitchFamily="50" charset="-128"/>
                <a:cs typeface="MS UI Gothic"/>
              </a:rPr>
              <a:t>は</a:t>
            </a:r>
            <a:r>
              <a:rPr sz="2400" spc="40" dirty="0">
                <a:latin typeface="メイリオ" panose="020B0604030504040204" pitchFamily="50" charset="-128"/>
                <a:ea typeface="メイリオ" panose="020B0604030504040204" pitchFamily="50" charset="-128"/>
                <a:cs typeface="MS UI Gothic"/>
              </a:rPr>
              <a:t>mil</a:t>
            </a:r>
            <a:r>
              <a:rPr sz="2400" spc="105" dirty="0">
                <a:latin typeface="メイリオ" panose="020B0604030504040204" pitchFamily="50" charset="-128"/>
                <a:ea typeface="メイリオ" panose="020B0604030504040204" pitchFamily="50" charset="-128"/>
                <a:cs typeface="MS UI Gothic"/>
              </a:rPr>
              <a:t>単位</a:t>
            </a:r>
            <a:r>
              <a:rPr sz="2400" spc="80" dirty="0">
                <a:latin typeface="メイリオ" panose="020B0604030504040204" pitchFamily="50" charset="-128"/>
                <a:ea typeface="メイリオ" panose="020B0604030504040204" pitchFamily="50" charset="-128"/>
                <a:cs typeface="MS UI Gothic"/>
              </a:rPr>
              <a:t>を</a:t>
            </a:r>
            <a:r>
              <a:rPr sz="2400" spc="105" dirty="0">
                <a:latin typeface="メイリオ" panose="020B0604030504040204" pitchFamily="50" charset="-128"/>
                <a:ea typeface="メイリオ" panose="020B0604030504040204" pitchFamily="50" charset="-128"/>
                <a:cs typeface="MS UI Gothic"/>
              </a:rPr>
              <a:t>付</a:t>
            </a:r>
            <a:r>
              <a:rPr sz="2400" spc="85" dirty="0">
                <a:latin typeface="メイリオ" panose="020B0604030504040204" pitchFamily="50" charset="-128"/>
                <a:ea typeface="メイリオ" panose="020B0604030504040204" pitchFamily="50" charset="-128"/>
                <a:cs typeface="MS UI Gothic"/>
              </a:rPr>
              <a:t>け</a:t>
            </a:r>
            <a:r>
              <a:rPr sz="2400" spc="80" dirty="0">
                <a:latin typeface="メイリオ" panose="020B0604030504040204" pitchFamily="50" charset="-128"/>
                <a:ea typeface="メイリオ" panose="020B0604030504040204" pitchFamily="50" charset="-128"/>
                <a:cs typeface="MS UI Gothic"/>
              </a:rPr>
              <a:t>て</a:t>
            </a:r>
            <a:r>
              <a:rPr sz="2400" spc="105" dirty="0">
                <a:latin typeface="メイリオ" panose="020B0604030504040204" pitchFamily="50" charset="-128"/>
                <a:ea typeface="メイリオ" panose="020B0604030504040204" pitchFamily="50" charset="-128"/>
                <a:cs typeface="MS UI Gothic"/>
              </a:rPr>
              <a:t>入力</a:t>
            </a:r>
            <a:r>
              <a:rPr sz="2400" spc="75" dirty="0">
                <a:latin typeface="メイリオ" panose="020B0604030504040204" pitchFamily="50" charset="-128"/>
                <a:ea typeface="メイリオ" panose="020B0604030504040204" pitchFamily="50" charset="-128"/>
                <a:cs typeface="MS UI Gothic"/>
              </a:rPr>
              <a:t>し</a:t>
            </a:r>
            <a:r>
              <a:rPr sz="2400" spc="80" dirty="0">
                <a:latin typeface="メイリオ" panose="020B0604030504040204" pitchFamily="50" charset="-128"/>
                <a:ea typeface="メイリオ" panose="020B0604030504040204" pitchFamily="50" charset="-128"/>
                <a:cs typeface="MS UI Gothic"/>
              </a:rPr>
              <a:t>ます</a:t>
            </a:r>
            <a:r>
              <a:rPr sz="2400" spc="550" dirty="0">
                <a:latin typeface="メイリオ" panose="020B0604030504040204" pitchFamily="50" charset="-128"/>
                <a:ea typeface="メイリオ" panose="020B0604030504040204" pitchFamily="50" charset="-128"/>
                <a:cs typeface="MS UI Gothic"/>
              </a:rPr>
              <a:t>。</a:t>
            </a:r>
            <a:r>
              <a:rPr sz="2400" spc="185" dirty="0">
                <a:latin typeface="メイリオ" panose="020B0604030504040204" pitchFamily="50" charset="-128"/>
                <a:ea typeface="メイリオ" panose="020B0604030504040204" pitchFamily="50" charset="-128"/>
                <a:cs typeface="MS UI Gothic"/>
              </a:rPr>
              <a:t>［</a:t>
            </a:r>
            <a:r>
              <a:rPr sz="2400" spc="185" dirty="0" err="1">
                <a:latin typeface="メイリオ" panose="020B0604030504040204" pitchFamily="50" charset="-128"/>
                <a:ea typeface="メイリオ" panose="020B0604030504040204" pitchFamily="50" charset="-128"/>
                <a:cs typeface="MS UI Gothic"/>
              </a:rPr>
              <a:t>TAB］</a:t>
            </a:r>
            <a:r>
              <a:rPr sz="2400" spc="245" dirty="0" err="1">
                <a:latin typeface="メイリオ" panose="020B0604030504040204" pitchFamily="50" charset="-128"/>
                <a:ea typeface="メイリオ" panose="020B0604030504040204" pitchFamily="50" charset="-128"/>
                <a:cs typeface="MS UI Gothic"/>
              </a:rPr>
              <a:t>キー</a:t>
            </a:r>
            <a:r>
              <a:rPr sz="2400" spc="225" dirty="0" err="1">
                <a:latin typeface="メイリオ" panose="020B0604030504040204" pitchFamily="50" charset="-128"/>
                <a:ea typeface="メイリオ" panose="020B0604030504040204" pitchFamily="50" charset="-128"/>
                <a:cs typeface="MS UI Gothic"/>
              </a:rPr>
              <a:t>を</a:t>
            </a:r>
            <a:r>
              <a:rPr sz="2400" spc="300" dirty="0" err="1">
                <a:latin typeface="メイリオ" panose="020B0604030504040204" pitchFamily="50" charset="-128"/>
                <a:ea typeface="メイリオ" panose="020B0604030504040204" pitchFamily="50" charset="-128"/>
                <a:cs typeface="MS UI Gothic"/>
              </a:rPr>
              <a:t>打</a:t>
            </a:r>
            <a:r>
              <a:rPr sz="2400" spc="295" dirty="0" err="1">
                <a:latin typeface="メイリオ" panose="020B0604030504040204" pitchFamily="50" charset="-128"/>
                <a:ea typeface="メイリオ" panose="020B0604030504040204" pitchFamily="50" charset="-128"/>
                <a:cs typeface="MS UI Gothic"/>
              </a:rPr>
              <a:t>っ</a:t>
            </a:r>
            <a:r>
              <a:rPr sz="2400" spc="135" dirty="0" err="1">
                <a:latin typeface="メイリオ" panose="020B0604030504040204" pitchFamily="50" charset="-128"/>
                <a:ea typeface="メイリオ" panose="020B0604030504040204" pitchFamily="50" charset="-128"/>
                <a:cs typeface="MS UI Gothic"/>
              </a:rPr>
              <a:t>て</a:t>
            </a:r>
            <a:r>
              <a:rPr sz="2400" spc="175" dirty="0" err="1">
                <a:latin typeface="メイリオ" panose="020B0604030504040204" pitchFamily="50" charset="-128"/>
                <a:ea typeface="メイリオ" panose="020B0604030504040204" pitchFamily="50" charset="-128"/>
                <a:cs typeface="MS UI Gothic"/>
              </a:rPr>
              <a:t>次</a:t>
            </a:r>
            <a:r>
              <a:rPr sz="2400" spc="135" dirty="0" err="1">
                <a:latin typeface="メイリオ" panose="020B0604030504040204" pitchFamily="50" charset="-128"/>
                <a:ea typeface="メイリオ" panose="020B0604030504040204" pitchFamily="50" charset="-128"/>
                <a:cs typeface="MS UI Gothic"/>
              </a:rPr>
              <a:t>に</a:t>
            </a:r>
            <a:r>
              <a:rPr sz="2400" spc="175" dirty="0" err="1">
                <a:latin typeface="メイリオ" panose="020B0604030504040204" pitchFamily="50" charset="-128"/>
                <a:ea typeface="メイリオ" panose="020B0604030504040204" pitchFamily="50" charset="-128"/>
                <a:cs typeface="MS UI Gothic"/>
              </a:rPr>
              <a:t>移</a:t>
            </a:r>
            <a:r>
              <a:rPr sz="2400" spc="135" dirty="0" err="1">
                <a:latin typeface="メイリオ" panose="020B0604030504040204" pitchFamily="50" charset="-128"/>
                <a:ea typeface="メイリオ" panose="020B0604030504040204" pitchFamily="50" charset="-128"/>
                <a:cs typeface="MS UI Gothic"/>
              </a:rPr>
              <a:t>る</a:t>
            </a:r>
            <a:r>
              <a:rPr sz="2400" spc="110" dirty="0" err="1">
                <a:latin typeface="メイリオ" panose="020B0604030504040204" pitchFamily="50" charset="-128"/>
                <a:ea typeface="メイリオ" panose="020B0604030504040204" pitchFamily="50" charset="-128"/>
                <a:cs typeface="MS UI Gothic"/>
              </a:rPr>
              <a:t>と</a:t>
            </a:r>
            <a:r>
              <a:rPr sz="2400" spc="175" dirty="0" err="1">
                <a:latin typeface="メイリオ" panose="020B0604030504040204" pitchFamily="50" charset="-128"/>
                <a:ea typeface="メイリオ" panose="020B0604030504040204" pitchFamily="50" charset="-128"/>
                <a:cs typeface="MS UI Gothic"/>
              </a:rPr>
              <a:t>自動</a:t>
            </a:r>
            <a:r>
              <a:rPr sz="2400" spc="110" dirty="0" err="1">
                <a:latin typeface="メイリオ" panose="020B0604030504040204" pitchFamily="50" charset="-128"/>
                <a:ea typeface="メイリオ" panose="020B0604030504040204" pitchFamily="50" charset="-128"/>
                <a:cs typeface="MS UI Gothic"/>
              </a:rPr>
              <a:t>的</a:t>
            </a:r>
            <a:r>
              <a:rPr sz="2400" spc="85" dirty="0" err="1">
                <a:latin typeface="メイリオ" panose="020B0604030504040204" pitchFamily="50" charset="-128"/>
                <a:ea typeface="メイリオ" panose="020B0604030504040204" pitchFamily="50" charset="-128"/>
                <a:cs typeface="MS UI Gothic"/>
              </a:rPr>
              <a:t>に</a:t>
            </a:r>
            <a:r>
              <a:rPr sz="2400" spc="65" dirty="0" err="1">
                <a:latin typeface="メイリオ" panose="020B0604030504040204" pitchFamily="50" charset="-128"/>
                <a:ea typeface="メイリオ" panose="020B0604030504040204" pitchFamily="50" charset="-128"/>
                <a:cs typeface="MS UI Gothic"/>
              </a:rPr>
              <a:t>mil→mm</a:t>
            </a:r>
            <a:r>
              <a:rPr sz="2400" spc="110" dirty="0" err="1">
                <a:latin typeface="メイリオ" panose="020B0604030504040204" pitchFamily="50" charset="-128"/>
                <a:ea typeface="メイリオ" panose="020B0604030504040204" pitchFamily="50" charset="-128"/>
                <a:cs typeface="MS UI Gothic"/>
              </a:rPr>
              <a:t>単位換算</a:t>
            </a:r>
            <a:r>
              <a:rPr sz="2400" spc="95" dirty="0" err="1">
                <a:latin typeface="メイリオ" panose="020B0604030504040204" pitchFamily="50" charset="-128"/>
                <a:ea typeface="メイリオ" panose="020B0604030504040204" pitchFamily="50" charset="-128"/>
                <a:cs typeface="MS UI Gothic"/>
              </a:rPr>
              <a:t>が</a:t>
            </a:r>
            <a:r>
              <a:rPr sz="2400" spc="110" dirty="0" err="1">
                <a:latin typeface="メイリオ" panose="020B0604030504040204" pitchFamily="50" charset="-128"/>
                <a:ea typeface="メイリオ" panose="020B0604030504040204" pitchFamily="50" charset="-128"/>
                <a:cs typeface="MS UI Gothic"/>
              </a:rPr>
              <a:t>行</a:t>
            </a:r>
            <a:r>
              <a:rPr sz="2400" spc="95" dirty="0" err="1">
                <a:latin typeface="メイリオ" panose="020B0604030504040204" pitchFamily="50" charset="-128"/>
                <a:ea typeface="メイリオ" panose="020B0604030504040204" pitchFamily="50" charset="-128"/>
                <a:cs typeface="MS UI Gothic"/>
              </a:rPr>
              <a:t>わ</a:t>
            </a:r>
            <a:r>
              <a:rPr sz="2400" spc="100" dirty="0" err="1">
                <a:latin typeface="メイリオ" panose="020B0604030504040204" pitchFamily="50" charset="-128"/>
                <a:ea typeface="メイリオ" panose="020B0604030504040204" pitchFamily="50" charset="-128"/>
                <a:cs typeface="MS UI Gothic"/>
              </a:rPr>
              <a:t>れ</a:t>
            </a:r>
            <a:r>
              <a:rPr sz="2400" spc="85" dirty="0" err="1">
                <a:latin typeface="メイリオ" panose="020B0604030504040204" pitchFamily="50" charset="-128"/>
                <a:ea typeface="メイリオ" panose="020B0604030504040204" pitchFamily="50" charset="-128"/>
                <a:cs typeface="MS UI Gothic"/>
              </a:rPr>
              <a:t>ま</a:t>
            </a:r>
            <a:r>
              <a:rPr sz="2400" spc="70" dirty="0" err="1">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Arial"/>
            </a:endParaRPr>
          </a:p>
        </p:txBody>
      </p:sp>
      <p:sp>
        <p:nvSpPr>
          <p:cNvPr id="28" name="object 28"/>
          <p:cNvSpPr txBox="1">
            <a:spLocks noGrp="1"/>
          </p:cNvSpPr>
          <p:nvPr>
            <p:ph type="sldNum" sz="quarter" idx="7"/>
          </p:nvPr>
        </p:nvSpPr>
        <p:spPr/>
        <p:txBody>
          <a:bodyPr/>
          <a:lstStyle/>
          <a:p>
            <a:r>
              <a:rPr lang="en-US" altLang="ja-JP" dirty="0"/>
              <a:t>22</a:t>
            </a:r>
          </a:p>
        </p:txBody>
      </p:sp>
      <p:grpSp>
        <p:nvGrpSpPr>
          <p:cNvPr id="42" name="グループ化 41">
            <a:extLst>
              <a:ext uri="{FF2B5EF4-FFF2-40B4-BE49-F238E27FC236}">
                <a16:creationId xmlns:a16="http://schemas.microsoft.com/office/drawing/2014/main" id="{A13F8A6D-765E-4CBD-ABCC-2D2531F7DF15}"/>
              </a:ext>
            </a:extLst>
          </p:cNvPr>
          <p:cNvGrpSpPr/>
          <p:nvPr/>
        </p:nvGrpSpPr>
        <p:grpSpPr>
          <a:xfrm>
            <a:off x="2875756" y="2679700"/>
            <a:ext cx="9865509" cy="4665864"/>
            <a:chOff x="2064696" y="2027469"/>
            <a:chExt cx="9865509" cy="4665864"/>
          </a:xfrm>
        </p:grpSpPr>
        <p:sp>
          <p:nvSpPr>
            <p:cNvPr id="8" name="object 8"/>
            <p:cNvSpPr/>
            <p:nvPr/>
          </p:nvSpPr>
          <p:spPr>
            <a:xfrm>
              <a:off x="2064696" y="2027469"/>
              <a:ext cx="9865509" cy="4068090"/>
            </a:xfrm>
            <a:prstGeom prst="rect">
              <a:avLst/>
            </a:prstGeom>
            <a:blipFill>
              <a:blip r:embed="rId2" cstate="print"/>
              <a:stretch>
                <a:fillRect/>
              </a:stretch>
            </a:blipFill>
          </p:spPr>
          <p:txBody>
            <a:bodyPr wrap="square" lIns="0" tIns="0" rIns="0" bIns="0" rtlCol="0"/>
            <a:lstStyle/>
            <a:p>
              <a:endParaRPr dirty="0"/>
            </a:p>
          </p:txBody>
        </p:sp>
        <p:sp>
          <p:nvSpPr>
            <p:cNvPr id="9" name="object 9"/>
            <p:cNvSpPr txBox="1"/>
            <p:nvPr/>
          </p:nvSpPr>
          <p:spPr>
            <a:xfrm>
              <a:off x="4247356" y="4264015"/>
              <a:ext cx="1354786" cy="289822"/>
            </a:xfrm>
            <a:prstGeom prst="rect">
              <a:avLst/>
            </a:prstGeom>
          </p:spPr>
          <p:txBody>
            <a:bodyPr vert="horz" wrap="square" lIns="0" tIns="12700" rIns="0" bIns="0" rtlCol="0">
              <a:spAutoFit/>
            </a:bodyPr>
            <a:lstStyle/>
            <a:p>
              <a:pPr marL="12700">
                <a:spcBef>
                  <a:spcPts val="100"/>
                </a:spcBef>
              </a:pPr>
              <a:r>
                <a:rPr lang="en-US" altLang="ja-JP" dirty="0">
                  <a:latin typeface="Arial"/>
                  <a:cs typeface="Arial"/>
                </a:rPr>
                <a:t>0.2</a:t>
              </a:r>
              <a:endParaRPr dirty="0">
                <a:latin typeface="Arial"/>
                <a:cs typeface="Arial"/>
              </a:endParaRPr>
            </a:p>
          </p:txBody>
        </p:sp>
        <p:sp>
          <p:nvSpPr>
            <p:cNvPr id="11" name="object 11"/>
            <p:cNvSpPr/>
            <p:nvPr/>
          </p:nvSpPr>
          <p:spPr>
            <a:xfrm>
              <a:off x="7411296" y="2140558"/>
              <a:ext cx="4075541" cy="491188"/>
            </a:xfrm>
            <a:custGeom>
              <a:avLst/>
              <a:gdLst/>
              <a:ahLst/>
              <a:cxnLst/>
              <a:rect l="l" t="t" r="r" b="b"/>
              <a:pathLst>
                <a:path w="1981200" h="276225">
                  <a:moveTo>
                    <a:pt x="1929210" y="0"/>
                  </a:moveTo>
                  <a:lnTo>
                    <a:pt x="147637" y="0"/>
                  </a:lnTo>
                  <a:lnTo>
                    <a:pt x="127430" y="4095"/>
                  </a:lnTo>
                  <a:lnTo>
                    <a:pt x="110901" y="15254"/>
                  </a:lnTo>
                  <a:lnTo>
                    <a:pt x="99742" y="31783"/>
                  </a:lnTo>
                  <a:lnTo>
                    <a:pt x="95647" y="51991"/>
                  </a:lnTo>
                  <a:lnTo>
                    <a:pt x="95647" y="74216"/>
                  </a:lnTo>
                  <a:lnTo>
                    <a:pt x="0" y="130175"/>
                  </a:lnTo>
                  <a:lnTo>
                    <a:pt x="95647" y="185737"/>
                  </a:lnTo>
                  <a:lnTo>
                    <a:pt x="95647" y="224631"/>
                  </a:lnTo>
                  <a:lnTo>
                    <a:pt x="99742" y="244776"/>
                  </a:lnTo>
                  <a:lnTo>
                    <a:pt x="110901" y="261169"/>
                  </a:lnTo>
                  <a:lnTo>
                    <a:pt x="127430" y="272191"/>
                  </a:lnTo>
                  <a:lnTo>
                    <a:pt x="147637" y="276225"/>
                  </a:lnTo>
                  <a:lnTo>
                    <a:pt x="1929210" y="276225"/>
                  </a:lnTo>
                  <a:lnTo>
                    <a:pt x="1949355" y="272191"/>
                  </a:lnTo>
                  <a:lnTo>
                    <a:pt x="1965748" y="261169"/>
                  </a:lnTo>
                  <a:lnTo>
                    <a:pt x="1976770" y="244776"/>
                  </a:lnTo>
                  <a:lnTo>
                    <a:pt x="1980803" y="224631"/>
                  </a:lnTo>
                  <a:lnTo>
                    <a:pt x="1980803" y="51991"/>
                  </a:lnTo>
                  <a:lnTo>
                    <a:pt x="1976770" y="31783"/>
                  </a:lnTo>
                  <a:lnTo>
                    <a:pt x="1965748" y="15254"/>
                  </a:lnTo>
                  <a:lnTo>
                    <a:pt x="1949355" y="4095"/>
                  </a:lnTo>
                  <a:lnTo>
                    <a:pt x="1929210" y="0"/>
                  </a:lnTo>
                  <a:close/>
                </a:path>
              </a:pathLst>
            </a:custGeom>
            <a:solidFill>
              <a:srgbClr val="FFF9B0"/>
            </a:solidFill>
          </p:spPr>
          <p:txBody>
            <a:bodyPr wrap="square" lIns="0" tIns="0" rIns="0" bIns="0" rtlCol="0"/>
            <a:lstStyle/>
            <a:p>
              <a:endParaRPr dirty="0"/>
            </a:p>
          </p:txBody>
        </p:sp>
        <p:sp>
          <p:nvSpPr>
            <p:cNvPr id="12" name="object 12"/>
            <p:cNvSpPr/>
            <p:nvPr/>
          </p:nvSpPr>
          <p:spPr>
            <a:xfrm>
              <a:off x="7411296" y="2140558"/>
              <a:ext cx="4075541" cy="491188"/>
            </a:xfrm>
            <a:custGeom>
              <a:avLst/>
              <a:gdLst/>
              <a:ahLst/>
              <a:cxnLst/>
              <a:rect l="l" t="t" r="r" b="b"/>
              <a:pathLst>
                <a:path w="1981200" h="276225">
                  <a:moveTo>
                    <a:pt x="147637" y="0"/>
                  </a:moveTo>
                  <a:lnTo>
                    <a:pt x="127429" y="4095"/>
                  </a:lnTo>
                  <a:lnTo>
                    <a:pt x="110900" y="15253"/>
                  </a:lnTo>
                  <a:lnTo>
                    <a:pt x="99742" y="31783"/>
                  </a:lnTo>
                  <a:lnTo>
                    <a:pt x="95646" y="51990"/>
                  </a:lnTo>
                  <a:lnTo>
                    <a:pt x="95646" y="74215"/>
                  </a:lnTo>
                  <a:lnTo>
                    <a:pt x="0" y="130175"/>
                  </a:lnTo>
                  <a:lnTo>
                    <a:pt x="95646" y="185737"/>
                  </a:lnTo>
                  <a:lnTo>
                    <a:pt x="95646" y="224631"/>
                  </a:lnTo>
                  <a:lnTo>
                    <a:pt x="99742" y="244776"/>
                  </a:lnTo>
                  <a:lnTo>
                    <a:pt x="110900" y="261169"/>
                  </a:lnTo>
                  <a:lnTo>
                    <a:pt x="127429" y="272191"/>
                  </a:lnTo>
                  <a:lnTo>
                    <a:pt x="147637" y="276225"/>
                  </a:lnTo>
                  <a:lnTo>
                    <a:pt x="1929209" y="276225"/>
                  </a:lnTo>
                  <a:lnTo>
                    <a:pt x="1949354" y="272191"/>
                  </a:lnTo>
                  <a:lnTo>
                    <a:pt x="1965747" y="261169"/>
                  </a:lnTo>
                  <a:lnTo>
                    <a:pt x="1976769" y="244776"/>
                  </a:lnTo>
                  <a:lnTo>
                    <a:pt x="1980803" y="224631"/>
                  </a:lnTo>
                  <a:lnTo>
                    <a:pt x="1980803" y="51990"/>
                  </a:lnTo>
                  <a:lnTo>
                    <a:pt x="1976769" y="31783"/>
                  </a:lnTo>
                  <a:lnTo>
                    <a:pt x="1965747" y="15253"/>
                  </a:lnTo>
                  <a:lnTo>
                    <a:pt x="1949354" y="4095"/>
                  </a:lnTo>
                  <a:lnTo>
                    <a:pt x="1929209" y="0"/>
                  </a:lnTo>
                  <a:lnTo>
                    <a:pt x="147637" y="0"/>
                  </a:lnTo>
                  <a:close/>
                </a:path>
              </a:pathLst>
            </a:custGeom>
            <a:ln w="12700">
              <a:solidFill>
                <a:srgbClr val="A7A7A7"/>
              </a:solidFill>
            </a:ln>
          </p:spPr>
          <p:txBody>
            <a:bodyPr wrap="square" lIns="0" tIns="0" rIns="0" bIns="0" rtlCol="0"/>
            <a:lstStyle/>
            <a:p>
              <a:endParaRPr dirty="0"/>
            </a:p>
          </p:txBody>
        </p:sp>
        <p:sp>
          <p:nvSpPr>
            <p:cNvPr id="14" name="object 14"/>
            <p:cNvSpPr/>
            <p:nvPr/>
          </p:nvSpPr>
          <p:spPr>
            <a:xfrm>
              <a:off x="7407216" y="5456158"/>
              <a:ext cx="4079459" cy="491188"/>
            </a:xfrm>
            <a:custGeom>
              <a:avLst/>
              <a:gdLst/>
              <a:ahLst/>
              <a:cxnLst/>
              <a:rect l="l" t="t" r="r" b="b"/>
              <a:pathLst>
                <a:path w="1983104" h="276225">
                  <a:moveTo>
                    <a:pt x="1930796" y="0"/>
                  </a:moveTo>
                  <a:lnTo>
                    <a:pt x="125014" y="0"/>
                  </a:lnTo>
                  <a:lnTo>
                    <a:pt x="104807" y="4095"/>
                  </a:lnTo>
                  <a:lnTo>
                    <a:pt x="88278" y="15254"/>
                  </a:lnTo>
                  <a:lnTo>
                    <a:pt x="77120" y="31783"/>
                  </a:lnTo>
                  <a:lnTo>
                    <a:pt x="73025" y="51991"/>
                  </a:lnTo>
                  <a:lnTo>
                    <a:pt x="73025" y="77787"/>
                  </a:lnTo>
                  <a:lnTo>
                    <a:pt x="0" y="133747"/>
                  </a:lnTo>
                  <a:lnTo>
                    <a:pt x="73025" y="189706"/>
                  </a:lnTo>
                  <a:lnTo>
                    <a:pt x="73025" y="224631"/>
                  </a:lnTo>
                  <a:lnTo>
                    <a:pt x="77120" y="244776"/>
                  </a:lnTo>
                  <a:lnTo>
                    <a:pt x="88278" y="261169"/>
                  </a:lnTo>
                  <a:lnTo>
                    <a:pt x="104807" y="272191"/>
                  </a:lnTo>
                  <a:lnTo>
                    <a:pt x="125014" y="276225"/>
                  </a:lnTo>
                  <a:lnTo>
                    <a:pt x="1930796" y="276225"/>
                  </a:lnTo>
                  <a:lnTo>
                    <a:pt x="1951003" y="272191"/>
                  </a:lnTo>
                  <a:lnTo>
                    <a:pt x="1967533" y="261169"/>
                  </a:lnTo>
                  <a:lnTo>
                    <a:pt x="1978691" y="244776"/>
                  </a:lnTo>
                  <a:lnTo>
                    <a:pt x="1982787" y="224631"/>
                  </a:lnTo>
                  <a:lnTo>
                    <a:pt x="1982787" y="51991"/>
                  </a:lnTo>
                  <a:lnTo>
                    <a:pt x="1978691" y="31783"/>
                  </a:lnTo>
                  <a:lnTo>
                    <a:pt x="1967533" y="15254"/>
                  </a:lnTo>
                  <a:lnTo>
                    <a:pt x="1951003" y="4095"/>
                  </a:lnTo>
                  <a:lnTo>
                    <a:pt x="1930796" y="0"/>
                  </a:lnTo>
                  <a:close/>
                </a:path>
              </a:pathLst>
            </a:custGeom>
            <a:solidFill>
              <a:srgbClr val="FFF9B0"/>
            </a:solidFill>
          </p:spPr>
          <p:txBody>
            <a:bodyPr wrap="square" lIns="0" tIns="0" rIns="0" bIns="0" rtlCol="0"/>
            <a:lstStyle/>
            <a:p>
              <a:endParaRPr dirty="0"/>
            </a:p>
          </p:txBody>
        </p:sp>
        <p:sp>
          <p:nvSpPr>
            <p:cNvPr id="15" name="object 15"/>
            <p:cNvSpPr/>
            <p:nvPr/>
          </p:nvSpPr>
          <p:spPr>
            <a:xfrm>
              <a:off x="7407216" y="5456158"/>
              <a:ext cx="4079459" cy="491188"/>
            </a:xfrm>
            <a:custGeom>
              <a:avLst/>
              <a:gdLst/>
              <a:ahLst/>
              <a:cxnLst/>
              <a:rect l="l" t="t" r="r" b="b"/>
              <a:pathLst>
                <a:path w="1983104" h="276225">
                  <a:moveTo>
                    <a:pt x="125015" y="0"/>
                  </a:moveTo>
                  <a:lnTo>
                    <a:pt x="104808" y="4095"/>
                  </a:lnTo>
                  <a:lnTo>
                    <a:pt x="88278" y="15253"/>
                  </a:lnTo>
                  <a:lnTo>
                    <a:pt x="77120" y="31783"/>
                  </a:lnTo>
                  <a:lnTo>
                    <a:pt x="73025" y="51990"/>
                  </a:lnTo>
                  <a:lnTo>
                    <a:pt x="73025" y="77787"/>
                  </a:lnTo>
                  <a:lnTo>
                    <a:pt x="0" y="133746"/>
                  </a:lnTo>
                  <a:lnTo>
                    <a:pt x="73025" y="189706"/>
                  </a:lnTo>
                  <a:lnTo>
                    <a:pt x="73025" y="224631"/>
                  </a:lnTo>
                  <a:lnTo>
                    <a:pt x="77120" y="244776"/>
                  </a:lnTo>
                  <a:lnTo>
                    <a:pt x="88278" y="261169"/>
                  </a:lnTo>
                  <a:lnTo>
                    <a:pt x="104808" y="272191"/>
                  </a:lnTo>
                  <a:lnTo>
                    <a:pt x="125015" y="276225"/>
                  </a:lnTo>
                  <a:lnTo>
                    <a:pt x="1930796" y="276225"/>
                  </a:lnTo>
                  <a:lnTo>
                    <a:pt x="1951004" y="272191"/>
                  </a:lnTo>
                  <a:lnTo>
                    <a:pt x="1967533" y="261169"/>
                  </a:lnTo>
                  <a:lnTo>
                    <a:pt x="1978692" y="244776"/>
                  </a:lnTo>
                  <a:lnTo>
                    <a:pt x="1982787" y="224631"/>
                  </a:lnTo>
                  <a:lnTo>
                    <a:pt x="1982787" y="51990"/>
                  </a:lnTo>
                  <a:lnTo>
                    <a:pt x="1978691" y="31783"/>
                  </a:lnTo>
                  <a:lnTo>
                    <a:pt x="1967533" y="15253"/>
                  </a:lnTo>
                  <a:lnTo>
                    <a:pt x="1951003" y="4095"/>
                  </a:lnTo>
                  <a:lnTo>
                    <a:pt x="1930796" y="0"/>
                  </a:lnTo>
                  <a:lnTo>
                    <a:pt x="125015" y="0"/>
                  </a:lnTo>
                  <a:close/>
                </a:path>
              </a:pathLst>
            </a:custGeom>
            <a:ln w="12700">
              <a:solidFill>
                <a:srgbClr val="A7A7A7"/>
              </a:solidFill>
            </a:ln>
          </p:spPr>
          <p:txBody>
            <a:bodyPr wrap="square" lIns="0" tIns="0" rIns="0" bIns="0" rtlCol="0"/>
            <a:lstStyle/>
            <a:p>
              <a:endParaRPr dirty="0"/>
            </a:p>
          </p:txBody>
        </p:sp>
        <p:sp>
          <p:nvSpPr>
            <p:cNvPr id="16" name="object 16"/>
            <p:cNvSpPr txBox="1"/>
            <p:nvPr/>
          </p:nvSpPr>
          <p:spPr>
            <a:xfrm>
              <a:off x="7662631" y="5559498"/>
              <a:ext cx="3705868" cy="320602"/>
            </a:xfrm>
            <a:prstGeom prst="rect">
              <a:avLst/>
            </a:prstGeom>
          </p:spPr>
          <p:txBody>
            <a:bodyPr vert="horz" wrap="square" lIns="0" tIns="12700" rIns="0" bIns="0" rtlCol="0">
              <a:spAutoFit/>
            </a:bodyPr>
            <a:lstStyle/>
            <a:p>
              <a:pPr marL="12700">
                <a:spcBef>
                  <a:spcPts val="100"/>
                </a:spcBef>
              </a:pPr>
              <a:r>
                <a:rPr sz="2000" spc="85" dirty="0">
                  <a:latin typeface="游ゴシック"/>
                  <a:cs typeface="游ゴシック"/>
                </a:rPr>
                <a:t>0.3048</a:t>
              </a:r>
              <a:r>
                <a:rPr sz="2000" spc="5" dirty="0">
                  <a:latin typeface="游ゴシック"/>
                  <a:cs typeface="游ゴシック"/>
                </a:rPr>
                <a:t> </a:t>
              </a:r>
              <a:r>
                <a:rPr sz="2000" spc="15" dirty="0">
                  <a:latin typeface="游ゴシック"/>
                  <a:cs typeface="游ゴシック"/>
                </a:rPr>
                <a:t>mm</a:t>
              </a:r>
              <a:r>
                <a:rPr sz="2000" spc="10" dirty="0">
                  <a:latin typeface="游ゴシック"/>
                  <a:cs typeface="游ゴシック"/>
                </a:rPr>
                <a:t> </a:t>
              </a:r>
              <a:r>
                <a:rPr sz="2000" dirty="0">
                  <a:latin typeface="游ゴシック"/>
                  <a:cs typeface="游ゴシック"/>
                </a:rPr>
                <a:t>と単位換算される</a:t>
              </a:r>
            </a:p>
          </p:txBody>
        </p:sp>
        <p:sp>
          <p:nvSpPr>
            <p:cNvPr id="17" name="object 17"/>
            <p:cNvSpPr/>
            <p:nvPr/>
          </p:nvSpPr>
          <p:spPr>
            <a:xfrm>
              <a:off x="7555651" y="4408926"/>
              <a:ext cx="2837203" cy="491188"/>
            </a:xfrm>
            <a:custGeom>
              <a:avLst/>
              <a:gdLst/>
              <a:ahLst/>
              <a:cxnLst/>
              <a:rect l="l" t="t" r="r" b="b"/>
              <a:pathLst>
                <a:path w="1379220" h="276225">
                  <a:moveTo>
                    <a:pt x="1327150" y="0"/>
                  </a:moveTo>
                  <a:lnTo>
                    <a:pt x="125014" y="0"/>
                  </a:lnTo>
                  <a:lnTo>
                    <a:pt x="104807" y="4095"/>
                  </a:lnTo>
                  <a:lnTo>
                    <a:pt x="88278" y="15254"/>
                  </a:lnTo>
                  <a:lnTo>
                    <a:pt x="77120" y="31783"/>
                  </a:lnTo>
                  <a:lnTo>
                    <a:pt x="73025" y="51991"/>
                  </a:lnTo>
                  <a:lnTo>
                    <a:pt x="73025" y="77787"/>
                  </a:lnTo>
                  <a:lnTo>
                    <a:pt x="0" y="133747"/>
                  </a:lnTo>
                  <a:lnTo>
                    <a:pt x="73025" y="189706"/>
                  </a:lnTo>
                  <a:lnTo>
                    <a:pt x="73025" y="224631"/>
                  </a:lnTo>
                  <a:lnTo>
                    <a:pt x="77120" y="244776"/>
                  </a:lnTo>
                  <a:lnTo>
                    <a:pt x="88278" y="261169"/>
                  </a:lnTo>
                  <a:lnTo>
                    <a:pt x="104807" y="272191"/>
                  </a:lnTo>
                  <a:lnTo>
                    <a:pt x="125014" y="276225"/>
                  </a:lnTo>
                  <a:lnTo>
                    <a:pt x="1327150" y="276225"/>
                  </a:lnTo>
                  <a:lnTo>
                    <a:pt x="1347295" y="272191"/>
                  </a:lnTo>
                  <a:lnTo>
                    <a:pt x="1363688" y="261169"/>
                  </a:lnTo>
                  <a:lnTo>
                    <a:pt x="1374710" y="244776"/>
                  </a:lnTo>
                  <a:lnTo>
                    <a:pt x="1378743" y="224631"/>
                  </a:lnTo>
                  <a:lnTo>
                    <a:pt x="1378743" y="51991"/>
                  </a:lnTo>
                  <a:lnTo>
                    <a:pt x="1374710" y="31783"/>
                  </a:lnTo>
                  <a:lnTo>
                    <a:pt x="1363688" y="15254"/>
                  </a:lnTo>
                  <a:lnTo>
                    <a:pt x="1347295" y="4095"/>
                  </a:lnTo>
                  <a:lnTo>
                    <a:pt x="1327150" y="0"/>
                  </a:lnTo>
                  <a:close/>
                </a:path>
              </a:pathLst>
            </a:custGeom>
            <a:solidFill>
              <a:srgbClr val="FFF9B0"/>
            </a:solidFill>
          </p:spPr>
          <p:txBody>
            <a:bodyPr wrap="square" lIns="0" tIns="0" rIns="0" bIns="0" rtlCol="0"/>
            <a:lstStyle/>
            <a:p>
              <a:endParaRPr dirty="0"/>
            </a:p>
          </p:txBody>
        </p:sp>
        <p:sp>
          <p:nvSpPr>
            <p:cNvPr id="18" name="object 18"/>
            <p:cNvSpPr/>
            <p:nvPr/>
          </p:nvSpPr>
          <p:spPr>
            <a:xfrm>
              <a:off x="7555651" y="4408926"/>
              <a:ext cx="2837203" cy="491188"/>
            </a:xfrm>
            <a:custGeom>
              <a:avLst/>
              <a:gdLst/>
              <a:ahLst/>
              <a:cxnLst/>
              <a:rect l="l" t="t" r="r" b="b"/>
              <a:pathLst>
                <a:path w="1379220" h="276225">
                  <a:moveTo>
                    <a:pt x="125015" y="0"/>
                  </a:moveTo>
                  <a:lnTo>
                    <a:pt x="104808" y="4095"/>
                  </a:lnTo>
                  <a:lnTo>
                    <a:pt x="88278" y="15253"/>
                  </a:lnTo>
                  <a:lnTo>
                    <a:pt x="77120" y="31783"/>
                  </a:lnTo>
                  <a:lnTo>
                    <a:pt x="73025" y="51990"/>
                  </a:lnTo>
                  <a:lnTo>
                    <a:pt x="73025" y="77787"/>
                  </a:lnTo>
                  <a:lnTo>
                    <a:pt x="0" y="133746"/>
                  </a:lnTo>
                  <a:lnTo>
                    <a:pt x="73025" y="189706"/>
                  </a:lnTo>
                  <a:lnTo>
                    <a:pt x="73025" y="224631"/>
                  </a:lnTo>
                  <a:lnTo>
                    <a:pt x="77120" y="244776"/>
                  </a:lnTo>
                  <a:lnTo>
                    <a:pt x="88278" y="261169"/>
                  </a:lnTo>
                  <a:lnTo>
                    <a:pt x="104808" y="272191"/>
                  </a:lnTo>
                  <a:lnTo>
                    <a:pt x="125015" y="276225"/>
                  </a:lnTo>
                  <a:lnTo>
                    <a:pt x="1327150" y="276225"/>
                  </a:lnTo>
                  <a:lnTo>
                    <a:pt x="1347295" y="272191"/>
                  </a:lnTo>
                  <a:lnTo>
                    <a:pt x="1363688" y="261169"/>
                  </a:lnTo>
                  <a:lnTo>
                    <a:pt x="1374710" y="244776"/>
                  </a:lnTo>
                  <a:lnTo>
                    <a:pt x="1378743" y="224631"/>
                  </a:lnTo>
                  <a:lnTo>
                    <a:pt x="1378743" y="51990"/>
                  </a:lnTo>
                  <a:lnTo>
                    <a:pt x="1374710" y="31783"/>
                  </a:lnTo>
                  <a:lnTo>
                    <a:pt x="1363688" y="15253"/>
                  </a:lnTo>
                  <a:lnTo>
                    <a:pt x="1347295" y="4095"/>
                  </a:lnTo>
                  <a:lnTo>
                    <a:pt x="1327150" y="0"/>
                  </a:lnTo>
                  <a:lnTo>
                    <a:pt x="125015" y="0"/>
                  </a:lnTo>
                  <a:close/>
                </a:path>
              </a:pathLst>
            </a:custGeom>
            <a:ln w="12700">
              <a:solidFill>
                <a:srgbClr val="A7A7A7"/>
              </a:solidFill>
            </a:ln>
          </p:spPr>
          <p:txBody>
            <a:bodyPr wrap="square" lIns="0" tIns="0" rIns="0" bIns="0" rtlCol="0"/>
            <a:lstStyle/>
            <a:p>
              <a:endParaRPr dirty="0"/>
            </a:p>
          </p:txBody>
        </p:sp>
        <p:sp>
          <p:nvSpPr>
            <p:cNvPr id="19" name="object 19"/>
            <p:cNvSpPr txBox="1"/>
            <p:nvPr/>
          </p:nvSpPr>
          <p:spPr>
            <a:xfrm>
              <a:off x="7845506" y="4508500"/>
              <a:ext cx="2395686" cy="320602"/>
            </a:xfrm>
            <a:prstGeom prst="rect">
              <a:avLst/>
            </a:prstGeom>
          </p:spPr>
          <p:txBody>
            <a:bodyPr vert="horz" wrap="square" lIns="0" tIns="12700" rIns="0" bIns="0" rtlCol="0">
              <a:spAutoFit/>
            </a:bodyPr>
            <a:lstStyle/>
            <a:p>
              <a:pPr marL="12700">
                <a:spcBef>
                  <a:spcPts val="100"/>
                </a:spcBef>
              </a:pPr>
              <a:r>
                <a:rPr sz="2000" dirty="0">
                  <a:latin typeface="メイリオ" panose="020B0604030504040204" pitchFamily="50" charset="-128"/>
                  <a:ea typeface="メイリオ" panose="020B0604030504040204" pitchFamily="50" charset="-128"/>
                  <a:cs typeface="游ゴシック"/>
                </a:rPr>
                <a:t>デフ</a:t>
              </a:r>
              <a:r>
                <a:rPr sz="2000" spc="-30" dirty="0">
                  <a:latin typeface="メイリオ" panose="020B0604030504040204" pitchFamily="50" charset="-128"/>
                  <a:ea typeface="メイリオ" panose="020B0604030504040204" pitchFamily="50" charset="-128"/>
                  <a:cs typeface="游ゴシック"/>
                </a:rPr>
                <a:t>ォ</a:t>
              </a:r>
              <a:r>
                <a:rPr sz="2000" dirty="0">
                  <a:latin typeface="メイリオ" panose="020B0604030504040204" pitchFamily="50" charset="-128"/>
                  <a:ea typeface="メイリオ" panose="020B0604030504040204" pitchFamily="50" charset="-128"/>
                  <a:cs typeface="游ゴシック"/>
                </a:rPr>
                <a:t>ルト値のまま</a:t>
              </a:r>
            </a:p>
          </p:txBody>
        </p:sp>
        <p:sp>
          <p:nvSpPr>
            <p:cNvPr id="30" name="object 9">
              <a:extLst>
                <a:ext uri="{FF2B5EF4-FFF2-40B4-BE49-F238E27FC236}">
                  <a16:creationId xmlns:a16="http://schemas.microsoft.com/office/drawing/2014/main" id="{357D964F-6969-4453-AB4E-6D0A30D0F4AE}"/>
                </a:ext>
              </a:extLst>
            </p:cNvPr>
            <p:cNvSpPr txBox="1"/>
            <p:nvPr/>
          </p:nvSpPr>
          <p:spPr>
            <a:xfrm>
              <a:off x="4247356" y="5556841"/>
              <a:ext cx="1354786" cy="289822"/>
            </a:xfrm>
            <a:prstGeom prst="rect">
              <a:avLst/>
            </a:prstGeom>
          </p:spPr>
          <p:txBody>
            <a:bodyPr vert="horz" wrap="square" lIns="0" tIns="12700" rIns="0" bIns="0" rtlCol="0">
              <a:spAutoFit/>
            </a:bodyPr>
            <a:lstStyle/>
            <a:p>
              <a:pPr marL="12700">
                <a:spcBef>
                  <a:spcPts val="100"/>
                </a:spcBef>
              </a:pPr>
              <a:r>
                <a:rPr dirty="0">
                  <a:latin typeface="Arial"/>
                  <a:cs typeface="Arial"/>
                </a:rPr>
                <a:t>12mil</a:t>
              </a:r>
            </a:p>
          </p:txBody>
        </p:sp>
        <p:sp>
          <p:nvSpPr>
            <p:cNvPr id="31" name="object 9">
              <a:extLst>
                <a:ext uri="{FF2B5EF4-FFF2-40B4-BE49-F238E27FC236}">
                  <a16:creationId xmlns:a16="http://schemas.microsoft.com/office/drawing/2014/main" id="{8225D100-DD1C-4746-8E30-079B94D729D2}"/>
                </a:ext>
              </a:extLst>
            </p:cNvPr>
            <p:cNvSpPr txBox="1"/>
            <p:nvPr/>
          </p:nvSpPr>
          <p:spPr>
            <a:xfrm>
              <a:off x="4247356" y="4733869"/>
              <a:ext cx="1354786" cy="289822"/>
            </a:xfrm>
            <a:prstGeom prst="rect">
              <a:avLst/>
            </a:prstGeom>
          </p:spPr>
          <p:txBody>
            <a:bodyPr vert="horz" wrap="square" lIns="0" tIns="12700" rIns="0" bIns="0" rtlCol="0">
              <a:spAutoFit/>
            </a:bodyPr>
            <a:lstStyle/>
            <a:p>
              <a:pPr marL="12700">
                <a:spcBef>
                  <a:spcPts val="100"/>
                </a:spcBef>
              </a:pPr>
              <a:r>
                <a:rPr lang="en-US" altLang="ja-JP" dirty="0">
                  <a:latin typeface="Arial"/>
                  <a:cs typeface="Arial"/>
                </a:rPr>
                <a:t>0.1</a:t>
              </a:r>
              <a:endParaRPr dirty="0">
                <a:latin typeface="Arial"/>
                <a:cs typeface="Arial"/>
              </a:endParaRPr>
            </a:p>
          </p:txBody>
        </p:sp>
        <p:sp>
          <p:nvSpPr>
            <p:cNvPr id="32" name="正方形/長方形 31">
              <a:extLst>
                <a:ext uri="{FF2B5EF4-FFF2-40B4-BE49-F238E27FC236}">
                  <a16:creationId xmlns:a16="http://schemas.microsoft.com/office/drawing/2014/main" id="{B8BD7833-14B8-4E8B-A26E-28D42C72A3C0}"/>
                </a:ext>
              </a:extLst>
            </p:cNvPr>
            <p:cNvSpPr/>
            <p:nvPr/>
          </p:nvSpPr>
          <p:spPr>
            <a:xfrm>
              <a:off x="3934043" y="4043332"/>
              <a:ext cx="3132713" cy="128518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object 9">
              <a:extLst>
                <a:ext uri="{FF2B5EF4-FFF2-40B4-BE49-F238E27FC236}">
                  <a16:creationId xmlns:a16="http://schemas.microsoft.com/office/drawing/2014/main" id="{3405533A-99C5-4FB6-A97C-9E215AA66FD4}"/>
                </a:ext>
              </a:extLst>
            </p:cNvPr>
            <p:cNvSpPr txBox="1"/>
            <p:nvPr/>
          </p:nvSpPr>
          <p:spPr>
            <a:xfrm>
              <a:off x="4173385" y="3468020"/>
              <a:ext cx="1354786" cy="320601"/>
            </a:xfrm>
            <a:prstGeom prst="rect">
              <a:avLst/>
            </a:prstGeom>
          </p:spPr>
          <p:txBody>
            <a:bodyPr vert="horz" wrap="square" lIns="0" tIns="12700" rIns="0" bIns="0" rtlCol="0">
              <a:spAutoFit/>
            </a:bodyPr>
            <a:lstStyle/>
            <a:p>
              <a:pPr marL="12700">
                <a:spcBef>
                  <a:spcPts val="100"/>
                </a:spcBef>
              </a:pPr>
              <a:r>
                <a:rPr lang="en-US" altLang="ja-JP" sz="2000" dirty="0">
                  <a:latin typeface="Arial"/>
                  <a:cs typeface="Arial"/>
                </a:rPr>
                <a:t>0.2</a:t>
              </a:r>
              <a:endParaRPr sz="2000" dirty="0">
                <a:latin typeface="Arial"/>
                <a:cs typeface="Arial"/>
              </a:endParaRPr>
            </a:p>
          </p:txBody>
        </p:sp>
        <p:sp>
          <p:nvSpPr>
            <p:cNvPr id="35" name="object 9">
              <a:extLst>
                <a:ext uri="{FF2B5EF4-FFF2-40B4-BE49-F238E27FC236}">
                  <a16:creationId xmlns:a16="http://schemas.microsoft.com/office/drawing/2014/main" id="{599499DE-C2E9-405A-903C-9329272E4DE9}"/>
                </a:ext>
              </a:extLst>
            </p:cNvPr>
            <p:cNvSpPr txBox="1"/>
            <p:nvPr/>
          </p:nvSpPr>
          <p:spPr>
            <a:xfrm>
              <a:off x="4173385" y="2968689"/>
              <a:ext cx="1354786" cy="320601"/>
            </a:xfrm>
            <a:prstGeom prst="rect">
              <a:avLst/>
            </a:prstGeom>
          </p:spPr>
          <p:txBody>
            <a:bodyPr vert="horz" wrap="square" lIns="0" tIns="12700" rIns="0" bIns="0" rtlCol="0">
              <a:spAutoFit/>
            </a:bodyPr>
            <a:lstStyle/>
            <a:p>
              <a:pPr marL="12700">
                <a:spcBef>
                  <a:spcPts val="100"/>
                </a:spcBef>
              </a:pPr>
              <a:r>
                <a:rPr lang="en-US" altLang="ja-JP" sz="2000" dirty="0">
                  <a:latin typeface="Arial"/>
                  <a:cs typeface="Arial"/>
                </a:rPr>
                <a:t>0.5</a:t>
              </a:r>
              <a:endParaRPr sz="2000" dirty="0">
                <a:latin typeface="Arial"/>
                <a:cs typeface="Arial"/>
              </a:endParaRPr>
            </a:p>
          </p:txBody>
        </p:sp>
        <p:sp>
          <p:nvSpPr>
            <p:cNvPr id="37" name="object 9">
              <a:extLst>
                <a:ext uri="{FF2B5EF4-FFF2-40B4-BE49-F238E27FC236}">
                  <a16:creationId xmlns:a16="http://schemas.microsoft.com/office/drawing/2014/main" id="{B76CB02A-357C-4520-A2CF-89C273CE7419}"/>
                </a:ext>
              </a:extLst>
            </p:cNvPr>
            <p:cNvSpPr txBox="1"/>
            <p:nvPr/>
          </p:nvSpPr>
          <p:spPr>
            <a:xfrm>
              <a:off x="7824550" y="2208391"/>
              <a:ext cx="3883971" cy="320601"/>
            </a:xfrm>
            <a:prstGeom prst="rect">
              <a:avLst/>
            </a:prstGeom>
          </p:spPr>
          <p:txBody>
            <a:bodyPr vert="horz" wrap="square" lIns="0" tIns="12700" rIns="0" bIns="0" rtlCol="0">
              <a:spAutoFit/>
            </a:bodyPr>
            <a:lstStyle/>
            <a:p>
              <a:r>
                <a:rPr lang="en-US" altLang="ja-JP" sz="2000" dirty="0">
                  <a:latin typeface="メイリオ" panose="020B0604030504040204" pitchFamily="50" charset="-128"/>
                  <a:ea typeface="メイリオ" panose="020B0604030504040204" pitchFamily="50" charset="-128"/>
                </a:rPr>
                <a:t>0.1534 mm </a:t>
              </a:r>
              <a:r>
                <a:rPr lang="ja-JP" altLang="en-US" sz="2000" dirty="0">
                  <a:latin typeface="メイリオ" panose="020B0604030504040204" pitchFamily="50" charset="-128"/>
                  <a:ea typeface="メイリオ" panose="020B0604030504040204" pitchFamily="50" charset="-128"/>
                </a:rPr>
                <a:t>と単位換算される</a:t>
              </a:r>
            </a:p>
          </p:txBody>
        </p:sp>
        <p:sp>
          <p:nvSpPr>
            <p:cNvPr id="38" name="object 9">
              <a:extLst>
                <a:ext uri="{FF2B5EF4-FFF2-40B4-BE49-F238E27FC236}">
                  <a16:creationId xmlns:a16="http://schemas.microsoft.com/office/drawing/2014/main" id="{6894111B-5640-4AC2-BA29-A578D6AF178B}"/>
                </a:ext>
              </a:extLst>
            </p:cNvPr>
            <p:cNvSpPr txBox="1"/>
            <p:nvPr/>
          </p:nvSpPr>
          <p:spPr>
            <a:xfrm>
              <a:off x="4145865" y="2165017"/>
              <a:ext cx="1354786" cy="289822"/>
            </a:xfrm>
            <a:prstGeom prst="rect">
              <a:avLst/>
            </a:prstGeom>
          </p:spPr>
          <p:txBody>
            <a:bodyPr vert="horz" wrap="square" lIns="0" tIns="12700" rIns="0" bIns="0" rtlCol="0">
              <a:spAutoFit/>
            </a:bodyPr>
            <a:lstStyle/>
            <a:p>
              <a:pPr marL="12700">
                <a:spcBef>
                  <a:spcPts val="100"/>
                </a:spcBef>
              </a:pPr>
              <a:r>
                <a:rPr lang="en-US" altLang="ja-JP" dirty="0">
                  <a:latin typeface="Arial"/>
                  <a:cs typeface="Arial"/>
                </a:rPr>
                <a:t>6mil</a:t>
              </a:r>
              <a:endParaRPr dirty="0">
                <a:latin typeface="Arial"/>
                <a:cs typeface="Arial"/>
              </a:endParaRPr>
            </a:p>
          </p:txBody>
        </p:sp>
        <p:sp>
          <p:nvSpPr>
            <p:cNvPr id="41" name="正方形/長方形 40">
              <a:extLst>
                <a:ext uri="{FF2B5EF4-FFF2-40B4-BE49-F238E27FC236}">
                  <a16:creationId xmlns:a16="http://schemas.microsoft.com/office/drawing/2014/main" id="{C438B172-8397-46DF-88AF-C26998D04055}"/>
                </a:ext>
              </a:extLst>
            </p:cNvPr>
            <p:cNvSpPr/>
            <p:nvPr/>
          </p:nvSpPr>
          <p:spPr>
            <a:xfrm>
              <a:off x="5784834" y="6231668"/>
              <a:ext cx="1066799" cy="461665"/>
            </a:xfrm>
            <a:prstGeom prst="rect">
              <a:avLst/>
            </a:prstGeom>
          </p:spPr>
          <p:txBody>
            <a:bodyPr wrap="square">
              <a:spAutoFit/>
            </a:bodyPr>
            <a:lstStyle/>
            <a:p>
              <a:r>
                <a:rPr lang="ja-JP" altLang="en-US" sz="2400" spc="70" dirty="0">
                  <a:latin typeface="メイリオ" panose="020B0604030504040204" pitchFamily="50" charset="-128"/>
                  <a:ea typeface="メイリオ" panose="020B0604030504040204" pitchFamily="50" charset="-128"/>
                  <a:cs typeface="MS UI Gothic"/>
                </a:rPr>
                <a:t>図</a:t>
              </a:r>
              <a:r>
                <a:rPr lang="en-US" altLang="ja-JP" sz="2400" spc="70" dirty="0">
                  <a:latin typeface="メイリオ" panose="020B0604030504040204" pitchFamily="50" charset="-128"/>
                  <a:ea typeface="メイリオ" panose="020B0604030504040204" pitchFamily="50" charset="-128"/>
                  <a:cs typeface="MS UI Gothic"/>
                </a:rPr>
                <a:t>9-4</a:t>
              </a:r>
              <a:endParaRPr lang="ja-JP" altLang="en-US" sz="2400" dirty="0"/>
            </a:p>
          </p:txBody>
        </p:sp>
      </p:grpSp>
      <p:sp>
        <p:nvSpPr>
          <p:cNvPr id="23" name="スライド番号プレースホルダー 4">
            <a:extLst>
              <a:ext uri="{FF2B5EF4-FFF2-40B4-BE49-F238E27FC236}">
                <a16:creationId xmlns:a16="http://schemas.microsoft.com/office/drawing/2014/main" id="{F62A1796-AF82-408B-A0EE-B78ECD95D7A2}"/>
              </a:ext>
            </a:extLst>
          </p:cNvPr>
          <p:cNvSpPr txBox="1">
            <a:spLocks/>
          </p:cNvSpPr>
          <p:nvPr/>
        </p:nvSpPr>
        <p:spPr>
          <a:xfrm>
            <a:off x="17658556" y="95209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46</a:t>
            </a:fld>
            <a:endParaRPr lang="en-US" altLang="ja-JP" sz="2400" spc="17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71212" y="622300"/>
            <a:ext cx="16501744" cy="382156"/>
          </a:xfrm>
          <a:prstGeom prst="rect">
            <a:avLst/>
          </a:prstGeom>
        </p:spPr>
        <p:txBody>
          <a:bodyPr vert="horz" wrap="square" lIns="0" tIns="12700" rIns="0" bIns="0" rtlCol="0">
            <a:spAutoFit/>
          </a:bodyPr>
          <a:lstStyle/>
          <a:p>
            <a:pPr marL="12700">
              <a:spcBef>
                <a:spcPts val="820"/>
              </a:spcBef>
            </a:pPr>
            <a:r>
              <a:rPr sz="2400" dirty="0">
                <a:latin typeface="メイリオ" panose="020B0604030504040204" pitchFamily="50" charset="-128"/>
                <a:ea typeface="メイリオ" panose="020B0604030504040204" pitchFamily="50" charset="-128"/>
                <a:cs typeface="MS UI Gothic"/>
              </a:rPr>
              <a:t>⑤</a:t>
            </a:r>
            <a:r>
              <a:rPr sz="2400" spc="-155" dirty="0">
                <a:latin typeface="メイリオ" panose="020B0604030504040204" pitchFamily="50" charset="-128"/>
                <a:ea typeface="メイリオ" panose="020B0604030504040204" pitchFamily="50" charset="-128"/>
                <a:cs typeface="MS UI Gothic"/>
              </a:rPr>
              <a:t> </a:t>
            </a:r>
            <a:r>
              <a:rPr sz="2400" spc="290" dirty="0">
                <a:latin typeface="メイリオ" panose="020B0604030504040204" pitchFamily="50" charset="-128"/>
                <a:ea typeface="メイリオ" panose="020B0604030504040204" pitchFamily="50" charset="-128"/>
                <a:cs typeface="MS UI Gothic"/>
              </a:rPr>
              <a:t>「</a:t>
            </a:r>
            <a:r>
              <a:rPr sz="2400" spc="475" dirty="0" err="1">
                <a:latin typeface="メイリオ" panose="020B0604030504040204" pitchFamily="50" charset="-128"/>
                <a:ea typeface="メイリオ" panose="020B0604030504040204" pitchFamily="50" charset="-128"/>
                <a:cs typeface="MS UI Gothic"/>
              </a:rPr>
              <a:t>ネ</a:t>
            </a:r>
            <a:r>
              <a:rPr sz="2400" spc="335" dirty="0" err="1">
                <a:latin typeface="メイリオ" panose="020B0604030504040204" pitchFamily="50" charset="-128"/>
                <a:ea typeface="メイリオ" panose="020B0604030504040204" pitchFamily="50" charset="-128"/>
                <a:cs typeface="MS UI Gothic"/>
              </a:rPr>
              <a:t>ッ</a:t>
            </a:r>
            <a:r>
              <a:rPr sz="2400" spc="409" dirty="0" err="1">
                <a:latin typeface="メイリオ" panose="020B0604030504040204" pitchFamily="50" charset="-128"/>
                <a:ea typeface="メイリオ" panose="020B0604030504040204" pitchFamily="50" charset="-128"/>
                <a:cs typeface="MS UI Gothic"/>
              </a:rPr>
              <a:t>ト</a:t>
            </a:r>
            <a:r>
              <a:rPr sz="2400" spc="400" dirty="0" err="1">
                <a:latin typeface="メイリオ" panose="020B0604030504040204" pitchFamily="50" charset="-128"/>
                <a:ea typeface="メイリオ" panose="020B0604030504040204" pitchFamily="50" charset="-128"/>
                <a:cs typeface="MS UI Gothic"/>
              </a:rPr>
              <a:t>ク</a:t>
            </a:r>
            <a:r>
              <a:rPr sz="2400" spc="365" dirty="0" err="1">
                <a:latin typeface="メイリオ" panose="020B0604030504040204" pitchFamily="50" charset="-128"/>
                <a:ea typeface="メイリオ" panose="020B0604030504040204" pitchFamily="50" charset="-128"/>
                <a:cs typeface="MS UI Gothic"/>
              </a:rPr>
              <a:t>ラ</a:t>
            </a:r>
            <a:r>
              <a:rPr sz="2400" spc="229" dirty="0" err="1">
                <a:latin typeface="メイリオ" panose="020B0604030504040204" pitchFamily="50" charset="-128"/>
                <a:ea typeface="メイリオ" panose="020B0604030504040204" pitchFamily="50" charset="-128"/>
                <a:cs typeface="MS UI Gothic"/>
              </a:rPr>
              <a:t>ス</a:t>
            </a:r>
            <a:r>
              <a:rPr sz="2400" spc="150" dirty="0" err="1">
                <a:latin typeface="メイリオ" panose="020B0604030504040204" pitchFamily="50" charset="-128"/>
                <a:ea typeface="メイリオ" panose="020B0604030504040204" pitchFamily="50" charset="-128"/>
                <a:cs typeface="MS UI Gothic"/>
              </a:rPr>
              <a:t>」</a:t>
            </a:r>
            <a:r>
              <a:rPr sz="2400" spc="229" dirty="0" err="1">
                <a:latin typeface="メイリオ" panose="020B0604030504040204" pitchFamily="50" charset="-128"/>
                <a:ea typeface="メイリオ" panose="020B0604030504040204" pitchFamily="50" charset="-128"/>
                <a:cs typeface="MS UI Gothic"/>
              </a:rPr>
              <a:t>を</a:t>
            </a:r>
            <a:r>
              <a:rPr sz="2400" spc="305" dirty="0" err="1">
                <a:latin typeface="メイリオ" panose="020B0604030504040204" pitchFamily="50" charset="-128"/>
                <a:ea typeface="メイリオ" panose="020B0604030504040204" pitchFamily="50" charset="-128"/>
                <a:cs typeface="MS UI Gothic"/>
              </a:rPr>
              <a:t>選択</a:t>
            </a:r>
            <a:r>
              <a:rPr sz="2400" spc="125" dirty="0" err="1">
                <a:latin typeface="メイリオ" panose="020B0604030504040204" pitchFamily="50" charset="-128"/>
                <a:ea typeface="メイリオ" panose="020B0604030504040204" pitchFamily="50" charset="-128"/>
                <a:cs typeface="MS UI Gothic"/>
              </a:rPr>
              <a:t>し</a:t>
            </a:r>
            <a:r>
              <a:rPr sz="2400" spc="110" dirty="0" err="1">
                <a:latin typeface="メイリオ" panose="020B0604030504040204" pitchFamily="50" charset="-128"/>
                <a:ea typeface="メイリオ" panose="020B0604030504040204" pitchFamily="50" charset="-128"/>
                <a:cs typeface="MS UI Gothic"/>
              </a:rPr>
              <a:t>て</a:t>
            </a:r>
            <a:r>
              <a:rPr sz="2400" spc="140" dirty="0" err="1">
                <a:latin typeface="メイリオ" panose="020B0604030504040204" pitchFamily="50" charset="-128"/>
                <a:ea typeface="メイリオ" panose="020B0604030504040204" pitchFamily="50" charset="-128"/>
                <a:cs typeface="MS UI Gothic"/>
              </a:rPr>
              <a:t>各項目</a:t>
            </a:r>
            <a:r>
              <a:rPr sz="2400" spc="110" dirty="0" err="1">
                <a:latin typeface="メイリオ" panose="020B0604030504040204" pitchFamily="50" charset="-128"/>
                <a:ea typeface="メイリオ" panose="020B0604030504040204" pitchFamily="50" charset="-128"/>
                <a:cs typeface="MS UI Gothic"/>
              </a:rPr>
              <a:t>に</a:t>
            </a:r>
            <a:r>
              <a:rPr sz="2400" spc="140" dirty="0" err="1">
                <a:latin typeface="メイリオ" panose="020B0604030504040204" pitchFamily="50" charset="-128"/>
                <a:ea typeface="メイリオ" panose="020B0604030504040204" pitchFamily="50" charset="-128"/>
                <a:cs typeface="MS UI Gothic"/>
              </a:rPr>
              <a:t>値</a:t>
            </a:r>
            <a:r>
              <a:rPr sz="2400" spc="105" dirty="0" err="1">
                <a:latin typeface="メイリオ" panose="020B0604030504040204" pitchFamily="50" charset="-128"/>
                <a:ea typeface="メイリオ" panose="020B0604030504040204" pitchFamily="50" charset="-128"/>
                <a:cs typeface="MS UI Gothic"/>
              </a:rPr>
              <a:t>を</a:t>
            </a:r>
            <a:r>
              <a:rPr sz="2400" spc="140" dirty="0" err="1">
                <a:latin typeface="メイリオ" panose="020B0604030504040204" pitchFamily="50" charset="-128"/>
                <a:ea typeface="メイリオ" panose="020B0604030504040204" pitchFamily="50" charset="-128"/>
                <a:cs typeface="MS UI Gothic"/>
              </a:rPr>
              <a:t>入力</a:t>
            </a:r>
            <a:r>
              <a:rPr sz="2400" spc="100" dirty="0" err="1">
                <a:latin typeface="メイリオ" panose="020B0604030504040204" pitchFamily="50" charset="-128"/>
                <a:ea typeface="メイリオ" panose="020B0604030504040204" pitchFamily="50" charset="-128"/>
                <a:cs typeface="MS UI Gothic"/>
              </a:rPr>
              <a:t>し</a:t>
            </a:r>
            <a:r>
              <a:rPr sz="2400" spc="105" dirty="0" err="1">
                <a:latin typeface="メイリオ" panose="020B0604030504040204" pitchFamily="50" charset="-128"/>
                <a:ea typeface="メイリオ" panose="020B0604030504040204" pitchFamily="50" charset="-128"/>
                <a:cs typeface="MS UI Gothic"/>
              </a:rPr>
              <a:t>ま</a:t>
            </a:r>
            <a:r>
              <a:rPr sz="2400" spc="70" dirty="0" err="1">
                <a:latin typeface="メイリオ" panose="020B0604030504040204" pitchFamily="50" charset="-128"/>
                <a:ea typeface="メイリオ" panose="020B0604030504040204" pitchFamily="50" charset="-128"/>
                <a:cs typeface="MS UI Gothic"/>
              </a:rPr>
              <a:t>す</a:t>
            </a:r>
            <a:r>
              <a:rPr sz="2400" spc="140"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p:txBody>
      </p:sp>
      <p:grpSp>
        <p:nvGrpSpPr>
          <p:cNvPr id="3" name="グループ化 2">
            <a:extLst>
              <a:ext uri="{FF2B5EF4-FFF2-40B4-BE49-F238E27FC236}">
                <a16:creationId xmlns:a16="http://schemas.microsoft.com/office/drawing/2014/main" id="{24DED889-EE1F-430E-96E2-2B945F3C1973}"/>
              </a:ext>
            </a:extLst>
          </p:cNvPr>
          <p:cNvGrpSpPr/>
          <p:nvPr/>
        </p:nvGrpSpPr>
        <p:grpSpPr>
          <a:xfrm>
            <a:off x="3104356" y="1331575"/>
            <a:ext cx="9449990" cy="5181600"/>
            <a:chOff x="3103166" y="1765300"/>
            <a:chExt cx="6390704" cy="2662059"/>
          </a:xfrm>
        </p:grpSpPr>
        <p:sp>
          <p:nvSpPr>
            <p:cNvPr id="20" name="object 20"/>
            <p:cNvSpPr/>
            <p:nvPr/>
          </p:nvSpPr>
          <p:spPr>
            <a:xfrm>
              <a:off x="5705723" y="3708662"/>
              <a:ext cx="3787927" cy="718697"/>
            </a:xfrm>
            <a:prstGeom prst="rect">
              <a:avLst/>
            </a:prstGeom>
            <a:blipFill>
              <a:blip r:embed="rId2" cstate="print"/>
              <a:stretch>
                <a:fillRect/>
              </a:stretch>
            </a:blipFill>
          </p:spPr>
          <p:txBody>
            <a:bodyPr wrap="square" lIns="0" tIns="0" rIns="0" bIns="0" rtlCol="0"/>
            <a:lstStyle/>
            <a:p>
              <a:endParaRPr dirty="0"/>
            </a:p>
          </p:txBody>
        </p:sp>
        <p:sp>
          <p:nvSpPr>
            <p:cNvPr id="21" name="object 21"/>
            <p:cNvSpPr/>
            <p:nvPr/>
          </p:nvSpPr>
          <p:spPr>
            <a:xfrm>
              <a:off x="4053586" y="3176574"/>
              <a:ext cx="5439853" cy="718696"/>
            </a:xfrm>
            <a:prstGeom prst="rect">
              <a:avLst/>
            </a:prstGeom>
            <a:blipFill>
              <a:blip r:embed="rId3" cstate="print"/>
              <a:stretch>
                <a:fillRect/>
              </a:stretch>
            </a:blipFill>
          </p:spPr>
          <p:txBody>
            <a:bodyPr wrap="square" lIns="0" tIns="0" rIns="0" bIns="0" rtlCol="0"/>
            <a:lstStyle/>
            <a:p>
              <a:endParaRPr dirty="0"/>
            </a:p>
          </p:txBody>
        </p:sp>
        <p:sp>
          <p:nvSpPr>
            <p:cNvPr id="22" name="object 22"/>
            <p:cNvSpPr/>
            <p:nvPr/>
          </p:nvSpPr>
          <p:spPr>
            <a:xfrm>
              <a:off x="3103167" y="2674771"/>
              <a:ext cx="6390559" cy="477221"/>
            </a:xfrm>
            <a:prstGeom prst="rect">
              <a:avLst/>
            </a:prstGeom>
            <a:blipFill>
              <a:blip r:embed="rId4" cstate="print"/>
              <a:stretch>
                <a:fillRect/>
              </a:stretch>
            </a:blipFill>
          </p:spPr>
          <p:txBody>
            <a:bodyPr wrap="square" lIns="0" tIns="0" rIns="0" bIns="0" rtlCol="0"/>
            <a:lstStyle/>
            <a:p>
              <a:endParaRPr dirty="0"/>
            </a:p>
          </p:txBody>
        </p:sp>
        <p:sp>
          <p:nvSpPr>
            <p:cNvPr id="23" name="object 23"/>
            <p:cNvSpPr/>
            <p:nvPr/>
          </p:nvSpPr>
          <p:spPr>
            <a:xfrm>
              <a:off x="3103166" y="1765300"/>
              <a:ext cx="6390482" cy="1003947"/>
            </a:xfrm>
            <a:prstGeom prst="rect">
              <a:avLst/>
            </a:prstGeom>
            <a:blipFill>
              <a:blip r:embed="rId5" cstate="print"/>
              <a:stretch>
                <a:fillRect/>
              </a:stretch>
            </a:blipFill>
          </p:spPr>
          <p:txBody>
            <a:bodyPr wrap="square" lIns="0" tIns="0" rIns="0" bIns="0" rtlCol="0"/>
            <a:lstStyle/>
            <a:p>
              <a:endParaRPr dirty="0"/>
            </a:p>
          </p:txBody>
        </p:sp>
        <p:sp>
          <p:nvSpPr>
            <p:cNvPr id="24" name="object 24"/>
            <p:cNvSpPr/>
            <p:nvPr/>
          </p:nvSpPr>
          <p:spPr>
            <a:xfrm>
              <a:off x="3103167" y="2702311"/>
              <a:ext cx="6382385" cy="123825"/>
            </a:xfrm>
            <a:custGeom>
              <a:avLst/>
              <a:gdLst/>
              <a:ahLst/>
              <a:cxnLst/>
              <a:rect l="l" t="t" r="r" b="b"/>
              <a:pathLst>
                <a:path w="6382384" h="123825">
                  <a:moveTo>
                    <a:pt x="0" y="56832"/>
                  </a:moveTo>
                  <a:lnTo>
                    <a:pt x="49278" y="52924"/>
                  </a:lnTo>
                  <a:lnTo>
                    <a:pt x="98710" y="49153"/>
                  </a:lnTo>
                  <a:lnTo>
                    <a:pt x="148291" y="45519"/>
                  </a:lnTo>
                  <a:lnTo>
                    <a:pt x="198016" y="42024"/>
                  </a:lnTo>
                  <a:lnTo>
                    <a:pt x="247880" y="38667"/>
                  </a:lnTo>
                  <a:lnTo>
                    <a:pt x="297879" y="35449"/>
                  </a:lnTo>
                  <a:lnTo>
                    <a:pt x="348007" y="32368"/>
                  </a:lnTo>
                  <a:lnTo>
                    <a:pt x="398260" y="29427"/>
                  </a:lnTo>
                  <a:lnTo>
                    <a:pt x="448633" y="26624"/>
                  </a:lnTo>
                  <a:lnTo>
                    <a:pt x="499121" y="23961"/>
                  </a:lnTo>
                  <a:lnTo>
                    <a:pt x="549720" y="21437"/>
                  </a:lnTo>
                  <a:lnTo>
                    <a:pt x="600425" y="19052"/>
                  </a:lnTo>
                  <a:lnTo>
                    <a:pt x="651231" y="16807"/>
                  </a:lnTo>
                  <a:lnTo>
                    <a:pt x="702133" y="14701"/>
                  </a:lnTo>
                  <a:lnTo>
                    <a:pt x="753126" y="12736"/>
                  </a:lnTo>
                  <a:lnTo>
                    <a:pt x="804206" y="10911"/>
                  </a:lnTo>
                  <a:lnTo>
                    <a:pt x="855368" y="9226"/>
                  </a:lnTo>
                  <a:lnTo>
                    <a:pt x="906607" y="7682"/>
                  </a:lnTo>
                  <a:lnTo>
                    <a:pt x="957919" y="6279"/>
                  </a:lnTo>
                  <a:lnTo>
                    <a:pt x="1009298" y="5016"/>
                  </a:lnTo>
                  <a:lnTo>
                    <a:pt x="1060739" y="3895"/>
                  </a:lnTo>
                  <a:lnTo>
                    <a:pt x="1112239" y="2914"/>
                  </a:lnTo>
                  <a:lnTo>
                    <a:pt x="1163792" y="2076"/>
                  </a:lnTo>
                  <a:lnTo>
                    <a:pt x="1215394" y="1379"/>
                  </a:lnTo>
                  <a:lnTo>
                    <a:pt x="1267039" y="824"/>
                  </a:lnTo>
                  <a:lnTo>
                    <a:pt x="1318723" y="410"/>
                  </a:lnTo>
                  <a:lnTo>
                    <a:pt x="1370441" y="140"/>
                  </a:lnTo>
                  <a:lnTo>
                    <a:pt x="1422188" y="11"/>
                  </a:lnTo>
                  <a:lnTo>
                    <a:pt x="1473960" y="25"/>
                  </a:lnTo>
                  <a:lnTo>
                    <a:pt x="1526163" y="184"/>
                  </a:lnTo>
                  <a:lnTo>
                    <a:pt x="1578332" y="487"/>
                  </a:lnTo>
                  <a:lnTo>
                    <a:pt x="1630463" y="935"/>
                  </a:lnTo>
                  <a:lnTo>
                    <a:pt x="1682549" y="1528"/>
                  </a:lnTo>
                  <a:lnTo>
                    <a:pt x="1734587" y="2264"/>
                  </a:lnTo>
                  <a:lnTo>
                    <a:pt x="1786572" y="3145"/>
                  </a:lnTo>
                  <a:lnTo>
                    <a:pt x="1838498" y="4169"/>
                  </a:lnTo>
                  <a:lnTo>
                    <a:pt x="1890361" y="5337"/>
                  </a:lnTo>
                  <a:lnTo>
                    <a:pt x="1942156" y="6648"/>
                  </a:lnTo>
                  <a:lnTo>
                    <a:pt x="1993878" y="8103"/>
                  </a:lnTo>
                  <a:lnTo>
                    <a:pt x="2045523" y="9700"/>
                  </a:lnTo>
                  <a:lnTo>
                    <a:pt x="2097084" y="11440"/>
                  </a:lnTo>
                  <a:lnTo>
                    <a:pt x="2148558" y="13322"/>
                  </a:lnTo>
                  <a:lnTo>
                    <a:pt x="2199940" y="15347"/>
                  </a:lnTo>
                  <a:lnTo>
                    <a:pt x="2251224" y="17514"/>
                  </a:lnTo>
                  <a:lnTo>
                    <a:pt x="2302406" y="19823"/>
                  </a:lnTo>
                  <a:lnTo>
                    <a:pt x="2353481" y="22273"/>
                  </a:lnTo>
                  <a:lnTo>
                    <a:pt x="2404445" y="24864"/>
                  </a:lnTo>
                  <a:lnTo>
                    <a:pt x="2455291" y="27597"/>
                  </a:lnTo>
                  <a:lnTo>
                    <a:pt x="2506016" y="30471"/>
                  </a:lnTo>
                  <a:lnTo>
                    <a:pt x="2556614" y="33486"/>
                  </a:lnTo>
                  <a:lnTo>
                    <a:pt x="2607080" y="36641"/>
                  </a:lnTo>
                  <a:lnTo>
                    <a:pt x="2657411" y="39937"/>
                  </a:lnTo>
                  <a:lnTo>
                    <a:pt x="2707600" y="43372"/>
                  </a:lnTo>
                  <a:lnTo>
                    <a:pt x="2757643" y="46948"/>
                  </a:lnTo>
                  <a:lnTo>
                    <a:pt x="2807536" y="50663"/>
                  </a:lnTo>
                  <a:lnTo>
                    <a:pt x="2857272" y="54518"/>
                  </a:lnTo>
                  <a:lnTo>
                    <a:pt x="2906848" y="58512"/>
                  </a:lnTo>
                  <a:lnTo>
                    <a:pt x="2956258" y="62646"/>
                  </a:lnTo>
                  <a:lnTo>
                    <a:pt x="3005498" y="66918"/>
                  </a:lnTo>
                  <a:lnTo>
                    <a:pt x="3055460" y="70534"/>
                  </a:lnTo>
                  <a:lnTo>
                    <a:pt x="3105543" y="74032"/>
                  </a:lnTo>
                  <a:lnTo>
                    <a:pt x="3155741" y="77412"/>
                  </a:lnTo>
                  <a:lnTo>
                    <a:pt x="3206052" y="80673"/>
                  </a:lnTo>
                  <a:lnTo>
                    <a:pt x="3256473" y="83816"/>
                  </a:lnTo>
                  <a:lnTo>
                    <a:pt x="3306999" y="86840"/>
                  </a:lnTo>
                  <a:lnTo>
                    <a:pt x="3357628" y="89745"/>
                  </a:lnTo>
                  <a:lnTo>
                    <a:pt x="3408356" y="92531"/>
                  </a:lnTo>
                  <a:lnTo>
                    <a:pt x="3459178" y="95198"/>
                  </a:lnTo>
                  <a:lnTo>
                    <a:pt x="3510093" y="97745"/>
                  </a:lnTo>
                  <a:lnTo>
                    <a:pt x="3561097" y="100174"/>
                  </a:lnTo>
                  <a:lnTo>
                    <a:pt x="3612185" y="102482"/>
                  </a:lnTo>
                  <a:lnTo>
                    <a:pt x="3663354" y="104672"/>
                  </a:lnTo>
                  <a:lnTo>
                    <a:pt x="3714602" y="106741"/>
                  </a:lnTo>
                  <a:lnTo>
                    <a:pt x="3765924" y="108691"/>
                  </a:lnTo>
                  <a:lnTo>
                    <a:pt x="3817317" y="110521"/>
                  </a:lnTo>
                  <a:lnTo>
                    <a:pt x="3868778" y="112231"/>
                  </a:lnTo>
                  <a:lnTo>
                    <a:pt x="3920303" y="113821"/>
                  </a:lnTo>
                  <a:lnTo>
                    <a:pt x="3971888" y="115290"/>
                  </a:lnTo>
                  <a:lnTo>
                    <a:pt x="4023531" y="116639"/>
                  </a:lnTo>
                  <a:lnTo>
                    <a:pt x="4075227" y="117868"/>
                  </a:lnTo>
                  <a:lnTo>
                    <a:pt x="4126973" y="118976"/>
                  </a:lnTo>
                  <a:lnTo>
                    <a:pt x="4178766" y="119963"/>
                  </a:lnTo>
                  <a:lnTo>
                    <a:pt x="4230602" y="120829"/>
                  </a:lnTo>
                  <a:lnTo>
                    <a:pt x="4282478" y="121575"/>
                  </a:lnTo>
                  <a:lnTo>
                    <a:pt x="4334390" y="122199"/>
                  </a:lnTo>
                  <a:lnTo>
                    <a:pt x="4386335" y="122702"/>
                  </a:lnTo>
                  <a:lnTo>
                    <a:pt x="4438309" y="123084"/>
                  </a:lnTo>
                  <a:lnTo>
                    <a:pt x="4490309" y="123345"/>
                  </a:lnTo>
                  <a:lnTo>
                    <a:pt x="4542332" y="123484"/>
                  </a:lnTo>
                  <a:lnTo>
                    <a:pt x="4594373" y="123501"/>
                  </a:lnTo>
                  <a:lnTo>
                    <a:pt x="4646429" y="123397"/>
                  </a:lnTo>
                  <a:lnTo>
                    <a:pt x="4698498" y="123170"/>
                  </a:lnTo>
                  <a:lnTo>
                    <a:pt x="4750636" y="122822"/>
                  </a:lnTo>
                  <a:lnTo>
                    <a:pt x="4802740" y="122351"/>
                  </a:lnTo>
                  <a:lnTo>
                    <a:pt x="4854806" y="121758"/>
                  </a:lnTo>
                  <a:lnTo>
                    <a:pt x="4906832" y="121044"/>
                  </a:lnTo>
                  <a:lnTo>
                    <a:pt x="4958812" y="120208"/>
                  </a:lnTo>
                  <a:lnTo>
                    <a:pt x="5010745" y="119251"/>
                  </a:lnTo>
                  <a:lnTo>
                    <a:pt x="5062625" y="118172"/>
                  </a:lnTo>
                  <a:lnTo>
                    <a:pt x="5114451" y="116973"/>
                  </a:lnTo>
                  <a:lnTo>
                    <a:pt x="5166219" y="115652"/>
                  </a:lnTo>
                  <a:lnTo>
                    <a:pt x="5217924" y="114211"/>
                  </a:lnTo>
                  <a:lnTo>
                    <a:pt x="5269564" y="112649"/>
                  </a:lnTo>
                  <a:lnTo>
                    <a:pt x="5321135" y="110967"/>
                  </a:lnTo>
                  <a:lnTo>
                    <a:pt x="5372634" y="109164"/>
                  </a:lnTo>
                  <a:lnTo>
                    <a:pt x="5424057" y="107242"/>
                  </a:lnTo>
                  <a:lnTo>
                    <a:pt x="5475401" y="105199"/>
                  </a:lnTo>
                  <a:lnTo>
                    <a:pt x="5526661" y="103036"/>
                  </a:lnTo>
                  <a:lnTo>
                    <a:pt x="5577836" y="100754"/>
                  </a:lnTo>
                  <a:lnTo>
                    <a:pt x="5628921" y="98352"/>
                  </a:lnTo>
                  <a:lnTo>
                    <a:pt x="5679913" y="95831"/>
                  </a:lnTo>
                  <a:lnTo>
                    <a:pt x="5730808" y="93191"/>
                  </a:lnTo>
                  <a:lnTo>
                    <a:pt x="5781603" y="90432"/>
                  </a:lnTo>
                  <a:lnTo>
                    <a:pt x="5832294" y="87553"/>
                  </a:lnTo>
                  <a:lnTo>
                    <a:pt x="5882878" y="84556"/>
                  </a:lnTo>
                  <a:lnTo>
                    <a:pt x="5933352" y="81441"/>
                  </a:lnTo>
                  <a:lnTo>
                    <a:pt x="5983712" y="78206"/>
                  </a:lnTo>
                  <a:lnTo>
                    <a:pt x="6033954" y="74854"/>
                  </a:lnTo>
                  <a:lnTo>
                    <a:pt x="6084076" y="71384"/>
                  </a:lnTo>
                  <a:lnTo>
                    <a:pt x="6134073" y="67795"/>
                  </a:lnTo>
                  <a:lnTo>
                    <a:pt x="6183942" y="64089"/>
                  </a:lnTo>
                  <a:lnTo>
                    <a:pt x="6233680" y="60265"/>
                  </a:lnTo>
                  <a:lnTo>
                    <a:pt x="6283283" y="56323"/>
                  </a:lnTo>
                  <a:lnTo>
                    <a:pt x="6332748" y="52264"/>
                  </a:lnTo>
                  <a:lnTo>
                    <a:pt x="6382071" y="48088"/>
                  </a:lnTo>
                </a:path>
              </a:pathLst>
            </a:custGeom>
            <a:ln w="101600">
              <a:solidFill>
                <a:srgbClr val="FFFFFF"/>
              </a:solidFill>
            </a:ln>
          </p:spPr>
          <p:txBody>
            <a:bodyPr wrap="square" lIns="0" tIns="0" rIns="0" bIns="0" rtlCol="0"/>
            <a:lstStyle/>
            <a:p>
              <a:endParaRPr dirty="0"/>
            </a:p>
          </p:txBody>
        </p:sp>
        <p:sp>
          <p:nvSpPr>
            <p:cNvPr id="25" name="object 25"/>
            <p:cNvSpPr/>
            <p:nvPr/>
          </p:nvSpPr>
          <p:spPr>
            <a:xfrm>
              <a:off x="3111485" y="2740470"/>
              <a:ext cx="6382385" cy="123825"/>
            </a:xfrm>
            <a:custGeom>
              <a:avLst/>
              <a:gdLst/>
              <a:ahLst/>
              <a:cxnLst/>
              <a:rect l="l" t="t" r="r" b="b"/>
              <a:pathLst>
                <a:path w="6382384" h="123825">
                  <a:moveTo>
                    <a:pt x="65" y="56832"/>
                  </a:moveTo>
                  <a:lnTo>
                    <a:pt x="49343" y="52924"/>
                  </a:lnTo>
                  <a:lnTo>
                    <a:pt x="98775" y="49153"/>
                  </a:lnTo>
                  <a:lnTo>
                    <a:pt x="148356" y="45519"/>
                  </a:lnTo>
                  <a:lnTo>
                    <a:pt x="198081" y="42024"/>
                  </a:lnTo>
                  <a:lnTo>
                    <a:pt x="247945" y="38667"/>
                  </a:lnTo>
                  <a:lnTo>
                    <a:pt x="297944" y="35448"/>
                  </a:lnTo>
                  <a:lnTo>
                    <a:pt x="348072" y="32368"/>
                  </a:lnTo>
                  <a:lnTo>
                    <a:pt x="398325" y="29427"/>
                  </a:lnTo>
                  <a:lnTo>
                    <a:pt x="448698" y="26624"/>
                  </a:lnTo>
                  <a:lnTo>
                    <a:pt x="499186" y="23961"/>
                  </a:lnTo>
                  <a:lnTo>
                    <a:pt x="549785" y="21437"/>
                  </a:lnTo>
                  <a:lnTo>
                    <a:pt x="600490" y="19052"/>
                  </a:lnTo>
                  <a:lnTo>
                    <a:pt x="651296" y="16807"/>
                  </a:lnTo>
                  <a:lnTo>
                    <a:pt x="702198" y="14701"/>
                  </a:lnTo>
                  <a:lnTo>
                    <a:pt x="753191" y="12736"/>
                  </a:lnTo>
                  <a:lnTo>
                    <a:pt x="804271" y="10911"/>
                  </a:lnTo>
                  <a:lnTo>
                    <a:pt x="855433" y="9226"/>
                  </a:lnTo>
                  <a:lnTo>
                    <a:pt x="906672" y="7682"/>
                  </a:lnTo>
                  <a:lnTo>
                    <a:pt x="957984" y="6279"/>
                  </a:lnTo>
                  <a:lnTo>
                    <a:pt x="1009363" y="5016"/>
                  </a:lnTo>
                  <a:lnTo>
                    <a:pt x="1060804" y="3895"/>
                  </a:lnTo>
                  <a:lnTo>
                    <a:pt x="1112304" y="2914"/>
                  </a:lnTo>
                  <a:lnTo>
                    <a:pt x="1163857" y="2076"/>
                  </a:lnTo>
                  <a:lnTo>
                    <a:pt x="1215458" y="1379"/>
                  </a:lnTo>
                  <a:lnTo>
                    <a:pt x="1267104" y="824"/>
                  </a:lnTo>
                  <a:lnTo>
                    <a:pt x="1318787" y="410"/>
                  </a:lnTo>
                  <a:lnTo>
                    <a:pt x="1370506" y="140"/>
                  </a:lnTo>
                  <a:lnTo>
                    <a:pt x="1422253" y="11"/>
                  </a:lnTo>
                  <a:lnTo>
                    <a:pt x="1474025" y="25"/>
                  </a:lnTo>
                  <a:lnTo>
                    <a:pt x="1526228" y="184"/>
                  </a:lnTo>
                  <a:lnTo>
                    <a:pt x="1578397" y="487"/>
                  </a:lnTo>
                  <a:lnTo>
                    <a:pt x="1630527" y="935"/>
                  </a:lnTo>
                  <a:lnTo>
                    <a:pt x="1682614" y="1528"/>
                  </a:lnTo>
                  <a:lnTo>
                    <a:pt x="1734652" y="2264"/>
                  </a:lnTo>
                  <a:lnTo>
                    <a:pt x="1786636" y="3145"/>
                  </a:lnTo>
                  <a:lnTo>
                    <a:pt x="1838563" y="4169"/>
                  </a:lnTo>
                  <a:lnTo>
                    <a:pt x="1890426" y="5337"/>
                  </a:lnTo>
                  <a:lnTo>
                    <a:pt x="1942221" y="6648"/>
                  </a:lnTo>
                  <a:lnTo>
                    <a:pt x="1993943" y="8103"/>
                  </a:lnTo>
                  <a:lnTo>
                    <a:pt x="2045587" y="9700"/>
                  </a:lnTo>
                  <a:lnTo>
                    <a:pt x="2097149" y="11440"/>
                  </a:lnTo>
                  <a:lnTo>
                    <a:pt x="2148623" y="13322"/>
                  </a:lnTo>
                  <a:lnTo>
                    <a:pt x="2200005" y="15347"/>
                  </a:lnTo>
                  <a:lnTo>
                    <a:pt x="2251289" y="17514"/>
                  </a:lnTo>
                  <a:lnTo>
                    <a:pt x="2302471" y="19823"/>
                  </a:lnTo>
                  <a:lnTo>
                    <a:pt x="2353546" y="22273"/>
                  </a:lnTo>
                  <a:lnTo>
                    <a:pt x="2404509" y="24864"/>
                  </a:lnTo>
                  <a:lnTo>
                    <a:pt x="2455356" y="27597"/>
                  </a:lnTo>
                  <a:lnTo>
                    <a:pt x="2506080" y="30471"/>
                  </a:lnTo>
                  <a:lnTo>
                    <a:pt x="2556679" y="33486"/>
                  </a:lnTo>
                  <a:lnTo>
                    <a:pt x="2607145" y="36641"/>
                  </a:lnTo>
                  <a:lnTo>
                    <a:pt x="2657476" y="39937"/>
                  </a:lnTo>
                  <a:lnTo>
                    <a:pt x="2707665" y="43372"/>
                  </a:lnTo>
                  <a:lnTo>
                    <a:pt x="2757708" y="46948"/>
                  </a:lnTo>
                  <a:lnTo>
                    <a:pt x="2807600" y="50663"/>
                  </a:lnTo>
                  <a:lnTo>
                    <a:pt x="2857337" y="54518"/>
                  </a:lnTo>
                  <a:lnTo>
                    <a:pt x="2906912" y="58512"/>
                  </a:lnTo>
                  <a:lnTo>
                    <a:pt x="2956323" y="62646"/>
                  </a:lnTo>
                  <a:lnTo>
                    <a:pt x="3005562" y="66918"/>
                  </a:lnTo>
                  <a:lnTo>
                    <a:pt x="3055525" y="70534"/>
                  </a:lnTo>
                  <a:lnTo>
                    <a:pt x="3105607" y="74032"/>
                  </a:lnTo>
                  <a:lnTo>
                    <a:pt x="3155806" y="77412"/>
                  </a:lnTo>
                  <a:lnTo>
                    <a:pt x="3206117" y="80673"/>
                  </a:lnTo>
                  <a:lnTo>
                    <a:pt x="3256538" y="83816"/>
                  </a:lnTo>
                  <a:lnTo>
                    <a:pt x="3307064" y="86840"/>
                  </a:lnTo>
                  <a:lnTo>
                    <a:pt x="3357693" y="89745"/>
                  </a:lnTo>
                  <a:lnTo>
                    <a:pt x="3408420" y="92531"/>
                  </a:lnTo>
                  <a:lnTo>
                    <a:pt x="3459243" y="95198"/>
                  </a:lnTo>
                  <a:lnTo>
                    <a:pt x="3510158" y="97745"/>
                  </a:lnTo>
                  <a:lnTo>
                    <a:pt x="3561161" y="100174"/>
                  </a:lnTo>
                  <a:lnTo>
                    <a:pt x="3612250" y="102482"/>
                  </a:lnTo>
                  <a:lnTo>
                    <a:pt x="3663419" y="104672"/>
                  </a:lnTo>
                  <a:lnTo>
                    <a:pt x="3714667" y="106741"/>
                  </a:lnTo>
                  <a:lnTo>
                    <a:pt x="3765989" y="108691"/>
                  </a:lnTo>
                  <a:lnTo>
                    <a:pt x="3817382" y="110521"/>
                  </a:lnTo>
                  <a:lnTo>
                    <a:pt x="3868843" y="112231"/>
                  </a:lnTo>
                  <a:lnTo>
                    <a:pt x="3920368" y="113821"/>
                  </a:lnTo>
                  <a:lnTo>
                    <a:pt x="3971953" y="115290"/>
                  </a:lnTo>
                  <a:lnTo>
                    <a:pt x="4023596" y="116639"/>
                  </a:lnTo>
                  <a:lnTo>
                    <a:pt x="4075292" y="117868"/>
                  </a:lnTo>
                  <a:lnTo>
                    <a:pt x="4127038" y="118976"/>
                  </a:lnTo>
                  <a:lnTo>
                    <a:pt x="4178831" y="119963"/>
                  </a:lnTo>
                  <a:lnTo>
                    <a:pt x="4230667" y="120829"/>
                  </a:lnTo>
                  <a:lnTo>
                    <a:pt x="4282543" y="121575"/>
                  </a:lnTo>
                  <a:lnTo>
                    <a:pt x="4334455" y="122199"/>
                  </a:lnTo>
                  <a:lnTo>
                    <a:pt x="4386400" y="122702"/>
                  </a:lnTo>
                  <a:lnTo>
                    <a:pt x="4438374" y="123084"/>
                  </a:lnTo>
                  <a:lnTo>
                    <a:pt x="4490374" y="123345"/>
                  </a:lnTo>
                  <a:lnTo>
                    <a:pt x="4542396" y="123484"/>
                  </a:lnTo>
                  <a:lnTo>
                    <a:pt x="4594438" y="123501"/>
                  </a:lnTo>
                  <a:lnTo>
                    <a:pt x="4646494" y="123397"/>
                  </a:lnTo>
                  <a:lnTo>
                    <a:pt x="4698563" y="123170"/>
                  </a:lnTo>
                  <a:lnTo>
                    <a:pt x="4750701" y="122822"/>
                  </a:lnTo>
                  <a:lnTo>
                    <a:pt x="4802805" y="122351"/>
                  </a:lnTo>
                  <a:lnTo>
                    <a:pt x="4854871" y="121758"/>
                  </a:lnTo>
                  <a:lnTo>
                    <a:pt x="4906896" y="121044"/>
                  </a:lnTo>
                  <a:lnTo>
                    <a:pt x="4958877" y="120208"/>
                  </a:lnTo>
                  <a:lnTo>
                    <a:pt x="5010809" y="119251"/>
                  </a:lnTo>
                  <a:lnTo>
                    <a:pt x="5062690" y="118172"/>
                  </a:lnTo>
                  <a:lnTo>
                    <a:pt x="5114516" y="116973"/>
                  </a:lnTo>
                  <a:lnTo>
                    <a:pt x="5166284" y="115652"/>
                  </a:lnTo>
                  <a:lnTo>
                    <a:pt x="5217989" y="114211"/>
                  </a:lnTo>
                  <a:lnTo>
                    <a:pt x="5269629" y="112649"/>
                  </a:lnTo>
                  <a:lnTo>
                    <a:pt x="5321200" y="110967"/>
                  </a:lnTo>
                  <a:lnTo>
                    <a:pt x="5372699" y="109164"/>
                  </a:lnTo>
                  <a:lnTo>
                    <a:pt x="5424122" y="107242"/>
                  </a:lnTo>
                  <a:lnTo>
                    <a:pt x="5475465" y="105199"/>
                  </a:lnTo>
                  <a:lnTo>
                    <a:pt x="5526726" y="103036"/>
                  </a:lnTo>
                  <a:lnTo>
                    <a:pt x="5577901" y="100754"/>
                  </a:lnTo>
                  <a:lnTo>
                    <a:pt x="5628986" y="98352"/>
                  </a:lnTo>
                  <a:lnTo>
                    <a:pt x="5679977" y="95831"/>
                  </a:lnTo>
                  <a:lnTo>
                    <a:pt x="5730872" y="93191"/>
                  </a:lnTo>
                  <a:lnTo>
                    <a:pt x="5781667" y="90432"/>
                  </a:lnTo>
                  <a:lnTo>
                    <a:pt x="5832359" y="87553"/>
                  </a:lnTo>
                  <a:lnTo>
                    <a:pt x="5882943" y="84556"/>
                  </a:lnTo>
                  <a:lnTo>
                    <a:pt x="5933417" y="81441"/>
                  </a:lnTo>
                  <a:lnTo>
                    <a:pt x="5983777" y="78206"/>
                  </a:lnTo>
                  <a:lnTo>
                    <a:pt x="6034019" y="74854"/>
                  </a:lnTo>
                  <a:lnTo>
                    <a:pt x="6084140" y="71384"/>
                  </a:lnTo>
                  <a:lnTo>
                    <a:pt x="6134138" y="67795"/>
                  </a:lnTo>
                  <a:lnTo>
                    <a:pt x="6184007" y="64089"/>
                  </a:lnTo>
                  <a:lnTo>
                    <a:pt x="6233745" y="60265"/>
                  </a:lnTo>
                  <a:lnTo>
                    <a:pt x="6283348" y="56323"/>
                  </a:lnTo>
                  <a:lnTo>
                    <a:pt x="6332812" y="52264"/>
                  </a:lnTo>
                  <a:lnTo>
                    <a:pt x="6382136" y="48088"/>
                  </a:lnTo>
                </a:path>
              </a:pathLst>
            </a:custGeom>
            <a:ln w="12700">
              <a:solidFill>
                <a:srgbClr val="A7A7A7"/>
              </a:solidFill>
            </a:ln>
          </p:spPr>
          <p:txBody>
            <a:bodyPr wrap="square" lIns="0" tIns="0" rIns="0" bIns="0" rtlCol="0"/>
            <a:lstStyle/>
            <a:p>
              <a:endParaRPr dirty="0"/>
            </a:p>
          </p:txBody>
        </p:sp>
        <p:sp>
          <p:nvSpPr>
            <p:cNvPr id="26" name="object 26"/>
            <p:cNvSpPr/>
            <p:nvPr/>
          </p:nvSpPr>
          <p:spPr>
            <a:xfrm>
              <a:off x="3103705" y="2674783"/>
              <a:ext cx="6382385" cy="123825"/>
            </a:xfrm>
            <a:custGeom>
              <a:avLst/>
              <a:gdLst/>
              <a:ahLst/>
              <a:cxnLst/>
              <a:rect l="l" t="t" r="r" b="b"/>
              <a:pathLst>
                <a:path w="6382384" h="123825">
                  <a:moveTo>
                    <a:pt x="102" y="56832"/>
                  </a:moveTo>
                  <a:lnTo>
                    <a:pt x="49380" y="52924"/>
                  </a:lnTo>
                  <a:lnTo>
                    <a:pt x="98812" y="49153"/>
                  </a:lnTo>
                  <a:lnTo>
                    <a:pt x="148393" y="45519"/>
                  </a:lnTo>
                  <a:lnTo>
                    <a:pt x="198118" y="42024"/>
                  </a:lnTo>
                  <a:lnTo>
                    <a:pt x="247982" y="38667"/>
                  </a:lnTo>
                  <a:lnTo>
                    <a:pt x="297981" y="35449"/>
                  </a:lnTo>
                  <a:lnTo>
                    <a:pt x="348109" y="32368"/>
                  </a:lnTo>
                  <a:lnTo>
                    <a:pt x="398362" y="29427"/>
                  </a:lnTo>
                  <a:lnTo>
                    <a:pt x="448735" y="26624"/>
                  </a:lnTo>
                  <a:lnTo>
                    <a:pt x="499223" y="23961"/>
                  </a:lnTo>
                  <a:lnTo>
                    <a:pt x="549822" y="21437"/>
                  </a:lnTo>
                  <a:lnTo>
                    <a:pt x="600527" y="19052"/>
                  </a:lnTo>
                  <a:lnTo>
                    <a:pt x="651333" y="16807"/>
                  </a:lnTo>
                  <a:lnTo>
                    <a:pt x="702235" y="14701"/>
                  </a:lnTo>
                  <a:lnTo>
                    <a:pt x="753228" y="12736"/>
                  </a:lnTo>
                  <a:lnTo>
                    <a:pt x="804308" y="10911"/>
                  </a:lnTo>
                  <a:lnTo>
                    <a:pt x="855470" y="9226"/>
                  </a:lnTo>
                  <a:lnTo>
                    <a:pt x="906709" y="7682"/>
                  </a:lnTo>
                  <a:lnTo>
                    <a:pt x="958021" y="6279"/>
                  </a:lnTo>
                  <a:lnTo>
                    <a:pt x="1009400" y="5016"/>
                  </a:lnTo>
                  <a:lnTo>
                    <a:pt x="1060841" y="3895"/>
                  </a:lnTo>
                  <a:lnTo>
                    <a:pt x="1112341" y="2914"/>
                  </a:lnTo>
                  <a:lnTo>
                    <a:pt x="1163894" y="2076"/>
                  </a:lnTo>
                  <a:lnTo>
                    <a:pt x="1215495" y="1379"/>
                  </a:lnTo>
                  <a:lnTo>
                    <a:pt x="1267140" y="824"/>
                  </a:lnTo>
                  <a:lnTo>
                    <a:pt x="1318824" y="410"/>
                  </a:lnTo>
                  <a:lnTo>
                    <a:pt x="1370542" y="140"/>
                  </a:lnTo>
                  <a:lnTo>
                    <a:pt x="1422290" y="11"/>
                  </a:lnTo>
                  <a:lnTo>
                    <a:pt x="1474062" y="25"/>
                  </a:lnTo>
                  <a:lnTo>
                    <a:pt x="1526265" y="184"/>
                  </a:lnTo>
                  <a:lnTo>
                    <a:pt x="1578434" y="487"/>
                  </a:lnTo>
                  <a:lnTo>
                    <a:pt x="1630564" y="935"/>
                  </a:lnTo>
                  <a:lnTo>
                    <a:pt x="1682651" y="1528"/>
                  </a:lnTo>
                  <a:lnTo>
                    <a:pt x="1734689" y="2264"/>
                  </a:lnTo>
                  <a:lnTo>
                    <a:pt x="1786673" y="3145"/>
                  </a:lnTo>
                  <a:lnTo>
                    <a:pt x="1838600" y="4169"/>
                  </a:lnTo>
                  <a:lnTo>
                    <a:pt x="1890463" y="5337"/>
                  </a:lnTo>
                  <a:lnTo>
                    <a:pt x="1942258" y="6648"/>
                  </a:lnTo>
                  <a:lnTo>
                    <a:pt x="1993980" y="8103"/>
                  </a:lnTo>
                  <a:lnTo>
                    <a:pt x="2045624" y="9700"/>
                  </a:lnTo>
                  <a:lnTo>
                    <a:pt x="2097186" y="11440"/>
                  </a:lnTo>
                  <a:lnTo>
                    <a:pt x="2148660" y="13322"/>
                  </a:lnTo>
                  <a:lnTo>
                    <a:pt x="2200042" y="15347"/>
                  </a:lnTo>
                  <a:lnTo>
                    <a:pt x="2251326" y="17514"/>
                  </a:lnTo>
                  <a:lnTo>
                    <a:pt x="2302508" y="19823"/>
                  </a:lnTo>
                  <a:lnTo>
                    <a:pt x="2353584" y="22273"/>
                  </a:lnTo>
                  <a:lnTo>
                    <a:pt x="2404547" y="24864"/>
                  </a:lnTo>
                  <a:lnTo>
                    <a:pt x="2455393" y="27597"/>
                  </a:lnTo>
                  <a:lnTo>
                    <a:pt x="2506118" y="30471"/>
                  </a:lnTo>
                  <a:lnTo>
                    <a:pt x="2556716" y="33486"/>
                  </a:lnTo>
                  <a:lnTo>
                    <a:pt x="2607183" y="36641"/>
                  </a:lnTo>
                  <a:lnTo>
                    <a:pt x="2657513" y="39937"/>
                  </a:lnTo>
                  <a:lnTo>
                    <a:pt x="2707702" y="43372"/>
                  </a:lnTo>
                  <a:lnTo>
                    <a:pt x="2757745" y="46948"/>
                  </a:lnTo>
                  <a:lnTo>
                    <a:pt x="2807637" y="50663"/>
                  </a:lnTo>
                  <a:lnTo>
                    <a:pt x="2857374" y="54518"/>
                  </a:lnTo>
                  <a:lnTo>
                    <a:pt x="2906950" y="58512"/>
                  </a:lnTo>
                  <a:lnTo>
                    <a:pt x="2956360" y="62646"/>
                  </a:lnTo>
                  <a:lnTo>
                    <a:pt x="3005599" y="66918"/>
                  </a:lnTo>
                  <a:lnTo>
                    <a:pt x="3055562" y="70534"/>
                  </a:lnTo>
                  <a:lnTo>
                    <a:pt x="3105644" y="74032"/>
                  </a:lnTo>
                  <a:lnTo>
                    <a:pt x="3155843" y="77412"/>
                  </a:lnTo>
                  <a:lnTo>
                    <a:pt x="3206154" y="80673"/>
                  </a:lnTo>
                  <a:lnTo>
                    <a:pt x="3256575" y="83816"/>
                  </a:lnTo>
                  <a:lnTo>
                    <a:pt x="3307101" y="86840"/>
                  </a:lnTo>
                  <a:lnTo>
                    <a:pt x="3357730" y="89745"/>
                  </a:lnTo>
                  <a:lnTo>
                    <a:pt x="3408458" y="92531"/>
                  </a:lnTo>
                  <a:lnTo>
                    <a:pt x="3459280" y="95198"/>
                  </a:lnTo>
                  <a:lnTo>
                    <a:pt x="3510195" y="97745"/>
                  </a:lnTo>
                  <a:lnTo>
                    <a:pt x="3561199" y="100174"/>
                  </a:lnTo>
                  <a:lnTo>
                    <a:pt x="3612287" y="102482"/>
                  </a:lnTo>
                  <a:lnTo>
                    <a:pt x="3663456" y="104672"/>
                  </a:lnTo>
                  <a:lnTo>
                    <a:pt x="3714704" y="106741"/>
                  </a:lnTo>
                  <a:lnTo>
                    <a:pt x="3766026" y="108691"/>
                  </a:lnTo>
                  <a:lnTo>
                    <a:pt x="3817419" y="110521"/>
                  </a:lnTo>
                  <a:lnTo>
                    <a:pt x="3868880" y="112231"/>
                  </a:lnTo>
                  <a:lnTo>
                    <a:pt x="3920405" y="113821"/>
                  </a:lnTo>
                  <a:lnTo>
                    <a:pt x="3971990" y="115290"/>
                  </a:lnTo>
                  <a:lnTo>
                    <a:pt x="4023632" y="116639"/>
                  </a:lnTo>
                  <a:lnTo>
                    <a:pt x="4075329" y="117868"/>
                  </a:lnTo>
                  <a:lnTo>
                    <a:pt x="4127075" y="118976"/>
                  </a:lnTo>
                  <a:lnTo>
                    <a:pt x="4178868" y="119963"/>
                  </a:lnTo>
                  <a:lnTo>
                    <a:pt x="4230704" y="120829"/>
                  </a:lnTo>
                  <a:lnTo>
                    <a:pt x="4282580" y="121575"/>
                  </a:lnTo>
                  <a:lnTo>
                    <a:pt x="4334492" y="122199"/>
                  </a:lnTo>
                  <a:lnTo>
                    <a:pt x="4386437" y="122702"/>
                  </a:lnTo>
                  <a:lnTo>
                    <a:pt x="4438411" y="123084"/>
                  </a:lnTo>
                  <a:lnTo>
                    <a:pt x="4490412" y="123345"/>
                  </a:lnTo>
                  <a:lnTo>
                    <a:pt x="4542434" y="123484"/>
                  </a:lnTo>
                  <a:lnTo>
                    <a:pt x="4594475" y="123501"/>
                  </a:lnTo>
                  <a:lnTo>
                    <a:pt x="4646532" y="123397"/>
                  </a:lnTo>
                  <a:lnTo>
                    <a:pt x="4698601" y="123170"/>
                  </a:lnTo>
                  <a:lnTo>
                    <a:pt x="4750739" y="122822"/>
                  </a:lnTo>
                  <a:lnTo>
                    <a:pt x="4802843" y="122351"/>
                  </a:lnTo>
                  <a:lnTo>
                    <a:pt x="4854909" y="121758"/>
                  </a:lnTo>
                  <a:lnTo>
                    <a:pt x="4906934" y="121044"/>
                  </a:lnTo>
                  <a:lnTo>
                    <a:pt x="4958915" y="120208"/>
                  </a:lnTo>
                  <a:lnTo>
                    <a:pt x="5010847" y="119251"/>
                  </a:lnTo>
                  <a:lnTo>
                    <a:pt x="5062728" y="118172"/>
                  </a:lnTo>
                  <a:lnTo>
                    <a:pt x="5114554" y="116973"/>
                  </a:lnTo>
                  <a:lnTo>
                    <a:pt x="5166321" y="115652"/>
                  </a:lnTo>
                  <a:lnTo>
                    <a:pt x="5218026" y="114211"/>
                  </a:lnTo>
                  <a:lnTo>
                    <a:pt x="5269666" y="112649"/>
                  </a:lnTo>
                  <a:lnTo>
                    <a:pt x="5321238" y="110967"/>
                  </a:lnTo>
                  <a:lnTo>
                    <a:pt x="5372736" y="109164"/>
                  </a:lnTo>
                  <a:lnTo>
                    <a:pt x="5424159" y="107242"/>
                  </a:lnTo>
                  <a:lnTo>
                    <a:pt x="5475503" y="105199"/>
                  </a:lnTo>
                  <a:lnTo>
                    <a:pt x="5526764" y="103036"/>
                  </a:lnTo>
                  <a:lnTo>
                    <a:pt x="5577938" y="100754"/>
                  </a:lnTo>
                  <a:lnTo>
                    <a:pt x="5629023" y="98352"/>
                  </a:lnTo>
                  <a:lnTo>
                    <a:pt x="5680015" y="95831"/>
                  </a:lnTo>
                  <a:lnTo>
                    <a:pt x="5730910" y="93191"/>
                  </a:lnTo>
                  <a:lnTo>
                    <a:pt x="5781705" y="90432"/>
                  </a:lnTo>
                  <a:lnTo>
                    <a:pt x="5832397" y="87553"/>
                  </a:lnTo>
                  <a:lnTo>
                    <a:pt x="5882981" y="84556"/>
                  </a:lnTo>
                  <a:lnTo>
                    <a:pt x="5933455" y="81441"/>
                  </a:lnTo>
                  <a:lnTo>
                    <a:pt x="5983815" y="78206"/>
                  </a:lnTo>
                  <a:lnTo>
                    <a:pt x="6034057" y="74854"/>
                  </a:lnTo>
                  <a:lnTo>
                    <a:pt x="6084178" y="71384"/>
                  </a:lnTo>
                  <a:lnTo>
                    <a:pt x="6134176" y="67795"/>
                  </a:lnTo>
                  <a:lnTo>
                    <a:pt x="6184045" y="64089"/>
                  </a:lnTo>
                  <a:lnTo>
                    <a:pt x="6233783" y="60265"/>
                  </a:lnTo>
                  <a:lnTo>
                    <a:pt x="6283386" y="56323"/>
                  </a:lnTo>
                  <a:lnTo>
                    <a:pt x="6332851" y="52264"/>
                  </a:lnTo>
                  <a:lnTo>
                    <a:pt x="6382174" y="48088"/>
                  </a:lnTo>
                </a:path>
              </a:pathLst>
            </a:custGeom>
            <a:ln w="12699">
              <a:solidFill>
                <a:srgbClr val="A7A7A7"/>
              </a:solidFill>
            </a:ln>
          </p:spPr>
          <p:txBody>
            <a:bodyPr wrap="square" lIns="0" tIns="0" rIns="0" bIns="0" rtlCol="0"/>
            <a:lstStyle/>
            <a:p>
              <a:endParaRPr dirty="0"/>
            </a:p>
          </p:txBody>
        </p:sp>
      </p:grpSp>
      <p:sp>
        <p:nvSpPr>
          <p:cNvPr id="28" name="object 28"/>
          <p:cNvSpPr txBox="1">
            <a:spLocks noGrp="1"/>
          </p:cNvSpPr>
          <p:nvPr>
            <p:ph type="sldNum" sz="quarter" idx="7"/>
          </p:nvPr>
        </p:nvSpPr>
        <p:spPr/>
        <p:txBody>
          <a:bodyPr/>
          <a:lstStyle/>
          <a:p>
            <a:r>
              <a:rPr lang="en-US" altLang="ja-JP" dirty="0"/>
              <a:t>22</a:t>
            </a:r>
          </a:p>
        </p:txBody>
      </p:sp>
      <p:sp>
        <p:nvSpPr>
          <p:cNvPr id="41" name="正方形/長方形 40">
            <a:extLst>
              <a:ext uri="{FF2B5EF4-FFF2-40B4-BE49-F238E27FC236}">
                <a16:creationId xmlns:a16="http://schemas.microsoft.com/office/drawing/2014/main" id="{C438B172-8397-46DF-88AF-C26998D04055}"/>
              </a:ext>
            </a:extLst>
          </p:cNvPr>
          <p:cNvSpPr/>
          <p:nvPr/>
        </p:nvSpPr>
        <p:spPr>
          <a:xfrm>
            <a:off x="6324283" y="6851187"/>
            <a:ext cx="1066799" cy="461665"/>
          </a:xfrm>
          <a:prstGeom prst="rect">
            <a:avLst/>
          </a:prstGeom>
        </p:spPr>
        <p:txBody>
          <a:bodyPr wrap="square">
            <a:spAutoFit/>
          </a:bodyPr>
          <a:lstStyle/>
          <a:p>
            <a:r>
              <a:rPr lang="ja-JP" altLang="en-US" sz="2400" spc="70" dirty="0">
                <a:latin typeface="メイリオ" panose="020B0604030504040204" pitchFamily="50" charset="-128"/>
                <a:ea typeface="メイリオ" panose="020B0604030504040204" pitchFamily="50" charset="-128"/>
                <a:cs typeface="MS UI Gothic"/>
              </a:rPr>
              <a:t>図</a:t>
            </a:r>
            <a:r>
              <a:rPr lang="en-US" altLang="ja-JP" sz="2400" spc="70" dirty="0">
                <a:latin typeface="メイリオ" panose="020B0604030504040204" pitchFamily="50" charset="-128"/>
                <a:ea typeface="メイリオ" panose="020B0604030504040204" pitchFamily="50" charset="-128"/>
                <a:cs typeface="MS UI Gothic"/>
              </a:rPr>
              <a:t>9-5</a:t>
            </a:r>
            <a:endParaRPr lang="ja-JP" altLang="en-US" sz="2400" dirty="0"/>
          </a:p>
        </p:txBody>
      </p:sp>
      <p:sp>
        <p:nvSpPr>
          <p:cNvPr id="13" name="スライド番号プレースホルダー 4">
            <a:extLst>
              <a:ext uri="{FF2B5EF4-FFF2-40B4-BE49-F238E27FC236}">
                <a16:creationId xmlns:a16="http://schemas.microsoft.com/office/drawing/2014/main" id="{3938F922-2D2A-4198-AC65-6B611AC5113E}"/>
              </a:ext>
            </a:extLst>
          </p:cNvPr>
          <p:cNvSpPr txBox="1">
            <a:spLocks/>
          </p:cNvSpPr>
          <p:nvPr/>
        </p:nvSpPr>
        <p:spPr>
          <a:xfrm>
            <a:off x="17658556" y="95209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47</a:t>
            </a:fld>
            <a:endParaRPr lang="en-US" altLang="ja-JP" sz="2400" spc="170" dirty="0"/>
          </a:p>
        </p:txBody>
      </p:sp>
    </p:spTree>
    <p:extLst>
      <p:ext uri="{BB962C8B-B14F-4D97-AF65-F5344CB8AC3E}">
        <p14:creationId xmlns:p14="http://schemas.microsoft.com/office/powerpoint/2010/main" val="5317055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301432" y="6235080"/>
            <a:ext cx="17449800" cy="1715278"/>
          </a:xfrm>
          <a:prstGeom prst="rect">
            <a:avLst/>
          </a:prstGeom>
        </p:spPr>
        <p:txBody>
          <a:bodyPr vert="horz" wrap="square" lIns="0" tIns="12700" rIns="0" bIns="0" rtlCol="0">
            <a:spAutoFit/>
          </a:bodyPr>
          <a:lstStyle/>
          <a:p>
            <a:pPr marL="441325" indent="-441325">
              <a:lnSpc>
                <a:spcPct val="150000"/>
              </a:lnSpc>
              <a:spcBef>
                <a:spcPts val="819"/>
              </a:spcBef>
            </a:pPr>
            <a:r>
              <a:rPr sz="2400" dirty="0">
                <a:latin typeface="メイリオ" panose="020B0604030504040204" pitchFamily="50" charset="-128"/>
                <a:ea typeface="メイリオ" panose="020B0604030504040204" pitchFamily="50" charset="-128"/>
                <a:cs typeface="MS UI Gothic"/>
              </a:rPr>
              <a:t>⑦</a:t>
            </a:r>
            <a:r>
              <a:rPr sz="2400" spc="-110" dirty="0">
                <a:latin typeface="メイリオ" panose="020B0604030504040204" pitchFamily="50" charset="-128"/>
                <a:ea typeface="メイリオ" panose="020B0604030504040204" pitchFamily="50" charset="-128"/>
                <a:cs typeface="MS UI Gothic"/>
              </a:rPr>
              <a:t> </a:t>
            </a:r>
            <a:r>
              <a:rPr sz="2400" spc="175" dirty="0">
                <a:latin typeface="メイリオ" panose="020B0604030504040204" pitchFamily="50" charset="-128"/>
                <a:ea typeface="メイリオ" panose="020B0604030504040204" pitchFamily="50" charset="-128"/>
                <a:cs typeface="MS UI Gothic"/>
              </a:rPr>
              <a:t>配線</a:t>
            </a:r>
            <a:r>
              <a:rPr sz="2400" spc="110" dirty="0">
                <a:latin typeface="メイリオ" panose="020B0604030504040204" pitchFamily="50" charset="-128"/>
                <a:ea typeface="メイリオ" panose="020B0604030504040204" pitchFamily="50" charset="-128"/>
                <a:cs typeface="MS UI Gothic"/>
              </a:rPr>
              <a:t>と</a:t>
            </a:r>
            <a:r>
              <a:rPr sz="2400" spc="125" dirty="0">
                <a:latin typeface="メイリオ" panose="020B0604030504040204" pitchFamily="50" charset="-128"/>
                <a:ea typeface="メイリオ" panose="020B0604030504040204" pitchFamily="50" charset="-128"/>
                <a:cs typeface="MS UI Gothic"/>
              </a:rPr>
              <a:t>ビ</a:t>
            </a:r>
            <a:r>
              <a:rPr sz="2400" spc="130" dirty="0">
                <a:latin typeface="メイリオ" panose="020B0604030504040204" pitchFamily="50" charset="-128"/>
                <a:ea typeface="メイリオ" panose="020B0604030504040204" pitchFamily="50" charset="-128"/>
                <a:cs typeface="MS UI Gothic"/>
              </a:rPr>
              <a:t>ア</a:t>
            </a:r>
            <a:r>
              <a:rPr sz="2400" spc="175" dirty="0">
                <a:latin typeface="メイリオ" panose="020B0604030504040204" pitchFamily="50" charset="-128"/>
                <a:ea typeface="メイリオ" panose="020B0604030504040204" pitchFamily="50" charset="-128"/>
                <a:cs typeface="MS UI Gothic"/>
              </a:rPr>
              <a:t>数</a:t>
            </a:r>
            <a:r>
              <a:rPr sz="2400" spc="145" dirty="0">
                <a:latin typeface="メイリオ" panose="020B0604030504040204" pitchFamily="50" charset="-128"/>
                <a:ea typeface="メイリオ" panose="020B0604030504040204" pitchFamily="50" charset="-128"/>
                <a:cs typeface="MS UI Gothic"/>
              </a:rPr>
              <a:t>の</a:t>
            </a:r>
            <a:r>
              <a:rPr sz="2400" spc="175" dirty="0">
                <a:latin typeface="メイリオ" panose="020B0604030504040204" pitchFamily="50" charset="-128"/>
                <a:ea typeface="メイリオ" panose="020B0604030504040204" pitchFamily="50" charset="-128"/>
                <a:cs typeface="MS UI Gothic"/>
              </a:rPr>
              <a:t>欄</a:t>
            </a:r>
            <a:r>
              <a:rPr sz="2400" spc="135" dirty="0">
                <a:latin typeface="メイリオ" panose="020B0604030504040204" pitchFamily="50" charset="-128"/>
                <a:ea typeface="メイリオ" panose="020B0604030504040204" pitchFamily="50" charset="-128"/>
                <a:cs typeface="MS UI Gothic"/>
              </a:rPr>
              <a:t>に</a:t>
            </a:r>
            <a:r>
              <a:rPr sz="2400" spc="175" dirty="0">
                <a:latin typeface="メイリオ" panose="020B0604030504040204" pitchFamily="50" charset="-128"/>
                <a:ea typeface="メイリオ" panose="020B0604030504040204" pitchFamily="50" charset="-128"/>
                <a:cs typeface="MS UI Gothic"/>
              </a:rPr>
              <a:t>図</a:t>
            </a:r>
            <a:r>
              <a:rPr sz="2400" spc="85" dirty="0">
                <a:latin typeface="メイリオ" panose="020B0604030504040204" pitchFamily="50" charset="-128"/>
                <a:ea typeface="メイリオ" panose="020B0604030504040204" pitchFamily="50" charset="-128"/>
                <a:cs typeface="MS UI Gothic"/>
              </a:rPr>
              <a:t>9-7</a:t>
            </a:r>
            <a:r>
              <a:rPr sz="2400" spc="145" dirty="0">
                <a:latin typeface="メイリオ" panose="020B0604030504040204" pitchFamily="50" charset="-128"/>
                <a:ea typeface="メイリオ" panose="020B0604030504040204" pitchFamily="50" charset="-128"/>
                <a:cs typeface="MS UI Gothic"/>
              </a:rPr>
              <a:t>の</a:t>
            </a:r>
            <a:r>
              <a:rPr sz="2400" spc="175" dirty="0">
                <a:latin typeface="メイリオ" panose="020B0604030504040204" pitchFamily="50" charset="-128"/>
                <a:ea typeface="メイリオ" panose="020B0604030504040204" pitchFamily="50" charset="-128"/>
                <a:cs typeface="MS UI Gothic"/>
              </a:rPr>
              <a:t>値</a:t>
            </a:r>
            <a:r>
              <a:rPr sz="2400" spc="130" dirty="0">
                <a:latin typeface="メイリオ" panose="020B0604030504040204" pitchFamily="50" charset="-128"/>
                <a:ea typeface="メイリオ" panose="020B0604030504040204" pitchFamily="50" charset="-128"/>
                <a:cs typeface="MS UI Gothic"/>
              </a:rPr>
              <a:t>を</a:t>
            </a:r>
            <a:r>
              <a:rPr sz="2400" spc="175" dirty="0">
                <a:latin typeface="メイリオ" panose="020B0604030504040204" pitchFamily="50" charset="-128"/>
                <a:ea typeface="メイリオ" panose="020B0604030504040204" pitchFamily="50" charset="-128"/>
                <a:cs typeface="MS UI Gothic"/>
              </a:rPr>
              <a:t>入力</a:t>
            </a:r>
            <a:r>
              <a:rPr sz="2400" spc="125" dirty="0">
                <a:latin typeface="メイリオ" panose="020B0604030504040204" pitchFamily="50" charset="-128"/>
                <a:ea typeface="メイリオ" panose="020B0604030504040204" pitchFamily="50" charset="-128"/>
                <a:cs typeface="MS UI Gothic"/>
              </a:rPr>
              <a:t>し</a:t>
            </a:r>
            <a:r>
              <a:rPr sz="2400" spc="130"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365125" marR="5080">
              <a:lnSpc>
                <a:spcPct val="150000"/>
              </a:lnSpc>
              <a:spcBef>
                <a:spcPts val="200"/>
              </a:spcBef>
              <a:tabLst>
                <a:tab pos="1415415" algn="l"/>
              </a:tabLst>
            </a:pPr>
            <a:r>
              <a:rPr sz="2400" spc="155" dirty="0">
                <a:latin typeface="メイリオ" panose="020B0604030504040204" pitchFamily="50" charset="-128"/>
                <a:ea typeface="メイリオ" panose="020B0604030504040204" pitchFamily="50" charset="-128"/>
                <a:cs typeface="MS UI Gothic"/>
              </a:rPr>
              <a:t>欄の下にある	</a:t>
            </a:r>
            <a:r>
              <a:rPr lang="ja-JP" altLang="en-US" sz="2400" spc="155" dirty="0">
                <a:latin typeface="メイリオ" panose="020B0604030504040204" pitchFamily="50" charset="-128"/>
                <a:ea typeface="メイリオ" panose="020B0604030504040204" pitchFamily="50" charset="-128"/>
                <a:cs typeface="MS UI Gothic"/>
              </a:rPr>
              <a:t>　</a:t>
            </a:r>
            <a:r>
              <a:rPr sz="2400" spc="155" dirty="0" err="1">
                <a:latin typeface="メイリオ" panose="020B0604030504040204" pitchFamily="50" charset="-128"/>
                <a:ea typeface="メイリオ" panose="020B0604030504040204" pitchFamily="50" charset="-128"/>
                <a:cs typeface="MS UI Gothic"/>
              </a:rPr>
              <a:t>ボ</a:t>
            </a:r>
            <a:r>
              <a:rPr sz="2400" spc="360" dirty="0" err="1">
                <a:latin typeface="メイリオ" panose="020B0604030504040204" pitchFamily="50" charset="-128"/>
                <a:ea typeface="メイリオ" panose="020B0604030504040204" pitchFamily="50" charset="-128"/>
                <a:cs typeface="MS UI Gothic"/>
              </a:rPr>
              <a:t>タンをクリック</a:t>
            </a:r>
            <a:r>
              <a:rPr sz="2400" spc="290" dirty="0" err="1">
                <a:latin typeface="メイリオ" panose="020B0604030504040204" pitchFamily="50" charset="-128"/>
                <a:ea typeface="メイリオ" panose="020B0604030504040204" pitchFamily="50" charset="-128"/>
                <a:cs typeface="MS UI Gothic"/>
              </a:rPr>
              <a:t>し</a:t>
            </a:r>
            <a:r>
              <a:rPr sz="2400" spc="114" dirty="0" err="1">
                <a:latin typeface="メイリオ" panose="020B0604030504040204" pitchFamily="50" charset="-128"/>
                <a:ea typeface="メイリオ" panose="020B0604030504040204" pitchFamily="50" charset="-128"/>
                <a:cs typeface="MS UI Gothic"/>
              </a:rPr>
              <a:t>て入力行を追加し値を単位付きで入力しま</a:t>
            </a:r>
            <a:r>
              <a:rPr sz="2400" spc="70" dirty="0" err="1">
                <a:latin typeface="メイリオ" panose="020B0604030504040204" pitchFamily="50" charset="-128"/>
                <a:ea typeface="メイリオ" panose="020B0604030504040204" pitchFamily="50" charset="-128"/>
                <a:cs typeface="MS UI Gothic"/>
              </a:rPr>
              <a:t>す</a:t>
            </a:r>
            <a:r>
              <a:rPr sz="2400" spc="280" dirty="0">
                <a:latin typeface="メイリオ" panose="020B0604030504040204" pitchFamily="50" charset="-128"/>
                <a:ea typeface="メイリオ" panose="020B0604030504040204" pitchFamily="50" charset="-128"/>
                <a:cs typeface="MS UI Gothic"/>
              </a:rPr>
              <a:t>。</a:t>
            </a:r>
            <a:r>
              <a:rPr lang="ja-JP" altLang="en-US" sz="2400" spc="280" dirty="0">
                <a:latin typeface="メイリオ" panose="020B0604030504040204" pitchFamily="50" charset="-128"/>
                <a:ea typeface="メイリオ" panose="020B0604030504040204" pitchFamily="50" charset="-128"/>
                <a:cs typeface="MS UI Gothic"/>
              </a:rPr>
              <a:t>（デフォルトはｍｍ）</a:t>
            </a:r>
            <a:endParaRPr lang="en-US" altLang="ja-JP" sz="2400" spc="280" dirty="0">
              <a:latin typeface="メイリオ" panose="020B0604030504040204" pitchFamily="50" charset="-128"/>
              <a:ea typeface="メイリオ" panose="020B0604030504040204" pitchFamily="50" charset="-128"/>
              <a:cs typeface="MS UI Gothic"/>
            </a:endParaRPr>
          </a:p>
          <a:p>
            <a:pPr marL="365125" marR="5080">
              <a:lnSpc>
                <a:spcPct val="150000"/>
              </a:lnSpc>
              <a:spcBef>
                <a:spcPts val="200"/>
              </a:spcBef>
              <a:tabLst>
                <a:tab pos="1415415" algn="l"/>
              </a:tabLst>
            </a:pPr>
            <a:r>
              <a:rPr sz="2400" spc="120" dirty="0" err="1">
                <a:latin typeface="メイリオ" panose="020B0604030504040204" pitchFamily="50" charset="-128"/>
                <a:ea typeface="メイリオ" panose="020B0604030504040204" pitchFamily="50" charset="-128"/>
                <a:cs typeface="MS UI Gothic"/>
              </a:rPr>
              <a:t>こ</a:t>
            </a:r>
            <a:r>
              <a:rPr sz="2400" spc="140" dirty="0" err="1">
                <a:latin typeface="メイリオ" panose="020B0604030504040204" pitchFamily="50" charset="-128"/>
                <a:ea typeface="メイリオ" panose="020B0604030504040204" pitchFamily="50" charset="-128"/>
                <a:cs typeface="MS UI Gothic"/>
              </a:rPr>
              <a:t>の</a:t>
            </a:r>
            <a:r>
              <a:rPr sz="2400" spc="170" dirty="0" err="1">
                <a:latin typeface="メイリオ" panose="020B0604030504040204" pitchFamily="50" charset="-128"/>
                <a:ea typeface="メイリオ" panose="020B0604030504040204" pitchFamily="50" charset="-128"/>
                <a:cs typeface="MS UI Gothic"/>
              </a:rPr>
              <a:t>値</a:t>
            </a:r>
            <a:r>
              <a:rPr sz="2400" spc="145" dirty="0" err="1">
                <a:latin typeface="メイリオ" panose="020B0604030504040204" pitchFamily="50" charset="-128"/>
                <a:ea typeface="メイリオ" panose="020B0604030504040204" pitchFamily="50" charset="-128"/>
                <a:cs typeface="MS UI Gothic"/>
              </a:rPr>
              <a:t>は</a:t>
            </a:r>
            <a:r>
              <a:rPr sz="2400" spc="170" dirty="0" err="1">
                <a:latin typeface="メイリオ" panose="020B0604030504040204" pitchFamily="50" charset="-128"/>
                <a:ea typeface="メイリオ" panose="020B0604030504040204" pitchFamily="50" charset="-128"/>
                <a:cs typeface="MS UI Gothic"/>
              </a:rPr>
              <a:t>手動配線</a:t>
            </a:r>
            <a:r>
              <a:rPr sz="2400" spc="140" dirty="0" err="1">
                <a:latin typeface="メイリオ" panose="020B0604030504040204" pitchFamily="50" charset="-128"/>
                <a:ea typeface="メイリオ" panose="020B0604030504040204" pitchFamily="50" charset="-128"/>
                <a:cs typeface="MS UI Gothic"/>
              </a:rPr>
              <a:t>の</a:t>
            </a:r>
            <a:r>
              <a:rPr sz="2400" spc="105" dirty="0" err="1">
                <a:latin typeface="メイリオ" panose="020B0604030504040204" pitchFamily="50" charset="-128"/>
                <a:ea typeface="メイリオ" panose="020B0604030504040204" pitchFamily="50" charset="-128"/>
                <a:cs typeface="MS UI Gothic"/>
              </a:rPr>
              <a:t>と</a:t>
            </a:r>
            <a:r>
              <a:rPr sz="2400" spc="130" dirty="0" err="1">
                <a:latin typeface="メイリオ" panose="020B0604030504040204" pitchFamily="50" charset="-128"/>
                <a:ea typeface="メイリオ" panose="020B0604030504040204" pitchFamily="50" charset="-128"/>
                <a:cs typeface="MS UI Gothic"/>
              </a:rPr>
              <a:t>き</a:t>
            </a:r>
            <a:r>
              <a:rPr sz="2400" spc="140" dirty="0" err="1">
                <a:latin typeface="メイリオ" panose="020B0604030504040204" pitchFamily="50" charset="-128"/>
                <a:ea typeface="メイリオ" panose="020B0604030504040204" pitchFamily="50" charset="-128"/>
                <a:cs typeface="MS UI Gothic"/>
              </a:rPr>
              <a:t>の</a:t>
            </a:r>
            <a:r>
              <a:rPr sz="2400" spc="170" dirty="0" err="1">
                <a:latin typeface="メイリオ" panose="020B0604030504040204" pitchFamily="50" charset="-128"/>
                <a:ea typeface="メイリオ" panose="020B0604030504040204" pitchFamily="50" charset="-128"/>
                <a:cs typeface="MS UI Gothic"/>
              </a:rPr>
              <a:t>配線幅</a:t>
            </a:r>
            <a:r>
              <a:rPr sz="2400" spc="145" dirty="0" err="1">
                <a:latin typeface="メイリオ" panose="020B0604030504040204" pitchFamily="50" charset="-128"/>
                <a:ea typeface="メイリオ" panose="020B0604030504040204" pitchFamily="50" charset="-128"/>
                <a:cs typeface="MS UI Gothic"/>
              </a:rPr>
              <a:t>や</a:t>
            </a:r>
            <a:r>
              <a:rPr sz="2400" spc="120" dirty="0" err="1">
                <a:latin typeface="メイリオ" panose="020B0604030504040204" pitchFamily="50" charset="-128"/>
                <a:ea typeface="メイリオ" panose="020B0604030504040204" pitchFamily="50" charset="-128"/>
                <a:cs typeface="MS UI Gothic"/>
              </a:rPr>
              <a:t>ビ</a:t>
            </a:r>
            <a:r>
              <a:rPr sz="2400" spc="130" dirty="0" err="1">
                <a:latin typeface="メイリオ" panose="020B0604030504040204" pitchFamily="50" charset="-128"/>
                <a:ea typeface="メイリオ" panose="020B0604030504040204" pitchFamily="50" charset="-128"/>
                <a:cs typeface="MS UI Gothic"/>
              </a:rPr>
              <a:t>ア</a:t>
            </a:r>
            <a:r>
              <a:rPr sz="2400" spc="90" dirty="0" err="1">
                <a:latin typeface="メイリオ" panose="020B0604030504040204" pitchFamily="50" charset="-128"/>
                <a:ea typeface="メイリオ" panose="020B0604030504040204" pitchFamily="50" charset="-128"/>
                <a:cs typeface="MS UI Gothic"/>
              </a:rPr>
              <a:t>サ</a:t>
            </a:r>
            <a:r>
              <a:rPr sz="2400" spc="160" dirty="0" err="1">
                <a:latin typeface="メイリオ" panose="020B0604030504040204" pitchFamily="50" charset="-128"/>
                <a:ea typeface="メイリオ" panose="020B0604030504040204" pitchFamily="50" charset="-128"/>
                <a:cs typeface="MS UI Gothic"/>
              </a:rPr>
              <a:t>イ</a:t>
            </a:r>
            <a:r>
              <a:rPr sz="2400" spc="180" dirty="0" err="1">
                <a:latin typeface="メイリオ" panose="020B0604030504040204" pitchFamily="50" charset="-128"/>
                <a:ea typeface="メイリオ" panose="020B0604030504040204" pitchFamily="50" charset="-128"/>
                <a:cs typeface="MS UI Gothic"/>
              </a:rPr>
              <a:t>ズの</a:t>
            </a:r>
            <a:r>
              <a:rPr sz="2400" spc="220" dirty="0" err="1">
                <a:latin typeface="メイリオ" panose="020B0604030504040204" pitchFamily="50" charset="-128"/>
                <a:ea typeface="メイリオ" panose="020B0604030504040204" pitchFamily="50" charset="-128"/>
                <a:cs typeface="MS UI Gothic"/>
              </a:rPr>
              <a:t>選択項目</a:t>
            </a:r>
            <a:r>
              <a:rPr sz="2400" spc="135" dirty="0" err="1">
                <a:latin typeface="メイリオ" panose="020B0604030504040204" pitchFamily="50" charset="-128"/>
                <a:ea typeface="メイリオ" panose="020B0604030504040204" pitchFamily="50" charset="-128"/>
                <a:cs typeface="MS UI Gothic"/>
              </a:rPr>
              <a:t>と</a:t>
            </a:r>
            <a:r>
              <a:rPr sz="2400" spc="185" dirty="0" err="1">
                <a:latin typeface="メイリオ" panose="020B0604030504040204" pitchFamily="50" charset="-128"/>
                <a:ea typeface="メイリオ" panose="020B0604030504040204" pitchFamily="50" charset="-128"/>
                <a:cs typeface="MS UI Gothic"/>
              </a:rPr>
              <a:t>な</a:t>
            </a:r>
            <a:r>
              <a:rPr sz="2400" spc="135" dirty="0" err="1">
                <a:latin typeface="メイリオ" panose="020B0604030504040204" pitchFamily="50" charset="-128"/>
                <a:ea typeface="メイリオ" panose="020B0604030504040204" pitchFamily="50" charset="-128"/>
                <a:cs typeface="MS UI Gothic"/>
              </a:rPr>
              <a:t>り</a:t>
            </a:r>
            <a:r>
              <a:rPr sz="2400" spc="165" dirty="0" err="1">
                <a:latin typeface="メイリオ" panose="020B0604030504040204" pitchFamily="50" charset="-128"/>
                <a:ea typeface="メイリオ" panose="020B0604030504040204" pitchFamily="50" charset="-128"/>
                <a:cs typeface="MS UI Gothic"/>
              </a:rPr>
              <a:t>ま</a:t>
            </a:r>
            <a:r>
              <a:rPr sz="2400" spc="70" dirty="0" err="1">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r>
              <a:rPr lang="ja-JP" altLang="en-US" sz="2400" spc="385" dirty="0">
                <a:latin typeface="メイリオ" panose="020B0604030504040204" pitchFamily="50" charset="-128"/>
                <a:ea typeface="メイリオ" panose="020B0604030504040204" pitchFamily="50" charset="-128"/>
                <a:cs typeface="MS UI Gothic"/>
              </a:rPr>
              <a:t>（自動結線でも使用します。）</a:t>
            </a:r>
            <a:endParaRPr sz="2400" dirty="0">
              <a:latin typeface="メイリオ" panose="020B0604030504040204" pitchFamily="50" charset="-128"/>
              <a:ea typeface="メイリオ" panose="020B0604030504040204" pitchFamily="50" charset="-128"/>
              <a:cs typeface="MS UI Gothic"/>
            </a:endParaRPr>
          </a:p>
        </p:txBody>
      </p:sp>
      <p:grpSp>
        <p:nvGrpSpPr>
          <p:cNvPr id="19" name="グループ化 18">
            <a:extLst>
              <a:ext uri="{FF2B5EF4-FFF2-40B4-BE49-F238E27FC236}">
                <a16:creationId xmlns:a16="http://schemas.microsoft.com/office/drawing/2014/main" id="{D8012C1D-3203-45C5-9778-3EF35C9B8DC3}"/>
              </a:ext>
            </a:extLst>
          </p:cNvPr>
          <p:cNvGrpSpPr/>
          <p:nvPr/>
        </p:nvGrpSpPr>
        <p:grpSpPr>
          <a:xfrm>
            <a:off x="1476096" y="1308100"/>
            <a:ext cx="8943459" cy="4191000"/>
            <a:chOff x="6309837" y="457200"/>
            <a:chExt cx="6394316" cy="2256986"/>
          </a:xfrm>
        </p:grpSpPr>
        <p:sp>
          <p:nvSpPr>
            <p:cNvPr id="4" name="object 4"/>
            <p:cNvSpPr/>
            <p:nvPr/>
          </p:nvSpPr>
          <p:spPr>
            <a:xfrm>
              <a:off x="6321027" y="1928417"/>
              <a:ext cx="6383126" cy="785769"/>
            </a:xfrm>
            <a:prstGeom prst="rect">
              <a:avLst/>
            </a:prstGeom>
            <a:blipFill>
              <a:blip r:embed="rId2" cstate="print"/>
              <a:stretch>
                <a:fillRect/>
              </a:stretch>
            </a:blipFill>
          </p:spPr>
          <p:txBody>
            <a:bodyPr wrap="square" lIns="0" tIns="0" rIns="0" bIns="0" rtlCol="0"/>
            <a:lstStyle/>
            <a:p>
              <a:endParaRPr dirty="0"/>
            </a:p>
          </p:txBody>
        </p:sp>
        <p:sp>
          <p:nvSpPr>
            <p:cNvPr id="5" name="object 5"/>
            <p:cNvSpPr/>
            <p:nvPr/>
          </p:nvSpPr>
          <p:spPr>
            <a:xfrm>
              <a:off x="6321027" y="457200"/>
              <a:ext cx="6376254" cy="1864288"/>
            </a:xfrm>
            <a:prstGeom prst="rect">
              <a:avLst/>
            </a:prstGeom>
            <a:blipFill>
              <a:blip r:embed="rId3" cstate="print"/>
              <a:stretch>
                <a:fillRect/>
              </a:stretch>
            </a:blipFill>
          </p:spPr>
          <p:txBody>
            <a:bodyPr wrap="square" lIns="0" tIns="0" rIns="0" bIns="0" rtlCol="0"/>
            <a:lstStyle/>
            <a:p>
              <a:endParaRPr dirty="0"/>
            </a:p>
          </p:txBody>
        </p:sp>
        <p:sp>
          <p:nvSpPr>
            <p:cNvPr id="6" name="object 6"/>
            <p:cNvSpPr/>
            <p:nvPr/>
          </p:nvSpPr>
          <p:spPr>
            <a:xfrm>
              <a:off x="6309837" y="2254261"/>
              <a:ext cx="6382385" cy="123825"/>
            </a:xfrm>
            <a:custGeom>
              <a:avLst/>
              <a:gdLst/>
              <a:ahLst/>
              <a:cxnLst/>
              <a:rect l="l" t="t" r="r" b="b"/>
              <a:pathLst>
                <a:path w="6382384" h="123825">
                  <a:moveTo>
                    <a:pt x="0" y="56834"/>
                  </a:moveTo>
                  <a:lnTo>
                    <a:pt x="49279" y="52925"/>
                  </a:lnTo>
                  <a:lnTo>
                    <a:pt x="98713" y="49154"/>
                  </a:lnTo>
                  <a:lnTo>
                    <a:pt x="148295" y="45521"/>
                  </a:lnTo>
                  <a:lnTo>
                    <a:pt x="198021" y="42025"/>
                  </a:lnTo>
                  <a:lnTo>
                    <a:pt x="247886" y="38668"/>
                  </a:lnTo>
                  <a:lnTo>
                    <a:pt x="297886" y="35449"/>
                  </a:lnTo>
                  <a:lnTo>
                    <a:pt x="348015" y="32369"/>
                  </a:lnTo>
                  <a:lnTo>
                    <a:pt x="398269" y="29428"/>
                  </a:lnTo>
                  <a:lnTo>
                    <a:pt x="448644" y="26625"/>
                  </a:lnTo>
                  <a:lnTo>
                    <a:pt x="499133" y="23961"/>
                  </a:lnTo>
                  <a:lnTo>
                    <a:pt x="549734" y="21437"/>
                  </a:lnTo>
                  <a:lnTo>
                    <a:pt x="600440" y="19052"/>
                  </a:lnTo>
                  <a:lnTo>
                    <a:pt x="651247" y="16807"/>
                  </a:lnTo>
                  <a:lnTo>
                    <a:pt x="702150" y="14702"/>
                  </a:lnTo>
                  <a:lnTo>
                    <a:pt x="753145" y="12736"/>
                  </a:lnTo>
                  <a:lnTo>
                    <a:pt x="804226" y="10911"/>
                  </a:lnTo>
                  <a:lnTo>
                    <a:pt x="855389" y="9226"/>
                  </a:lnTo>
                  <a:lnTo>
                    <a:pt x="906630" y="7682"/>
                  </a:lnTo>
                  <a:lnTo>
                    <a:pt x="957942" y="6279"/>
                  </a:lnTo>
                  <a:lnTo>
                    <a:pt x="1009323" y="5016"/>
                  </a:lnTo>
                  <a:lnTo>
                    <a:pt x="1060766" y="3895"/>
                  </a:lnTo>
                  <a:lnTo>
                    <a:pt x="1112267" y="2914"/>
                  </a:lnTo>
                  <a:lnTo>
                    <a:pt x="1163821" y="2076"/>
                  </a:lnTo>
                  <a:lnTo>
                    <a:pt x="1215424" y="1379"/>
                  </a:lnTo>
                  <a:lnTo>
                    <a:pt x="1267070" y="824"/>
                  </a:lnTo>
                  <a:lnTo>
                    <a:pt x="1318755" y="410"/>
                  </a:lnTo>
                  <a:lnTo>
                    <a:pt x="1370475" y="140"/>
                  </a:lnTo>
                  <a:lnTo>
                    <a:pt x="1422224" y="11"/>
                  </a:lnTo>
                  <a:lnTo>
                    <a:pt x="1473997" y="25"/>
                  </a:lnTo>
                  <a:lnTo>
                    <a:pt x="1526201" y="184"/>
                  </a:lnTo>
                  <a:lnTo>
                    <a:pt x="1578371" y="487"/>
                  </a:lnTo>
                  <a:lnTo>
                    <a:pt x="1630503" y="935"/>
                  </a:lnTo>
                  <a:lnTo>
                    <a:pt x="1682591" y="1528"/>
                  </a:lnTo>
                  <a:lnTo>
                    <a:pt x="1734630" y="2264"/>
                  </a:lnTo>
                  <a:lnTo>
                    <a:pt x="1786616" y="3145"/>
                  </a:lnTo>
                  <a:lnTo>
                    <a:pt x="1838543" y="4169"/>
                  </a:lnTo>
                  <a:lnTo>
                    <a:pt x="1890408" y="5337"/>
                  </a:lnTo>
                  <a:lnTo>
                    <a:pt x="1942204" y="6649"/>
                  </a:lnTo>
                  <a:lnTo>
                    <a:pt x="1993927" y="8103"/>
                  </a:lnTo>
                  <a:lnTo>
                    <a:pt x="2045573" y="9700"/>
                  </a:lnTo>
                  <a:lnTo>
                    <a:pt x="2097136" y="11440"/>
                  </a:lnTo>
                  <a:lnTo>
                    <a:pt x="2148611" y="13323"/>
                  </a:lnTo>
                  <a:lnTo>
                    <a:pt x="2199994" y="15348"/>
                  </a:lnTo>
                  <a:lnTo>
                    <a:pt x="2251279" y="17514"/>
                  </a:lnTo>
                  <a:lnTo>
                    <a:pt x="2302463" y="19823"/>
                  </a:lnTo>
                  <a:lnTo>
                    <a:pt x="2353539" y="22273"/>
                  </a:lnTo>
                  <a:lnTo>
                    <a:pt x="2404504" y="24865"/>
                  </a:lnTo>
                  <a:lnTo>
                    <a:pt x="2455351" y="27598"/>
                  </a:lnTo>
                  <a:lnTo>
                    <a:pt x="2506077" y="30472"/>
                  </a:lnTo>
                  <a:lnTo>
                    <a:pt x="2556677" y="33487"/>
                  </a:lnTo>
                  <a:lnTo>
                    <a:pt x="2607145" y="36642"/>
                  </a:lnTo>
                  <a:lnTo>
                    <a:pt x="2657476" y="39938"/>
                  </a:lnTo>
                  <a:lnTo>
                    <a:pt x="2707667" y="43374"/>
                  </a:lnTo>
                  <a:lnTo>
                    <a:pt x="2757711" y="46949"/>
                  </a:lnTo>
                  <a:lnTo>
                    <a:pt x="2807604" y="50665"/>
                  </a:lnTo>
                  <a:lnTo>
                    <a:pt x="2857342" y="54520"/>
                  </a:lnTo>
                  <a:lnTo>
                    <a:pt x="2906919" y="58514"/>
                  </a:lnTo>
                  <a:lnTo>
                    <a:pt x="2956330" y="62647"/>
                  </a:lnTo>
                  <a:lnTo>
                    <a:pt x="3005571" y="66919"/>
                  </a:lnTo>
                  <a:lnTo>
                    <a:pt x="3055535" y="70536"/>
                  </a:lnTo>
                  <a:lnTo>
                    <a:pt x="3105619" y="74034"/>
                  </a:lnTo>
                  <a:lnTo>
                    <a:pt x="3155818" y="77414"/>
                  </a:lnTo>
                  <a:lnTo>
                    <a:pt x="3206131" y="80675"/>
                  </a:lnTo>
                  <a:lnTo>
                    <a:pt x="3256553" y="83818"/>
                  </a:lnTo>
                  <a:lnTo>
                    <a:pt x="3307080" y="86842"/>
                  </a:lnTo>
                  <a:lnTo>
                    <a:pt x="3357710" y="89747"/>
                  </a:lnTo>
                  <a:lnTo>
                    <a:pt x="3408439" y="92533"/>
                  </a:lnTo>
                  <a:lnTo>
                    <a:pt x="3459263" y="95200"/>
                  </a:lnTo>
                  <a:lnTo>
                    <a:pt x="3510179" y="97748"/>
                  </a:lnTo>
                  <a:lnTo>
                    <a:pt x="3561184" y="100176"/>
                  </a:lnTo>
                  <a:lnTo>
                    <a:pt x="3612273" y="102485"/>
                  </a:lnTo>
                  <a:lnTo>
                    <a:pt x="3663444" y="104674"/>
                  </a:lnTo>
                  <a:lnTo>
                    <a:pt x="3714693" y="106744"/>
                  </a:lnTo>
                  <a:lnTo>
                    <a:pt x="3766016" y="108694"/>
                  </a:lnTo>
                  <a:lnTo>
                    <a:pt x="3817411" y="110524"/>
                  </a:lnTo>
                  <a:lnTo>
                    <a:pt x="3868873" y="112234"/>
                  </a:lnTo>
                  <a:lnTo>
                    <a:pt x="3920399" y="113823"/>
                  </a:lnTo>
                  <a:lnTo>
                    <a:pt x="3971985" y="115293"/>
                  </a:lnTo>
                  <a:lnTo>
                    <a:pt x="4023629" y="116642"/>
                  </a:lnTo>
                  <a:lnTo>
                    <a:pt x="4075326" y="117871"/>
                  </a:lnTo>
                  <a:lnTo>
                    <a:pt x="4127074" y="118979"/>
                  </a:lnTo>
                  <a:lnTo>
                    <a:pt x="4178868" y="119966"/>
                  </a:lnTo>
                  <a:lnTo>
                    <a:pt x="4230705" y="120832"/>
                  </a:lnTo>
                  <a:lnTo>
                    <a:pt x="4282582" y="121578"/>
                  </a:lnTo>
                  <a:lnTo>
                    <a:pt x="4334496" y="122202"/>
                  </a:lnTo>
                  <a:lnTo>
                    <a:pt x="4386442" y="122705"/>
                  </a:lnTo>
                  <a:lnTo>
                    <a:pt x="4438417" y="123087"/>
                  </a:lnTo>
                  <a:lnTo>
                    <a:pt x="4490419" y="123348"/>
                  </a:lnTo>
                  <a:lnTo>
                    <a:pt x="4542442" y="123487"/>
                  </a:lnTo>
                  <a:lnTo>
                    <a:pt x="4594485" y="123504"/>
                  </a:lnTo>
                  <a:lnTo>
                    <a:pt x="4646542" y="123400"/>
                  </a:lnTo>
                  <a:lnTo>
                    <a:pt x="4698612" y="123173"/>
                  </a:lnTo>
                  <a:lnTo>
                    <a:pt x="4750752" y="122825"/>
                  </a:lnTo>
                  <a:lnTo>
                    <a:pt x="4802857" y="122354"/>
                  </a:lnTo>
                  <a:lnTo>
                    <a:pt x="4854925" y="121761"/>
                  </a:lnTo>
                  <a:lnTo>
                    <a:pt x="4906951" y="121047"/>
                  </a:lnTo>
                  <a:lnTo>
                    <a:pt x="4958933" y="120211"/>
                  </a:lnTo>
                  <a:lnTo>
                    <a:pt x="5010867" y="119254"/>
                  </a:lnTo>
                  <a:lnTo>
                    <a:pt x="5062749" y="118175"/>
                  </a:lnTo>
                  <a:lnTo>
                    <a:pt x="5114577" y="116976"/>
                  </a:lnTo>
                  <a:lnTo>
                    <a:pt x="5166345" y="115655"/>
                  </a:lnTo>
                  <a:lnTo>
                    <a:pt x="5218052" y="114214"/>
                  </a:lnTo>
                  <a:lnTo>
                    <a:pt x="5269693" y="112652"/>
                  </a:lnTo>
                  <a:lnTo>
                    <a:pt x="5321266" y="110970"/>
                  </a:lnTo>
                  <a:lnTo>
                    <a:pt x="5372766" y="109167"/>
                  </a:lnTo>
                  <a:lnTo>
                    <a:pt x="5424190" y="107244"/>
                  </a:lnTo>
                  <a:lnTo>
                    <a:pt x="5475535" y="105202"/>
                  </a:lnTo>
                  <a:lnTo>
                    <a:pt x="5526797" y="103039"/>
                  </a:lnTo>
                  <a:lnTo>
                    <a:pt x="5577973" y="100757"/>
                  </a:lnTo>
                  <a:lnTo>
                    <a:pt x="5629059" y="98355"/>
                  </a:lnTo>
                  <a:lnTo>
                    <a:pt x="5680052" y="95834"/>
                  </a:lnTo>
                  <a:lnTo>
                    <a:pt x="5730948" y="93193"/>
                  </a:lnTo>
                  <a:lnTo>
                    <a:pt x="5781744" y="90434"/>
                  </a:lnTo>
                  <a:lnTo>
                    <a:pt x="5832437" y="87555"/>
                  </a:lnTo>
                  <a:lnTo>
                    <a:pt x="5883023" y="84558"/>
                  </a:lnTo>
                  <a:lnTo>
                    <a:pt x="5933498" y="81443"/>
                  </a:lnTo>
                  <a:lnTo>
                    <a:pt x="5983859" y="78208"/>
                  </a:lnTo>
                  <a:lnTo>
                    <a:pt x="6034102" y="74856"/>
                  </a:lnTo>
                  <a:lnTo>
                    <a:pt x="6084225" y="71385"/>
                  </a:lnTo>
                  <a:lnTo>
                    <a:pt x="6134223" y="67797"/>
                  </a:lnTo>
                  <a:lnTo>
                    <a:pt x="6184093" y="64090"/>
                  </a:lnTo>
                  <a:lnTo>
                    <a:pt x="6233833" y="60266"/>
                  </a:lnTo>
                  <a:lnTo>
                    <a:pt x="6283437" y="56325"/>
                  </a:lnTo>
                  <a:lnTo>
                    <a:pt x="6332903" y="52266"/>
                  </a:lnTo>
                  <a:lnTo>
                    <a:pt x="6382227" y="48090"/>
                  </a:lnTo>
                </a:path>
              </a:pathLst>
            </a:custGeom>
            <a:ln w="101600">
              <a:solidFill>
                <a:srgbClr val="FFFFFF"/>
              </a:solidFill>
            </a:ln>
          </p:spPr>
          <p:txBody>
            <a:bodyPr wrap="square" lIns="0" tIns="0" rIns="0" bIns="0" rtlCol="0"/>
            <a:lstStyle/>
            <a:p>
              <a:endParaRPr dirty="0"/>
            </a:p>
          </p:txBody>
        </p:sp>
        <p:sp>
          <p:nvSpPr>
            <p:cNvPr id="7" name="object 7"/>
            <p:cNvSpPr/>
            <p:nvPr/>
          </p:nvSpPr>
          <p:spPr>
            <a:xfrm>
              <a:off x="6318155" y="2292422"/>
              <a:ext cx="6382385" cy="123825"/>
            </a:xfrm>
            <a:custGeom>
              <a:avLst/>
              <a:gdLst/>
              <a:ahLst/>
              <a:cxnLst/>
              <a:rect l="l" t="t" r="r" b="b"/>
              <a:pathLst>
                <a:path w="6382384" h="123825">
                  <a:moveTo>
                    <a:pt x="65" y="56834"/>
                  </a:moveTo>
                  <a:lnTo>
                    <a:pt x="49344" y="52925"/>
                  </a:lnTo>
                  <a:lnTo>
                    <a:pt x="98778" y="49154"/>
                  </a:lnTo>
                  <a:lnTo>
                    <a:pt x="148360" y="45521"/>
                  </a:lnTo>
                  <a:lnTo>
                    <a:pt x="198086" y="42025"/>
                  </a:lnTo>
                  <a:lnTo>
                    <a:pt x="247951" y="38668"/>
                  </a:lnTo>
                  <a:lnTo>
                    <a:pt x="297951" y="35449"/>
                  </a:lnTo>
                  <a:lnTo>
                    <a:pt x="348080" y="32369"/>
                  </a:lnTo>
                  <a:lnTo>
                    <a:pt x="398334" y="29428"/>
                  </a:lnTo>
                  <a:lnTo>
                    <a:pt x="448709" y="26625"/>
                  </a:lnTo>
                  <a:lnTo>
                    <a:pt x="499199" y="23961"/>
                  </a:lnTo>
                  <a:lnTo>
                    <a:pt x="549799" y="21437"/>
                  </a:lnTo>
                  <a:lnTo>
                    <a:pt x="600505" y="19052"/>
                  </a:lnTo>
                  <a:lnTo>
                    <a:pt x="651312" y="16807"/>
                  </a:lnTo>
                  <a:lnTo>
                    <a:pt x="702215" y="14702"/>
                  </a:lnTo>
                  <a:lnTo>
                    <a:pt x="753210" y="12736"/>
                  </a:lnTo>
                  <a:lnTo>
                    <a:pt x="804291" y="10911"/>
                  </a:lnTo>
                  <a:lnTo>
                    <a:pt x="855454" y="9226"/>
                  </a:lnTo>
                  <a:lnTo>
                    <a:pt x="906695" y="7682"/>
                  </a:lnTo>
                  <a:lnTo>
                    <a:pt x="958007" y="6279"/>
                  </a:lnTo>
                  <a:lnTo>
                    <a:pt x="1009388" y="5016"/>
                  </a:lnTo>
                  <a:lnTo>
                    <a:pt x="1060831" y="3895"/>
                  </a:lnTo>
                  <a:lnTo>
                    <a:pt x="1112332" y="2914"/>
                  </a:lnTo>
                  <a:lnTo>
                    <a:pt x="1163886" y="2076"/>
                  </a:lnTo>
                  <a:lnTo>
                    <a:pt x="1215489" y="1379"/>
                  </a:lnTo>
                  <a:lnTo>
                    <a:pt x="1267135" y="824"/>
                  </a:lnTo>
                  <a:lnTo>
                    <a:pt x="1318820" y="410"/>
                  </a:lnTo>
                  <a:lnTo>
                    <a:pt x="1370540" y="140"/>
                  </a:lnTo>
                  <a:lnTo>
                    <a:pt x="1422288" y="11"/>
                  </a:lnTo>
                  <a:lnTo>
                    <a:pt x="1474062" y="25"/>
                  </a:lnTo>
                  <a:lnTo>
                    <a:pt x="1526266" y="184"/>
                  </a:lnTo>
                  <a:lnTo>
                    <a:pt x="1578436" y="487"/>
                  </a:lnTo>
                  <a:lnTo>
                    <a:pt x="1630568" y="935"/>
                  </a:lnTo>
                  <a:lnTo>
                    <a:pt x="1682656" y="1528"/>
                  </a:lnTo>
                  <a:lnTo>
                    <a:pt x="1734695" y="2264"/>
                  </a:lnTo>
                  <a:lnTo>
                    <a:pt x="1786681" y="3145"/>
                  </a:lnTo>
                  <a:lnTo>
                    <a:pt x="1838608" y="4169"/>
                  </a:lnTo>
                  <a:lnTo>
                    <a:pt x="1890473" y="5337"/>
                  </a:lnTo>
                  <a:lnTo>
                    <a:pt x="1942269" y="6648"/>
                  </a:lnTo>
                  <a:lnTo>
                    <a:pt x="1993992" y="8103"/>
                  </a:lnTo>
                  <a:lnTo>
                    <a:pt x="2045638" y="9700"/>
                  </a:lnTo>
                  <a:lnTo>
                    <a:pt x="2097201" y="11440"/>
                  </a:lnTo>
                  <a:lnTo>
                    <a:pt x="2148676" y="13323"/>
                  </a:lnTo>
                  <a:lnTo>
                    <a:pt x="2200059" y="15348"/>
                  </a:lnTo>
                  <a:lnTo>
                    <a:pt x="2251345" y="17514"/>
                  </a:lnTo>
                  <a:lnTo>
                    <a:pt x="2302528" y="19823"/>
                  </a:lnTo>
                  <a:lnTo>
                    <a:pt x="2353604" y="22273"/>
                  </a:lnTo>
                  <a:lnTo>
                    <a:pt x="2404569" y="24865"/>
                  </a:lnTo>
                  <a:lnTo>
                    <a:pt x="2455416" y="27598"/>
                  </a:lnTo>
                  <a:lnTo>
                    <a:pt x="2506142" y="30472"/>
                  </a:lnTo>
                  <a:lnTo>
                    <a:pt x="2556742" y="33487"/>
                  </a:lnTo>
                  <a:lnTo>
                    <a:pt x="2607210" y="36642"/>
                  </a:lnTo>
                  <a:lnTo>
                    <a:pt x="2657541" y="39938"/>
                  </a:lnTo>
                  <a:lnTo>
                    <a:pt x="2707732" y="43374"/>
                  </a:lnTo>
                  <a:lnTo>
                    <a:pt x="2757776" y="46949"/>
                  </a:lnTo>
                  <a:lnTo>
                    <a:pt x="2807669" y="50665"/>
                  </a:lnTo>
                  <a:lnTo>
                    <a:pt x="2857407" y="54520"/>
                  </a:lnTo>
                  <a:lnTo>
                    <a:pt x="2906984" y="58514"/>
                  </a:lnTo>
                  <a:lnTo>
                    <a:pt x="2956395" y="62647"/>
                  </a:lnTo>
                  <a:lnTo>
                    <a:pt x="3005636" y="66919"/>
                  </a:lnTo>
                  <a:lnTo>
                    <a:pt x="3055600" y="70536"/>
                  </a:lnTo>
                  <a:lnTo>
                    <a:pt x="3105683" y="74034"/>
                  </a:lnTo>
                  <a:lnTo>
                    <a:pt x="3155883" y="77414"/>
                  </a:lnTo>
                  <a:lnTo>
                    <a:pt x="3206196" y="80675"/>
                  </a:lnTo>
                  <a:lnTo>
                    <a:pt x="3256618" y="83818"/>
                  </a:lnTo>
                  <a:lnTo>
                    <a:pt x="3307145" y="86842"/>
                  </a:lnTo>
                  <a:lnTo>
                    <a:pt x="3357775" y="89747"/>
                  </a:lnTo>
                  <a:lnTo>
                    <a:pt x="3408504" y="92533"/>
                  </a:lnTo>
                  <a:lnTo>
                    <a:pt x="3459328" y="95200"/>
                  </a:lnTo>
                  <a:lnTo>
                    <a:pt x="3510244" y="97748"/>
                  </a:lnTo>
                  <a:lnTo>
                    <a:pt x="3561249" y="100176"/>
                  </a:lnTo>
                  <a:lnTo>
                    <a:pt x="3612338" y="102485"/>
                  </a:lnTo>
                  <a:lnTo>
                    <a:pt x="3663509" y="104674"/>
                  </a:lnTo>
                  <a:lnTo>
                    <a:pt x="3714758" y="106744"/>
                  </a:lnTo>
                  <a:lnTo>
                    <a:pt x="3766082" y="108694"/>
                  </a:lnTo>
                  <a:lnTo>
                    <a:pt x="3817476" y="110524"/>
                  </a:lnTo>
                  <a:lnTo>
                    <a:pt x="3868938" y="112234"/>
                  </a:lnTo>
                  <a:lnTo>
                    <a:pt x="3920464" y="113823"/>
                  </a:lnTo>
                  <a:lnTo>
                    <a:pt x="3972051" y="115293"/>
                  </a:lnTo>
                  <a:lnTo>
                    <a:pt x="4023695" y="116642"/>
                  </a:lnTo>
                  <a:lnTo>
                    <a:pt x="4075392" y="117871"/>
                  </a:lnTo>
                  <a:lnTo>
                    <a:pt x="4127140" y="118979"/>
                  </a:lnTo>
                  <a:lnTo>
                    <a:pt x="4178934" y="119966"/>
                  </a:lnTo>
                  <a:lnTo>
                    <a:pt x="4230771" y="120832"/>
                  </a:lnTo>
                  <a:lnTo>
                    <a:pt x="4282648" y="121578"/>
                  </a:lnTo>
                  <a:lnTo>
                    <a:pt x="4334562" y="122202"/>
                  </a:lnTo>
                  <a:lnTo>
                    <a:pt x="4386508" y="122705"/>
                  </a:lnTo>
                  <a:lnTo>
                    <a:pt x="4438483" y="123087"/>
                  </a:lnTo>
                  <a:lnTo>
                    <a:pt x="4490485" y="123348"/>
                  </a:lnTo>
                  <a:lnTo>
                    <a:pt x="4542508" y="123487"/>
                  </a:lnTo>
                  <a:lnTo>
                    <a:pt x="4594551" y="123504"/>
                  </a:lnTo>
                  <a:lnTo>
                    <a:pt x="4646608" y="123400"/>
                  </a:lnTo>
                  <a:lnTo>
                    <a:pt x="4698678" y="123173"/>
                  </a:lnTo>
                  <a:lnTo>
                    <a:pt x="4750818" y="122825"/>
                  </a:lnTo>
                  <a:lnTo>
                    <a:pt x="4802923" y="122354"/>
                  </a:lnTo>
                  <a:lnTo>
                    <a:pt x="4854991" y="121761"/>
                  </a:lnTo>
                  <a:lnTo>
                    <a:pt x="4907017" y="121047"/>
                  </a:lnTo>
                  <a:lnTo>
                    <a:pt x="4958999" y="120211"/>
                  </a:lnTo>
                  <a:lnTo>
                    <a:pt x="5010933" y="119254"/>
                  </a:lnTo>
                  <a:lnTo>
                    <a:pt x="5062815" y="118175"/>
                  </a:lnTo>
                  <a:lnTo>
                    <a:pt x="5114642" y="116976"/>
                  </a:lnTo>
                  <a:lnTo>
                    <a:pt x="5166410" y="115655"/>
                  </a:lnTo>
                  <a:lnTo>
                    <a:pt x="5218117" y="114214"/>
                  </a:lnTo>
                  <a:lnTo>
                    <a:pt x="5269758" y="112652"/>
                  </a:lnTo>
                  <a:lnTo>
                    <a:pt x="5321331" y="110970"/>
                  </a:lnTo>
                  <a:lnTo>
                    <a:pt x="5372831" y="109167"/>
                  </a:lnTo>
                  <a:lnTo>
                    <a:pt x="5424255" y="107244"/>
                  </a:lnTo>
                  <a:lnTo>
                    <a:pt x="5475600" y="105202"/>
                  </a:lnTo>
                  <a:lnTo>
                    <a:pt x="5526862" y="103039"/>
                  </a:lnTo>
                  <a:lnTo>
                    <a:pt x="5578038" y="100757"/>
                  </a:lnTo>
                  <a:lnTo>
                    <a:pt x="5629124" y="98355"/>
                  </a:lnTo>
                  <a:lnTo>
                    <a:pt x="5680117" y="95834"/>
                  </a:lnTo>
                  <a:lnTo>
                    <a:pt x="5731013" y="93193"/>
                  </a:lnTo>
                  <a:lnTo>
                    <a:pt x="5781809" y="90434"/>
                  </a:lnTo>
                  <a:lnTo>
                    <a:pt x="5832502" y="87555"/>
                  </a:lnTo>
                  <a:lnTo>
                    <a:pt x="5883087" y="84558"/>
                  </a:lnTo>
                  <a:lnTo>
                    <a:pt x="5933562" y="81443"/>
                  </a:lnTo>
                  <a:lnTo>
                    <a:pt x="5983923" y="78208"/>
                  </a:lnTo>
                  <a:lnTo>
                    <a:pt x="6034167" y="74856"/>
                  </a:lnTo>
                  <a:lnTo>
                    <a:pt x="6084290" y="71385"/>
                  </a:lnTo>
                  <a:lnTo>
                    <a:pt x="6134288" y="67797"/>
                  </a:lnTo>
                  <a:lnTo>
                    <a:pt x="6184158" y="64090"/>
                  </a:lnTo>
                  <a:lnTo>
                    <a:pt x="6233897" y="60266"/>
                  </a:lnTo>
                  <a:lnTo>
                    <a:pt x="6283502" y="56325"/>
                  </a:lnTo>
                  <a:lnTo>
                    <a:pt x="6332968" y="52266"/>
                  </a:lnTo>
                  <a:lnTo>
                    <a:pt x="6382292" y="48090"/>
                  </a:lnTo>
                </a:path>
              </a:pathLst>
            </a:custGeom>
            <a:ln w="12700">
              <a:solidFill>
                <a:srgbClr val="A7A7A7"/>
              </a:solidFill>
            </a:ln>
          </p:spPr>
          <p:txBody>
            <a:bodyPr wrap="square" lIns="0" tIns="0" rIns="0" bIns="0" rtlCol="0"/>
            <a:lstStyle/>
            <a:p>
              <a:endParaRPr dirty="0"/>
            </a:p>
          </p:txBody>
        </p:sp>
        <p:sp>
          <p:nvSpPr>
            <p:cNvPr id="8" name="object 8"/>
            <p:cNvSpPr/>
            <p:nvPr/>
          </p:nvSpPr>
          <p:spPr>
            <a:xfrm>
              <a:off x="6310374" y="2226734"/>
              <a:ext cx="6382385" cy="123825"/>
            </a:xfrm>
            <a:custGeom>
              <a:avLst/>
              <a:gdLst/>
              <a:ahLst/>
              <a:cxnLst/>
              <a:rect l="l" t="t" r="r" b="b"/>
              <a:pathLst>
                <a:path w="6382384" h="123825">
                  <a:moveTo>
                    <a:pt x="102" y="56834"/>
                  </a:moveTo>
                  <a:lnTo>
                    <a:pt x="49381" y="52925"/>
                  </a:lnTo>
                  <a:lnTo>
                    <a:pt x="98815" y="49154"/>
                  </a:lnTo>
                  <a:lnTo>
                    <a:pt x="148397" y="45521"/>
                  </a:lnTo>
                  <a:lnTo>
                    <a:pt x="198123" y="42025"/>
                  </a:lnTo>
                  <a:lnTo>
                    <a:pt x="247988" y="38668"/>
                  </a:lnTo>
                  <a:lnTo>
                    <a:pt x="297988" y="35449"/>
                  </a:lnTo>
                  <a:lnTo>
                    <a:pt x="348117" y="32369"/>
                  </a:lnTo>
                  <a:lnTo>
                    <a:pt x="398372" y="29428"/>
                  </a:lnTo>
                  <a:lnTo>
                    <a:pt x="448746" y="26625"/>
                  </a:lnTo>
                  <a:lnTo>
                    <a:pt x="499236" y="23961"/>
                  </a:lnTo>
                  <a:lnTo>
                    <a:pt x="549836" y="21437"/>
                  </a:lnTo>
                  <a:lnTo>
                    <a:pt x="600542" y="19052"/>
                  </a:lnTo>
                  <a:lnTo>
                    <a:pt x="651349" y="16807"/>
                  </a:lnTo>
                  <a:lnTo>
                    <a:pt x="702252" y="14702"/>
                  </a:lnTo>
                  <a:lnTo>
                    <a:pt x="753247" y="12736"/>
                  </a:lnTo>
                  <a:lnTo>
                    <a:pt x="804328" y="10911"/>
                  </a:lnTo>
                  <a:lnTo>
                    <a:pt x="855491" y="9226"/>
                  </a:lnTo>
                  <a:lnTo>
                    <a:pt x="906732" y="7682"/>
                  </a:lnTo>
                  <a:lnTo>
                    <a:pt x="958044" y="6279"/>
                  </a:lnTo>
                  <a:lnTo>
                    <a:pt x="1009425" y="5016"/>
                  </a:lnTo>
                  <a:lnTo>
                    <a:pt x="1060868" y="3895"/>
                  </a:lnTo>
                  <a:lnTo>
                    <a:pt x="1112369" y="2914"/>
                  </a:lnTo>
                  <a:lnTo>
                    <a:pt x="1163923" y="2076"/>
                  </a:lnTo>
                  <a:lnTo>
                    <a:pt x="1215526" y="1379"/>
                  </a:lnTo>
                  <a:lnTo>
                    <a:pt x="1267172" y="824"/>
                  </a:lnTo>
                  <a:lnTo>
                    <a:pt x="1318857" y="410"/>
                  </a:lnTo>
                  <a:lnTo>
                    <a:pt x="1370577" y="140"/>
                  </a:lnTo>
                  <a:lnTo>
                    <a:pt x="1422325" y="11"/>
                  </a:lnTo>
                  <a:lnTo>
                    <a:pt x="1474099" y="25"/>
                  </a:lnTo>
                  <a:lnTo>
                    <a:pt x="1526303" y="184"/>
                  </a:lnTo>
                  <a:lnTo>
                    <a:pt x="1578473" y="487"/>
                  </a:lnTo>
                  <a:lnTo>
                    <a:pt x="1630605" y="935"/>
                  </a:lnTo>
                  <a:lnTo>
                    <a:pt x="1682693" y="1528"/>
                  </a:lnTo>
                  <a:lnTo>
                    <a:pt x="1734732" y="2264"/>
                  </a:lnTo>
                  <a:lnTo>
                    <a:pt x="1786718" y="3145"/>
                  </a:lnTo>
                  <a:lnTo>
                    <a:pt x="1838645" y="4169"/>
                  </a:lnTo>
                  <a:lnTo>
                    <a:pt x="1890510" y="5337"/>
                  </a:lnTo>
                  <a:lnTo>
                    <a:pt x="1942306" y="6649"/>
                  </a:lnTo>
                  <a:lnTo>
                    <a:pt x="1994029" y="8103"/>
                  </a:lnTo>
                  <a:lnTo>
                    <a:pt x="2045675" y="9700"/>
                  </a:lnTo>
                  <a:lnTo>
                    <a:pt x="2097238" y="11440"/>
                  </a:lnTo>
                  <a:lnTo>
                    <a:pt x="2148713" y="13323"/>
                  </a:lnTo>
                  <a:lnTo>
                    <a:pt x="2200096" y="15348"/>
                  </a:lnTo>
                  <a:lnTo>
                    <a:pt x="2251382" y="17514"/>
                  </a:lnTo>
                  <a:lnTo>
                    <a:pt x="2302565" y="19823"/>
                  </a:lnTo>
                  <a:lnTo>
                    <a:pt x="2353641" y="22273"/>
                  </a:lnTo>
                  <a:lnTo>
                    <a:pt x="2404606" y="24865"/>
                  </a:lnTo>
                  <a:lnTo>
                    <a:pt x="2455453" y="27598"/>
                  </a:lnTo>
                  <a:lnTo>
                    <a:pt x="2506179" y="30472"/>
                  </a:lnTo>
                  <a:lnTo>
                    <a:pt x="2556778" y="33487"/>
                  </a:lnTo>
                  <a:lnTo>
                    <a:pt x="2607246" y="36642"/>
                  </a:lnTo>
                  <a:lnTo>
                    <a:pt x="2657578" y="39938"/>
                  </a:lnTo>
                  <a:lnTo>
                    <a:pt x="2707768" y="43374"/>
                  </a:lnTo>
                  <a:lnTo>
                    <a:pt x="2757813" y="46949"/>
                  </a:lnTo>
                  <a:lnTo>
                    <a:pt x="2807706" y="50665"/>
                  </a:lnTo>
                  <a:lnTo>
                    <a:pt x="2857444" y="54520"/>
                  </a:lnTo>
                  <a:lnTo>
                    <a:pt x="2907021" y="58514"/>
                  </a:lnTo>
                  <a:lnTo>
                    <a:pt x="2956432" y="62647"/>
                  </a:lnTo>
                  <a:lnTo>
                    <a:pt x="3005673" y="66919"/>
                  </a:lnTo>
                  <a:lnTo>
                    <a:pt x="3055637" y="70536"/>
                  </a:lnTo>
                  <a:lnTo>
                    <a:pt x="3105720" y="74034"/>
                  </a:lnTo>
                  <a:lnTo>
                    <a:pt x="3155920" y="77414"/>
                  </a:lnTo>
                  <a:lnTo>
                    <a:pt x="3206233" y="80675"/>
                  </a:lnTo>
                  <a:lnTo>
                    <a:pt x="3256654" y="83818"/>
                  </a:lnTo>
                  <a:lnTo>
                    <a:pt x="3307182" y="86842"/>
                  </a:lnTo>
                  <a:lnTo>
                    <a:pt x="3357812" y="89747"/>
                  </a:lnTo>
                  <a:lnTo>
                    <a:pt x="3408541" y="92533"/>
                  </a:lnTo>
                  <a:lnTo>
                    <a:pt x="3459365" y="95200"/>
                  </a:lnTo>
                  <a:lnTo>
                    <a:pt x="3510281" y="97748"/>
                  </a:lnTo>
                  <a:lnTo>
                    <a:pt x="3561286" y="100176"/>
                  </a:lnTo>
                  <a:lnTo>
                    <a:pt x="3612375" y="102485"/>
                  </a:lnTo>
                  <a:lnTo>
                    <a:pt x="3663546" y="104674"/>
                  </a:lnTo>
                  <a:lnTo>
                    <a:pt x="3714795" y="106744"/>
                  </a:lnTo>
                  <a:lnTo>
                    <a:pt x="3766118" y="108694"/>
                  </a:lnTo>
                  <a:lnTo>
                    <a:pt x="3817512" y="110524"/>
                  </a:lnTo>
                  <a:lnTo>
                    <a:pt x="3868974" y="112234"/>
                  </a:lnTo>
                  <a:lnTo>
                    <a:pt x="3920500" y="113823"/>
                  </a:lnTo>
                  <a:lnTo>
                    <a:pt x="3972087" y="115293"/>
                  </a:lnTo>
                  <a:lnTo>
                    <a:pt x="4023731" y="116642"/>
                  </a:lnTo>
                  <a:lnTo>
                    <a:pt x="4075428" y="117871"/>
                  </a:lnTo>
                  <a:lnTo>
                    <a:pt x="4127176" y="118979"/>
                  </a:lnTo>
                  <a:lnTo>
                    <a:pt x="4178970" y="119966"/>
                  </a:lnTo>
                  <a:lnTo>
                    <a:pt x="4230807" y="120832"/>
                  </a:lnTo>
                  <a:lnTo>
                    <a:pt x="4282685" y="121578"/>
                  </a:lnTo>
                  <a:lnTo>
                    <a:pt x="4334598" y="122202"/>
                  </a:lnTo>
                  <a:lnTo>
                    <a:pt x="4386544" y="122705"/>
                  </a:lnTo>
                  <a:lnTo>
                    <a:pt x="4438520" y="123087"/>
                  </a:lnTo>
                  <a:lnTo>
                    <a:pt x="4490521" y="123348"/>
                  </a:lnTo>
                  <a:lnTo>
                    <a:pt x="4542545" y="123487"/>
                  </a:lnTo>
                  <a:lnTo>
                    <a:pt x="4594587" y="123504"/>
                  </a:lnTo>
                  <a:lnTo>
                    <a:pt x="4646645" y="123400"/>
                  </a:lnTo>
                  <a:lnTo>
                    <a:pt x="4698715" y="123173"/>
                  </a:lnTo>
                  <a:lnTo>
                    <a:pt x="4750855" y="122825"/>
                  </a:lnTo>
                  <a:lnTo>
                    <a:pt x="4802960" y="122354"/>
                  </a:lnTo>
                  <a:lnTo>
                    <a:pt x="4855027" y="121761"/>
                  </a:lnTo>
                  <a:lnTo>
                    <a:pt x="4907054" y="121047"/>
                  </a:lnTo>
                  <a:lnTo>
                    <a:pt x="4959036" y="120211"/>
                  </a:lnTo>
                  <a:lnTo>
                    <a:pt x="5010969" y="119254"/>
                  </a:lnTo>
                  <a:lnTo>
                    <a:pt x="5062852" y="118175"/>
                  </a:lnTo>
                  <a:lnTo>
                    <a:pt x="5114679" y="116976"/>
                  </a:lnTo>
                  <a:lnTo>
                    <a:pt x="5166448" y="115655"/>
                  </a:lnTo>
                  <a:lnTo>
                    <a:pt x="5218154" y="114214"/>
                  </a:lnTo>
                  <a:lnTo>
                    <a:pt x="5269796" y="112652"/>
                  </a:lnTo>
                  <a:lnTo>
                    <a:pt x="5321368" y="110970"/>
                  </a:lnTo>
                  <a:lnTo>
                    <a:pt x="5372868" y="109167"/>
                  </a:lnTo>
                  <a:lnTo>
                    <a:pt x="5424292" y="107244"/>
                  </a:lnTo>
                  <a:lnTo>
                    <a:pt x="5475637" y="105202"/>
                  </a:lnTo>
                  <a:lnTo>
                    <a:pt x="5526899" y="103039"/>
                  </a:lnTo>
                  <a:lnTo>
                    <a:pt x="5578075" y="100757"/>
                  </a:lnTo>
                  <a:lnTo>
                    <a:pt x="5629161" y="98355"/>
                  </a:lnTo>
                  <a:lnTo>
                    <a:pt x="5680154" y="95834"/>
                  </a:lnTo>
                  <a:lnTo>
                    <a:pt x="5731051" y="93193"/>
                  </a:lnTo>
                  <a:lnTo>
                    <a:pt x="5781847" y="90434"/>
                  </a:lnTo>
                  <a:lnTo>
                    <a:pt x="5832540" y="87555"/>
                  </a:lnTo>
                  <a:lnTo>
                    <a:pt x="5883125" y="84558"/>
                  </a:lnTo>
                  <a:lnTo>
                    <a:pt x="5933600" y="81443"/>
                  </a:lnTo>
                  <a:lnTo>
                    <a:pt x="5983961" y="78208"/>
                  </a:lnTo>
                  <a:lnTo>
                    <a:pt x="6034205" y="74856"/>
                  </a:lnTo>
                  <a:lnTo>
                    <a:pt x="6084328" y="71385"/>
                  </a:lnTo>
                  <a:lnTo>
                    <a:pt x="6134326" y="67797"/>
                  </a:lnTo>
                  <a:lnTo>
                    <a:pt x="6184196" y="64090"/>
                  </a:lnTo>
                  <a:lnTo>
                    <a:pt x="6233935" y="60266"/>
                  </a:lnTo>
                  <a:lnTo>
                    <a:pt x="6283540" y="56325"/>
                  </a:lnTo>
                  <a:lnTo>
                    <a:pt x="6333006" y="52266"/>
                  </a:lnTo>
                  <a:lnTo>
                    <a:pt x="6382330" y="48090"/>
                  </a:lnTo>
                </a:path>
              </a:pathLst>
            </a:custGeom>
            <a:ln w="12700">
              <a:solidFill>
                <a:srgbClr val="A7A7A7"/>
              </a:solidFill>
            </a:ln>
          </p:spPr>
          <p:txBody>
            <a:bodyPr wrap="square" lIns="0" tIns="0" rIns="0" bIns="0" rtlCol="0"/>
            <a:lstStyle/>
            <a:p>
              <a:endParaRPr dirty="0"/>
            </a:p>
          </p:txBody>
        </p:sp>
      </p:grpSp>
      <p:sp>
        <p:nvSpPr>
          <p:cNvPr id="9" name="object 9"/>
          <p:cNvSpPr/>
          <p:nvPr/>
        </p:nvSpPr>
        <p:spPr>
          <a:xfrm>
            <a:off x="3713956" y="6865482"/>
            <a:ext cx="418107" cy="454473"/>
          </a:xfrm>
          <a:prstGeom prst="rect">
            <a:avLst/>
          </a:prstGeom>
          <a:blipFill>
            <a:blip r:embed="rId4" cstate="print"/>
            <a:stretch>
              <a:fillRect/>
            </a:stretch>
          </a:blipFill>
        </p:spPr>
        <p:txBody>
          <a:bodyPr wrap="square" lIns="0" tIns="0" rIns="0" bIns="0" rtlCol="0"/>
          <a:lstStyle/>
          <a:p>
            <a:endParaRPr dirty="0"/>
          </a:p>
        </p:txBody>
      </p:sp>
      <p:grpSp>
        <p:nvGrpSpPr>
          <p:cNvPr id="21" name="グループ化 20">
            <a:extLst>
              <a:ext uri="{FF2B5EF4-FFF2-40B4-BE49-F238E27FC236}">
                <a16:creationId xmlns:a16="http://schemas.microsoft.com/office/drawing/2014/main" id="{93E41893-1068-4C3E-A146-106A8FA0F4FD}"/>
              </a:ext>
            </a:extLst>
          </p:cNvPr>
          <p:cNvGrpSpPr/>
          <p:nvPr/>
        </p:nvGrpSpPr>
        <p:grpSpPr>
          <a:xfrm>
            <a:off x="11526351" y="1289649"/>
            <a:ext cx="6900707" cy="4391486"/>
            <a:chOff x="12276366" y="3449879"/>
            <a:chExt cx="4513429" cy="3064975"/>
          </a:xfrm>
        </p:grpSpPr>
        <p:sp>
          <p:nvSpPr>
            <p:cNvPr id="10" name="object 10"/>
            <p:cNvSpPr/>
            <p:nvPr/>
          </p:nvSpPr>
          <p:spPr>
            <a:xfrm>
              <a:off x="12283725" y="4883804"/>
              <a:ext cx="4506070" cy="1631050"/>
            </a:xfrm>
            <a:prstGeom prst="rect">
              <a:avLst/>
            </a:prstGeom>
            <a:blipFill>
              <a:blip r:embed="rId5" cstate="print"/>
              <a:stretch>
                <a:fillRect/>
              </a:stretch>
            </a:blipFill>
          </p:spPr>
          <p:txBody>
            <a:bodyPr wrap="square" lIns="0" tIns="0" rIns="0" bIns="0" rtlCol="0"/>
            <a:lstStyle/>
            <a:p>
              <a:endParaRPr dirty="0"/>
            </a:p>
          </p:txBody>
        </p:sp>
        <p:sp>
          <p:nvSpPr>
            <p:cNvPr id="11" name="object 11"/>
            <p:cNvSpPr/>
            <p:nvPr/>
          </p:nvSpPr>
          <p:spPr>
            <a:xfrm>
              <a:off x="12283725" y="3449879"/>
              <a:ext cx="4506070" cy="2415966"/>
            </a:xfrm>
            <a:prstGeom prst="rect">
              <a:avLst/>
            </a:prstGeom>
            <a:blipFill>
              <a:blip r:embed="rId6" cstate="print"/>
              <a:stretch>
                <a:fillRect/>
              </a:stretch>
            </a:blipFill>
          </p:spPr>
          <p:txBody>
            <a:bodyPr wrap="square" lIns="0" tIns="0" rIns="0" bIns="0" rtlCol="0"/>
            <a:lstStyle/>
            <a:p>
              <a:endParaRPr dirty="0"/>
            </a:p>
          </p:txBody>
        </p:sp>
        <p:sp>
          <p:nvSpPr>
            <p:cNvPr id="12" name="object 12"/>
            <p:cNvSpPr/>
            <p:nvPr/>
          </p:nvSpPr>
          <p:spPr>
            <a:xfrm>
              <a:off x="12276366" y="5914573"/>
              <a:ext cx="4500880" cy="85090"/>
            </a:xfrm>
            <a:custGeom>
              <a:avLst/>
              <a:gdLst/>
              <a:ahLst/>
              <a:cxnLst/>
              <a:rect l="l" t="t" r="r" b="b"/>
              <a:pathLst>
                <a:path w="4500880" h="85090">
                  <a:moveTo>
                    <a:pt x="0" y="39100"/>
                  </a:moveTo>
                  <a:lnTo>
                    <a:pt x="50420" y="35232"/>
                  </a:lnTo>
                  <a:lnTo>
                    <a:pt x="101066" y="31563"/>
                  </a:lnTo>
                  <a:lnTo>
                    <a:pt x="151925" y="28093"/>
                  </a:lnTo>
                  <a:lnTo>
                    <a:pt x="202989" y="24823"/>
                  </a:lnTo>
                  <a:lnTo>
                    <a:pt x="254246" y="21754"/>
                  </a:lnTo>
                  <a:lnTo>
                    <a:pt x="305686" y="18886"/>
                  </a:lnTo>
                  <a:lnTo>
                    <a:pt x="357299" y="16218"/>
                  </a:lnTo>
                  <a:lnTo>
                    <a:pt x="409076" y="13752"/>
                  </a:lnTo>
                  <a:lnTo>
                    <a:pt x="461005" y="11488"/>
                  </a:lnTo>
                  <a:lnTo>
                    <a:pt x="513076" y="9426"/>
                  </a:lnTo>
                  <a:lnTo>
                    <a:pt x="565279" y="7567"/>
                  </a:lnTo>
                  <a:lnTo>
                    <a:pt x="617604" y="5911"/>
                  </a:lnTo>
                  <a:lnTo>
                    <a:pt x="670040" y="4458"/>
                  </a:lnTo>
                  <a:lnTo>
                    <a:pt x="722578" y="3209"/>
                  </a:lnTo>
                  <a:lnTo>
                    <a:pt x="775207" y="2164"/>
                  </a:lnTo>
                  <a:lnTo>
                    <a:pt x="827916" y="1324"/>
                  </a:lnTo>
                  <a:lnTo>
                    <a:pt x="880696" y="689"/>
                  </a:lnTo>
                  <a:lnTo>
                    <a:pt x="933535" y="259"/>
                  </a:lnTo>
                  <a:lnTo>
                    <a:pt x="986425" y="35"/>
                  </a:lnTo>
                  <a:lnTo>
                    <a:pt x="1039355" y="17"/>
                  </a:lnTo>
                  <a:lnTo>
                    <a:pt x="1091934" y="203"/>
                  </a:lnTo>
                  <a:lnTo>
                    <a:pt x="1144462" y="593"/>
                  </a:lnTo>
                  <a:lnTo>
                    <a:pt x="1196928" y="1185"/>
                  </a:lnTo>
                  <a:lnTo>
                    <a:pt x="1249322" y="1980"/>
                  </a:lnTo>
                  <a:lnTo>
                    <a:pt x="1301634" y="2977"/>
                  </a:lnTo>
                  <a:lnTo>
                    <a:pt x="1353854" y="4175"/>
                  </a:lnTo>
                  <a:lnTo>
                    <a:pt x="1405972" y="5574"/>
                  </a:lnTo>
                  <a:lnTo>
                    <a:pt x="1457978" y="7174"/>
                  </a:lnTo>
                  <a:lnTo>
                    <a:pt x="1509862" y="8975"/>
                  </a:lnTo>
                  <a:lnTo>
                    <a:pt x="1561614" y="10974"/>
                  </a:lnTo>
                  <a:lnTo>
                    <a:pt x="1613225" y="13174"/>
                  </a:lnTo>
                  <a:lnTo>
                    <a:pt x="1664683" y="15572"/>
                  </a:lnTo>
                  <a:lnTo>
                    <a:pt x="1715979" y="18169"/>
                  </a:lnTo>
                  <a:lnTo>
                    <a:pt x="1767103" y="20964"/>
                  </a:lnTo>
                  <a:lnTo>
                    <a:pt x="1818044" y="23956"/>
                  </a:lnTo>
                  <a:lnTo>
                    <a:pt x="1868794" y="27146"/>
                  </a:lnTo>
                  <a:lnTo>
                    <a:pt x="1919341" y="30533"/>
                  </a:lnTo>
                  <a:lnTo>
                    <a:pt x="1969677" y="34116"/>
                  </a:lnTo>
                  <a:lnTo>
                    <a:pt x="2019790" y="37895"/>
                  </a:lnTo>
                  <a:lnTo>
                    <a:pt x="2069671" y="41869"/>
                  </a:lnTo>
                  <a:lnTo>
                    <a:pt x="2119309" y="46039"/>
                  </a:lnTo>
                  <a:lnTo>
                    <a:pt x="2167774" y="49439"/>
                  </a:lnTo>
                  <a:lnTo>
                    <a:pt x="2216396" y="52685"/>
                  </a:lnTo>
                  <a:lnTo>
                    <a:pt x="2265169" y="55777"/>
                  </a:lnTo>
                  <a:lnTo>
                    <a:pt x="2314088" y="58715"/>
                  </a:lnTo>
                  <a:lnTo>
                    <a:pt x="2363146" y="61498"/>
                  </a:lnTo>
                  <a:lnTo>
                    <a:pt x="2412335" y="64127"/>
                  </a:lnTo>
                  <a:lnTo>
                    <a:pt x="2461651" y="66600"/>
                  </a:lnTo>
                  <a:lnTo>
                    <a:pt x="2511087" y="68918"/>
                  </a:lnTo>
                  <a:lnTo>
                    <a:pt x="2560635" y="71081"/>
                  </a:lnTo>
                  <a:lnTo>
                    <a:pt x="2610291" y="73089"/>
                  </a:lnTo>
                  <a:lnTo>
                    <a:pt x="2660047" y="74940"/>
                  </a:lnTo>
                  <a:lnTo>
                    <a:pt x="2709897" y="76636"/>
                  </a:lnTo>
                  <a:lnTo>
                    <a:pt x="2759835" y="78175"/>
                  </a:lnTo>
                  <a:lnTo>
                    <a:pt x="2809854" y="79558"/>
                  </a:lnTo>
                  <a:lnTo>
                    <a:pt x="2859948" y="80784"/>
                  </a:lnTo>
                  <a:lnTo>
                    <a:pt x="2910111" y="81854"/>
                  </a:lnTo>
                  <a:lnTo>
                    <a:pt x="2960336" y="82767"/>
                  </a:lnTo>
                  <a:lnTo>
                    <a:pt x="3010617" y="83522"/>
                  </a:lnTo>
                  <a:lnTo>
                    <a:pt x="3060947" y="84120"/>
                  </a:lnTo>
                  <a:lnTo>
                    <a:pt x="3111321" y="84560"/>
                  </a:lnTo>
                  <a:lnTo>
                    <a:pt x="3161731" y="84842"/>
                  </a:lnTo>
                  <a:lnTo>
                    <a:pt x="3212172" y="84966"/>
                  </a:lnTo>
                  <a:lnTo>
                    <a:pt x="3262636" y="84932"/>
                  </a:lnTo>
                  <a:lnTo>
                    <a:pt x="3313118" y="84740"/>
                  </a:lnTo>
                  <a:lnTo>
                    <a:pt x="3365861" y="84369"/>
                  </a:lnTo>
                  <a:lnTo>
                    <a:pt x="3418551" y="83826"/>
                  </a:lnTo>
                  <a:lnTo>
                    <a:pt x="3471183" y="83111"/>
                  </a:lnTo>
                  <a:lnTo>
                    <a:pt x="3523748" y="82223"/>
                  </a:lnTo>
                  <a:lnTo>
                    <a:pt x="3576240" y="81164"/>
                  </a:lnTo>
                  <a:lnTo>
                    <a:pt x="3628651" y="79933"/>
                  </a:lnTo>
                  <a:lnTo>
                    <a:pt x="3680974" y="78531"/>
                  </a:lnTo>
                  <a:lnTo>
                    <a:pt x="3733201" y="76958"/>
                  </a:lnTo>
                  <a:lnTo>
                    <a:pt x="3785327" y="75215"/>
                  </a:lnTo>
                  <a:lnTo>
                    <a:pt x="3837342" y="73302"/>
                  </a:lnTo>
                  <a:lnTo>
                    <a:pt x="3889241" y="71218"/>
                  </a:lnTo>
                  <a:lnTo>
                    <a:pt x="3941016" y="68966"/>
                  </a:lnTo>
                  <a:lnTo>
                    <a:pt x="3992659" y="66544"/>
                  </a:lnTo>
                  <a:lnTo>
                    <a:pt x="4044164" y="63953"/>
                  </a:lnTo>
                  <a:lnTo>
                    <a:pt x="4095523" y="61193"/>
                  </a:lnTo>
                  <a:lnTo>
                    <a:pt x="4146729" y="58265"/>
                  </a:lnTo>
                  <a:lnTo>
                    <a:pt x="4197775" y="55169"/>
                  </a:lnTo>
                  <a:lnTo>
                    <a:pt x="4248653" y="51906"/>
                  </a:lnTo>
                  <a:lnTo>
                    <a:pt x="4299357" y="48475"/>
                  </a:lnTo>
                  <a:lnTo>
                    <a:pt x="4349879" y="44877"/>
                  </a:lnTo>
                  <a:lnTo>
                    <a:pt x="4400212" y="41112"/>
                  </a:lnTo>
                  <a:lnTo>
                    <a:pt x="4450348" y="37181"/>
                  </a:lnTo>
                  <a:lnTo>
                    <a:pt x="4500281" y="33084"/>
                  </a:lnTo>
                </a:path>
              </a:pathLst>
            </a:custGeom>
            <a:ln w="101600">
              <a:solidFill>
                <a:srgbClr val="FFFFFF"/>
              </a:solidFill>
            </a:ln>
          </p:spPr>
          <p:txBody>
            <a:bodyPr wrap="square" lIns="0" tIns="0" rIns="0" bIns="0" rtlCol="0"/>
            <a:lstStyle/>
            <a:p>
              <a:endParaRPr dirty="0"/>
            </a:p>
          </p:txBody>
        </p:sp>
        <p:sp>
          <p:nvSpPr>
            <p:cNvPr id="13" name="object 13"/>
            <p:cNvSpPr/>
            <p:nvPr/>
          </p:nvSpPr>
          <p:spPr>
            <a:xfrm>
              <a:off x="12282233" y="5940827"/>
              <a:ext cx="4500880" cy="85090"/>
            </a:xfrm>
            <a:custGeom>
              <a:avLst/>
              <a:gdLst/>
              <a:ahLst/>
              <a:cxnLst/>
              <a:rect l="l" t="t" r="r" b="b"/>
              <a:pathLst>
                <a:path w="4500880" h="85090">
                  <a:moveTo>
                    <a:pt x="0" y="39100"/>
                  </a:moveTo>
                  <a:lnTo>
                    <a:pt x="50420" y="35232"/>
                  </a:lnTo>
                  <a:lnTo>
                    <a:pt x="101066" y="31563"/>
                  </a:lnTo>
                  <a:lnTo>
                    <a:pt x="151925" y="28093"/>
                  </a:lnTo>
                  <a:lnTo>
                    <a:pt x="202988" y="24823"/>
                  </a:lnTo>
                  <a:lnTo>
                    <a:pt x="254245" y="21754"/>
                  </a:lnTo>
                  <a:lnTo>
                    <a:pt x="305686" y="18886"/>
                  </a:lnTo>
                  <a:lnTo>
                    <a:pt x="357299" y="16218"/>
                  </a:lnTo>
                  <a:lnTo>
                    <a:pt x="409076" y="13752"/>
                  </a:lnTo>
                  <a:lnTo>
                    <a:pt x="461005" y="11488"/>
                  </a:lnTo>
                  <a:lnTo>
                    <a:pt x="513076" y="9426"/>
                  </a:lnTo>
                  <a:lnTo>
                    <a:pt x="565279" y="7567"/>
                  </a:lnTo>
                  <a:lnTo>
                    <a:pt x="617604" y="5911"/>
                  </a:lnTo>
                  <a:lnTo>
                    <a:pt x="670040" y="4458"/>
                  </a:lnTo>
                  <a:lnTo>
                    <a:pt x="722578" y="3209"/>
                  </a:lnTo>
                  <a:lnTo>
                    <a:pt x="775207" y="2164"/>
                  </a:lnTo>
                  <a:lnTo>
                    <a:pt x="827916" y="1324"/>
                  </a:lnTo>
                  <a:lnTo>
                    <a:pt x="880696" y="689"/>
                  </a:lnTo>
                  <a:lnTo>
                    <a:pt x="933535" y="259"/>
                  </a:lnTo>
                  <a:lnTo>
                    <a:pt x="986425" y="35"/>
                  </a:lnTo>
                  <a:lnTo>
                    <a:pt x="1039354" y="17"/>
                  </a:lnTo>
                  <a:lnTo>
                    <a:pt x="1091934" y="203"/>
                  </a:lnTo>
                  <a:lnTo>
                    <a:pt x="1144462" y="593"/>
                  </a:lnTo>
                  <a:lnTo>
                    <a:pt x="1196928" y="1185"/>
                  </a:lnTo>
                  <a:lnTo>
                    <a:pt x="1249322" y="1980"/>
                  </a:lnTo>
                  <a:lnTo>
                    <a:pt x="1301634" y="2977"/>
                  </a:lnTo>
                  <a:lnTo>
                    <a:pt x="1353854" y="4175"/>
                  </a:lnTo>
                  <a:lnTo>
                    <a:pt x="1405972" y="5574"/>
                  </a:lnTo>
                  <a:lnTo>
                    <a:pt x="1457978" y="7174"/>
                  </a:lnTo>
                  <a:lnTo>
                    <a:pt x="1509862" y="8975"/>
                  </a:lnTo>
                  <a:lnTo>
                    <a:pt x="1561614" y="10974"/>
                  </a:lnTo>
                  <a:lnTo>
                    <a:pt x="1613225" y="13174"/>
                  </a:lnTo>
                  <a:lnTo>
                    <a:pt x="1664683" y="15572"/>
                  </a:lnTo>
                  <a:lnTo>
                    <a:pt x="1715979" y="18169"/>
                  </a:lnTo>
                  <a:lnTo>
                    <a:pt x="1767103" y="20964"/>
                  </a:lnTo>
                  <a:lnTo>
                    <a:pt x="1818044" y="23956"/>
                  </a:lnTo>
                  <a:lnTo>
                    <a:pt x="1868794" y="27146"/>
                  </a:lnTo>
                  <a:lnTo>
                    <a:pt x="1919341" y="30533"/>
                  </a:lnTo>
                  <a:lnTo>
                    <a:pt x="1969677" y="34116"/>
                  </a:lnTo>
                  <a:lnTo>
                    <a:pt x="2019790" y="37895"/>
                  </a:lnTo>
                  <a:lnTo>
                    <a:pt x="2069671" y="41869"/>
                  </a:lnTo>
                  <a:lnTo>
                    <a:pt x="2119309" y="46039"/>
                  </a:lnTo>
                  <a:lnTo>
                    <a:pt x="2167774" y="49439"/>
                  </a:lnTo>
                  <a:lnTo>
                    <a:pt x="2216396" y="52685"/>
                  </a:lnTo>
                  <a:lnTo>
                    <a:pt x="2265169" y="55777"/>
                  </a:lnTo>
                  <a:lnTo>
                    <a:pt x="2314088" y="58715"/>
                  </a:lnTo>
                  <a:lnTo>
                    <a:pt x="2363146" y="61498"/>
                  </a:lnTo>
                  <a:lnTo>
                    <a:pt x="2412335" y="64127"/>
                  </a:lnTo>
                  <a:lnTo>
                    <a:pt x="2461651" y="66600"/>
                  </a:lnTo>
                  <a:lnTo>
                    <a:pt x="2511087" y="68918"/>
                  </a:lnTo>
                  <a:lnTo>
                    <a:pt x="2560635" y="71081"/>
                  </a:lnTo>
                  <a:lnTo>
                    <a:pt x="2610291" y="73089"/>
                  </a:lnTo>
                  <a:lnTo>
                    <a:pt x="2660047" y="74940"/>
                  </a:lnTo>
                  <a:lnTo>
                    <a:pt x="2709897" y="76636"/>
                  </a:lnTo>
                  <a:lnTo>
                    <a:pt x="2759835" y="78175"/>
                  </a:lnTo>
                  <a:lnTo>
                    <a:pt x="2809854" y="79558"/>
                  </a:lnTo>
                  <a:lnTo>
                    <a:pt x="2859948" y="80784"/>
                  </a:lnTo>
                  <a:lnTo>
                    <a:pt x="2910111" y="81854"/>
                  </a:lnTo>
                  <a:lnTo>
                    <a:pt x="2960336" y="82767"/>
                  </a:lnTo>
                  <a:lnTo>
                    <a:pt x="3010617" y="83522"/>
                  </a:lnTo>
                  <a:lnTo>
                    <a:pt x="3060947" y="84120"/>
                  </a:lnTo>
                  <a:lnTo>
                    <a:pt x="3111321" y="84560"/>
                  </a:lnTo>
                  <a:lnTo>
                    <a:pt x="3161731" y="84842"/>
                  </a:lnTo>
                  <a:lnTo>
                    <a:pt x="3212172" y="84966"/>
                  </a:lnTo>
                  <a:lnTo>
                    <a:pt x="3262636" y="84932"/>
                  </a:lnTo>
                  <a:lnTo>
                    <a:pt x="3313118" y="84740"/>
                  </a:lnTo>
                  <a:lnTo>
                    <a:pt x="3365861" y="84369"/>
                  </a:lnTo>
                  <a:lnTo>
                    <a:pt x="3418551" y="83826"/>
                  </a:lnTo>
                  <a:lnTo>
                    <a:pt x="3471183" y="83111"/>
                  </a:lnTo>
                  <a:lnTo>
                    <a:pt x="3523748" y="82223"/>
                  </a:lnTo>
                  <a:lnTo>
                    <a:pt x="3576240" y="81164"/>
                  </a:lnTo>
                  <a:lnTo>
                    <a:pt x="3628651" y="79933"/>
                  </a:lnTo>
                  <a:lnTo>
                    <a:pt x="3680974" y="78531"/>
                  </a:lnTo>
                  <a:lnTo>
                    <a:pt x="3733201" y="76958"/>
                  </a:lnTo>
                  <a:lnTo>
                    <a:pt x="3785326" y="75215"/>
                  </a:lnTo>
                  <a:lnTo>
                    <a:pt x="3837342" y="73302"/>
                  </a:lnTo>
                  <a:lnTo>
                    <a:pt x="3889241" y="71218"/>
                  </a:lnTo>
                  <a:lnTo>
                    <a:pt x="3941015" y="68966"/>
                  </a:lnTo>
                  <a:lnTo>
                    <a:pt x="3992659" y="66544"/>
                  </a:lnTo>
                  <a:lnTo>
                    <a:pt x="4044163" y="63953"/>
                  </a:lnTo>
                  <a:lnTo>
                    <a:pt x="4095522" y="61193"/>
                  </a:lnTo>
                  <a:lnTo>
                    <a:pt x="4146728" y="58265"/>
                  </a:lnTo>
                  <a:lnTo>
                    <a:pt x="4197774" y="55169"/>
                  </a:lnTo>
                  <a:lnTo>
                    <a:pt x="4248653" y="51906"/>
                  </a:lnTo>
                  <a:lnTo>
                    <a:pt x="4299356" y="48475"/>
                  </a:lnTo>
                  <a:lnTo>
                    <a:pt x="4349878" y="44877"/>
                  </a:lnTo>
                  <a:lnTo>
                    <a:pt x="4400211" y="41112"/>
                  </a:lnTo>
                  <a:lnTo>
                    <a:pt x="4450347" y="37181"/>
                  </a:lnTo>
                  <a:lnTo>
                    <a:pt x="4500280" y="33084"/>
                  </a:lnTo>
                </a:path>
              </a:pathLst>
            </a:custGeom>
            <a:ln w="12699">
              <a:solidFill>
                <a:srgbClr val="A7A7A7"/>
              </a:solidFill>
            </a:ln>
          </p:spPr>
          <p:txBody>
            <a:bodyPr wrap="square" lIns="0" tIns="0" rIns="0" bIns="0" rtlCol="0"/>
            <a:lstStyle/>
            <a:p>
              <a:endParaRPr dirty="0"/>
            </a:p>
          </p:txBody>
        </p:sp>
        <p:sp>
          <p:nvSpPr>
            <p:cNvPr id="14" name="object 14"/>
            <p:cNvSpPr/>
            <p:nvPr/>
          </p:nvSpPr>
          <p:spPr>
            <a:xfrm>
              <a:off x="12276752" y="5895633"/>
              <a:ext cx="4500880" cy="85090"/>
            </a:xfrm>
            <a:custGeom>
              <a:avLst/>
              <a:gdLst/>
              <a:ahLst/>
              <a:cxnLst/>
              <a:rect l="l" t="t" r="r" b="b"/>
              <a:pathLst>
                <a:path w="4500880" h="85090">
                  <a:moveTo>
                    <a:pt x="3" y="39100"/>
                  </a:moveTo>
                  <a:lnTo>
                    <a:pt x="50423" y="35232"/>
                  </a:lnTo>
                  <a:lnTo>
                    <a:pt x="101069" y="31563"/>
                  </a:lnTo>
                  <a:lnTo>
                    <a:pt x="151928" y="28093"/>
                  </a:lnTo>
                  <a:lnTo>
                    <a:pt x="202992" y="24823"/>
                  </a:lnTo>
                  <a:lnTo>
                    <a:pt x="254249" y="21754"/>
                  </a:lnTo>
                  <a:lnTo>
                    <a:pt x="305689" y="18886"/>
                  </a:lnTo>
                  <a:lnTo>
                    <a:pt x="357303" y="16218"/>
                  </a:lnTo>
                  <a:lnTo>
                    <a:pt x="409079" y="13752"/>
                  </a:lnTo>
                  <a:lnTo>
                    <a:pt x="461008" y="11488"/>
                  </a:lnTo>
                  <a:lnTo>
                    <a:pt x="513079" y="9426"/>
                  </a:lnTo>
                  <a:lnTo>
                    <a:pt x="565282" y="7567"/>
                  </a:lnTo>
                  <a:lnTo>
                    <a:pt x="617607" y="5911"/>
                  </a:lnTo>
                  <a:lnTo>
                    <a:pt x="670043" y="4458"/>
                  </a:lnTo>
                  <a:lnTo>
                    <a:pt x="722581" y="3209"/>
                  </a:lnTo>
                  <a:lnTo>
                    <a:pt x="775210" y="2164"/>
                  </a:lnTo>
                  <a:lnTo>
                    <a:pt x="827919" y="1324"/>
                  </a:lnTo>
                  <a:lnTo>
                    <a:pt x="880699" y="689"/>
                  </a:lnTo>
                  <a:lnTo>
                    <a:pt x="933539" y="259"/>
                  </a:lnTo>
                  <a:lnTo>
                    <a:pt x="986428" y="35"/>
                  </a:lnTo>
                  <a:lnTo>
                    <a:pt x="1039358" y="17"/>
                  </a:lnTo>
                  <a:lnTo>
                    <a:pt x="1091937" y="203"/>
                  </a:lnTo>
                  <a:lnTo>
                    <a:pt x="1144465" y="593"/>
                  </a:lnTo>
                  <a:lnTo>
                    <a:pt x="1196931" y="1185"/>
                  </a:lnTo>
                  <a:lnTo>
                    <a:pt x="1249325" y="1980"/>
                  </a:lnTo>
                  <a:lnTo>
                    <a:pt x="1301637" y="2977"/>
                  </a:lnTo>
                  <a:lnTo>
                    <a:pt x="1353857" y="4175"/>
                  </a:lnTo>
                  <a:lnTo>
                    <a:pt x="1405975" y="5574"/>
                  </a:lnTo>
                  <a:lnTo>
                    <a:pt x="1457981" y="7174"/>
                  </a:lnTo>
                  <a:lnTo>
                    <a:pt x="1509865" y="8975"/>
                  </a:lnTo>
                  <a:lnTo>
                    <a:pt x="1561617" y="10974"/>
                  </a:lnTo>
                  <a:lnTo>
                    <a:pt x="1613228" y="13174"/>
                  </a:lnTo>
                  <a:lnTo>
                    <a:pt x="1664686" y="15572"/>
                  </a:lnTo>
                  <a:lnTo>
                    <a:pt x="1715982" y="18169"/>
                  </a:lnTo>
                  <a:lnTo>
                    <a:pt x="1767106" y="20964"/>
                  </a:lnTo>
                  <a:lnTo>
                    <a:pt x="1818047" y="23956"/>
                  </a:lnTo>
                  <a:lnTo>
                    <a:pt x="1868797" y="27146"/>
                  </a:lnTo>
                  <a:lnTo>
                    <a:pt x="1919344" y="30533"/>
                  </a:lnTo>
                  <a:lnTo>
                    <a:pt x="1969680" y="34116"/>
                  </a:lnTo>
                  <a:lnTo>
                    <a:pt x="2019793" y="37895"/>
                  </a:lnTo>
                  <a:lnTo>
                    <a:pt x="2069673" y="41869"/>
                  </a:lnTo>
                  <a:lnTo>
                    <a:pt x="2119312" y="46039"/>
                  </a:lnTo>
                  <a:lnTo>
                    <a:pt x="2167776" y="49439"/>
                  </a:lnTo>
                  <a:lnTo>
                    <a:pt x="2216399" y="52685"/>
                  </a:lnTo>
                  <a:lnTo>
                    <a:pt x="2265172" y="55777"/>
                  </a:lnTo>
                  <a:lnTo>
                    <a:pt x="2314091" y="58715"/>
                  </a:lnTo>
                  <a:lnTo>
                    <a:pt x="2363149" y="61498"/>
                  </a:lnTo>
                  <a:lnTo>
                    <a:pt x="2412339" y="64127"/>
                  </a:lnTo>
                  <a:lnTo>
                    <a:pt x="2461654" y="66600"/>
                  </a:lnTo>
                  <a:lnTo>
                    <a:pt x="2511090" y="68918"/>
                  </a:lnTo>
                  <a:lnTo>
                    <a:pt x="2560638" y="71081"/>
                  </a:lnTo>
                  <a:lnTo>
                    <a:pt x="2610294" y="73089"/>
                  </a:lnTo>
                  <a:lnTo>
                    <a:pt x="2660050" y="74940"/>
                  </a:lnTo>
                  <a:lnTo>
                    <a:pt x="2709900" y="76636"/>
                  </a:lnTo>
                  <a:lnTo>
                    <a:pt x="2759838" y="78175"/>
                  </a:lnTo>
                  <a:lnTo>
                    <a:pt x="2809857" y="79558"/>
                  </a:lnTo>
                  <a:lnTo>
                    <a:pt x="2859951" y="80784"/>
                  </a:lnTo>
                  <a:lnTo>
                    <a:pt x="2910114" y="81854"/>
                  </a:lnTo>
                  <a:lnTo>
                    <a:pt x="2960339" y="82767"/>
                  </a:lnTo>
                  <a:lnTo>
                    <a:pt x="3010620" y="83522"/>
                  </a:lnTo>
                  <a:lnTo>
                    <a:pt x="3060951" y="84120"/>
                  </a:lnTo>
                  <a:lnTo>
                    <a:pt x="3111324" y="84560"/>
                  </a:lnTo>
                  <a:lnTo>
                    <a:pt x="3161734" y="84842"/>
                  </a:lnTo>
                  <a:lnTo>
                    <a:pt x="3212175" y="84966"/>
                  </a:lnTo>
                  <a:lnTo>
                    <a:pt x="3262640" y="84932"/>
                  </a:lnTo>
                  <a:lnTo>
                    <a:pt x="3313122" y="84740"/>
                  </a:lnTo>
                  <a:lnTo>
                    <a:pt x="3365864" y="84369"/>
                  </a:lnTo>
                  <a:lnTo>
                    <a:pt x="3418555" y="83826"/>
                  </a:lnTo>
                  <a:lnTo>
                    <a:pt x="3471186" y="83111"/>
                  </a:lnTo>
                  <a:lnTo>
                    <a:pt x="3523751" y="82223"/>
                  </a:lnTo>
                  <a:lnTo>
                    <a:pt x="3576243" y="81164"/>
                  </a:lnTo>
                  <a:lnTo>
                    <a:pt x="3628654" y="79933"/>
                  </a:lnTo>
                  <a:lnTo>
                    <a:pt x="3680977" y="78531"/>
                  </a:lnTo>
                  <a:lnTo>
                    <a:pt x="3733204" y="76958"/>
                  </a:lnTo>
                  <a:lnTo>
                    <a:pt x="3785330" y="75215"/>
                  </a:lnTo>
                  <a:lnTo>
                    <a:pt x="3837345" y="73302"/>
                  </a:lnTo>
                  <a:lnTo>
                    <a:pt x="3889244" y="71218"/>
                  </a:lnTo>
                  <a:lnTo>
                    <a:pt x="3941019" y="68966"/>
                  </a:lnTo>
                  <a:lnTo>
                    <a:pt x="3992662" y="66544"/>
                  </a:lnTo>
                  <a:lnTo>
                    <a:pt x="4044167" y="63953"/>
                  </a:lnTo>
                  <a:lnTo>
                    <a:pt x="4095526" y="61193"/>
                  </a:lnTo>
                  <a:lnTo>
                    <a:pt x="4146732" y="58265"/>
                  </a:lnTo>
                  <a:lnTo>
                    <a:pt x="4197778" y="55169"/>
                  </a:lnTo>
                  <a:lnTo>
                    <a:pt x="4248656" y="51906"/>
                  </a:lnTo>
                  <a:lnTo>
                    <a:pt x="4299360" y="48475"/>
                  </a:lnTo>
                  <a:lnTo>
                    <a:pt x="4349882" y="44877"/>
                  </a:lnTo>
                  <a:lnTo>
                    <a:pt x="4400215" y="41112"/>
                  </a:lnTo>
                  <a:lnTo>
                    <a:pt x="4450351" y="37181"/>
                  </a:lnTo>
                  <a:lnTo>
                    <a:pt x="4500284" y="33084"/>
                  </a:lnTo>
                </a:path>
              </a:pathLst>
            </a:custGeom>
            <a:ln w="12700">
              <a:solidFill>
                <a:srgbClr val="A7A7A7"/>
              </a:solidFill>
            </a:ln>
          </p:spPr>
          <p:txBody>
            <a:bodyPr wrap="square" lIns="0" tIns="0" rIns="0" bIns="0" rtlCol="0"/>
            <a:lstStyle/>
            <a:p>
              <a:endParaRPr dirty="0"/>
            </a:p>
          </p:txBody>
        </p:sp>
      </p:grpSp>
      <p:sp>
        <p:nvSpPr>
          <p:cNvPr id="16" name="object 16"/>
          <p:cNvSpPr txBox="1"/>
          <p:nvPr/>
        </p:nvSpPr>
        <p:spPr>
          <a:xfrm>
            <a:off x="9397206" y="10033940"/>
            <a:ext cx="209550" cy="219291"/>
          </a:xfrm>
          <a:prstGeom prst="rect">
            <a:avLst/>
          </a:prstGeom>
        </p:spPr>
        <p:txBody>
          <a:bodyPr vert="horz" wrap="square" lIns="0" tIns="49530" rIns="0" bIns="0" rtlCol="0">
            <a:spAutoFit/>
          </a:bodyPr>
          <a:lstStyle/>
          <a:p>
            <a:pPr marL="12700">
              <a:spcBef>
                <a:spcPts val="390"/>
              </a:spcBef>
            </a:pPr>
            <a:r>
              <a:rPr sz="1100" spc="170" dirty="0">
                <a:latin typeface="SimSun"/>
                <a:cs typeface="SimSun"/>
              </a:rPr>
              <a:t>23</a:t>
            </a:r>
            <a:endParaRPr sz="1100" dirty="0">
              <a:latin typeface="SimSun"/>
              <a:cs typeface="SimSun"/>
            </a:endParaRPr>
          </a:p>
        </p:txBody>
      </p:sp>
      <p:sp>
        <p:nvSpPr>
          <p:cNvPr id="17" name="スライド番号プレースホルダー 16">
            <a:extLst>
              <a:ext uri="{FF2B5EF4-FFF2-40B4-BE49-F238E27FC236}">
                <a16:creationId xmlns:a16="http://schemas.microsoft.com/office/drawing/2014/main" id="{DA93593E-9FE2-4506-8677-5B94AAA939CE}"/>
              </a:ext>
            </a:extLst>
          </p:cNvPr>
          <p:cNvSpPr>
            <a:spLocks noGrp="1"/>
          </p:cNvSpPr>
          <p:nvPr>
            <p:ph type="sldNum" sz="quarter" idx="7"/>
          </p:nvPr>
        </p:nvSpPr>
        <p:spPr>
          <a:xfrm>
            <a:off x="5093179" y="10674003"/>
            <a:ext cx="591077" cy="169277"/>
          </a:xfrm>
        </p:spPr>
        <p:txBody>
          <a:bodyPr/>
          <a:lstStyle/>
          <a:p>
            <a:fld id="{81D60167-4931-47E6-BA6A-407CBD079E47}" type="slidenum">
              <a:rPr lang="en-US" altLang="ja-JP" smtClean="0"/>
              <a:pPr/>
              <a:t>48</a:t>
            </a:fld>
            <a:endParaRPr lang="en-US" altLang="ja-JP" dirty="0"/>
          </a:p>
        </p:txBody>
      </p:sp>
      <p:sp>
        <p:nvSpPr>
          <p:cNvPr id="18" name="object 27">
            <a:extLst>
              <a:ext uri="{FF2B5EF4-FFF2-40B4-BE49-F238E27FC236}">
                <a16:creationId xmlns:a16="http://schemas.microsoft.com/office/drawing/2014/main" id="{6B2D28A4-B3C7-4970-814F-E12F45FEC024}"/>
              </a:ext>
            </a:extLst>
          </p:cNvPr>
          <p:cNvSpPr txBox="1"/>
          <p:nvPr/>
        </p:nvSpPr>
        <p:spPr>
          <a:xfrm>
            <a:off x="1275556" y="613839"/>
            <a:ext cx="10369549" cy="382156"/>
          </a:xfrm>
          <a:prstGeom prst="rect">
            <a:avLst/>
          </a:prstGeom>
        </p:spPr>
        <p:txBody>
          <a:bodyPr vert="horz" wrap="square" lIns="0" tIns="12700" rIns="0" bIns="0" rtlCol="0">
            <a:spAutoFit/>
          </a:bodyPr>
          <a:lstStyle/>
          <a:p>
            <a:pPr marL="12700"/>
            <a:r>
              <a:rPr sz="2400" dirty="0">
                <a:latin typeface="メイリオ" panose="020B0604030504040204" pitchFamily="50" charset="-128"/>
                <a:ea typeface="メイリオ" panose="020B0604030504040204" pitchFamily="50" charset="-128"/>
                <a:cs typeface="MS UI Gothic"/>
              </a:rPr>
              <a:t>⑥</a:t>
            </a:r>
            <a:r>
              <a:rPr sz="2400" spc="-130" dirty="0">
                <a:latin typeface="メイリオ" panose="020B0604030504040204" pitchFamily="50" charset="-128"/>
                <a:ea typeface="メイリオ" panose="020B0604030504040204" pitchFamily="50" charset="-128"/>
                <a:cs typeface="MS UI Gothic"/>
              </a:rPr>
              <a:t> </a:t>
            </a:r>
            <a:r>
              <a:rPr sz="2400" spc="160" dirty="0">
                <a:latin typeface="メイリオ" panose="020B0604030504040204" pitchFamily="50" charset="-128"/>
                <a:ea typeface="メイリオ" panose="020B0604030504040204" pitchFamily="50" charset="-128"/>
                <a:cs typeface="MS UI Gothic"/>
              </a:rPr>
              <a:t>「</a:t>
            </a:r>
            <a:r>
              <a:rPr sz="2400" spc="325" dirty="0">
                <a:latin typeface="メイリオ" panose="020B0604030504040204" pitchFamily="50" charset="-128"/>
                <a:ea typeface="メイリオ" panose="020B0604030504040204" pitchFamily="50" charset="-128"/>
                <a:cs typeface="MS UI Gothic"/>
              </a:rPr>
              <a:t>配線</a:t>
            </a:r>
            <a:r>
              <a:rPr sz="2400" spc="204" dirty="0">
                <a:latin typeface="メイリオ" panose="020B0604030504040204" pitchFamily="50" charset="-128"/>
                <a:ea typeface="メイリオ" panose="020B0604030504040204" pitchFamily="50" charset="-128"/>
                <a:cs typeface="MS UI Gothic"/>
              </a:rPr>
              <a:t>と</a:t>
            </a:r>
            <a:r>
              <a:rPr sz="2400" spc="229" dirty="0">
                <a:latin typeface="メイリオ" panose="020B0604030504040204" pitchFamily="50" charset="-128"/>
                <a:ea typeface="メイリオ" panose="020B0604030504040204" pitchFamily="50" charset="-128"/>
                <a:cs typeface="MS UI Gothic"/>
              </a:rPr>
              <a:t>ビ</a:t>
            </a:r>
            <a:r>
              <a:rPr sz="2400" spc="245" dirty="0">
                <a:latin typeface="メイリオ" panose="020B0604030504040204" pitchFamily="50" charset="-128"/>
                <a:ea typeface="メイリオ" panose="020B0604030504040204" pitchFamily="50" charset="-128"/>
                <a:cs typeface="MS UI Gothic"/>
              </a:rPr>
              <a:t>ア</a:t>
            </a:r>
            <a:r>
              <a:rPr sz="2400" spc="160" dirty="0">
                <a:latin typeface="メイリオ" panose="020B0604030504040204" pitchFamily="50" charset="-128"/>
                <a:ea typeface="メイリオ" panose="020B0604030504040204" pitchFamily="50" charset="-128"/>
                <a:cs typeface="MS UI Gothic"/>
              </a:rPr>
              <a:t>」</a:t>
            </a:r>
            <a:r>
              <a:rPr sz="2400" spc="245" dirty="0">
                <a:latin typeface="メイリオ" panose="020B0604030504040204" pitchFamily="50" charset="-128"/>
                <a:ea typeface="メイリオ" panose="020B0604030504040204" pitchFamily="50" charset="-128"/>
                <a:cs typeface="MS UI Gothic"/>
              </a:rPr>
              <a:t>を</a:t>
            </a:r>
            <a:r>
              <a:rPr sz="2400" spc="325" dirty="0">
                <a:latin typeface="メイリオ" panose="020B0604030504040204" pitchFamily="50" charset="-128"/>
                <a:ea typeface="メイリオ" panose="020B0604030504040204" pitchFamily="50" charset="-128"/>
                <a:cs typeface="MS UI Gothic"/>
              </a:rPr>
              <a:t>選択</a:t>
            </a:r>
            <a:r>
              <a:rPr sz="2400" spc="140" dirty="0">
                <a:latin typeface="メイリオ" panose="020B0604030504040204" pitchFamily="50" charset="-128"/>
                <a:ea typeface="メイリオ" panose="020B0604030504040204" pitchFamily="50" charset="-128"/>
                <a:cs typeface="MS UI Gothic"/>
              </a:rPr>
              <a:t>し</a:t>
            </a:r>
            <a:r>
              <a:rPr sz="2400" spc="160" dirty="0">
                <a:latin typeface="メイリオ" panose="020B0604030504040204" pitchFamily="50" charset="-128"/>
                <a:ea typeface="メイリオ" panose="020B0604030504040204" pitchFamily="50" charset="-128"/>
                <a:cs typeface="MS UI Gothic"/>
              </a:rPr>
              <a:t>て</a:t>
            </a:r>
            <a:r>
              <a:rPr sz="2400" spc="204" dirty="0">
                <a:latin typeface="メイリオ" panose="020B0604030504040204" pitchFamily="50" charset="-128"/>
                <a:ea typeface="メイリオ" panose="020B0604030504040204" pitchFamily="50" charset="-128"/>
                <a:cs typeface="MS UI Gothic"/>
              </a:rPr>
              <a:t>次</a:t>
            </a:r>
            <a:r>
              <a:rPr sz="2400" spc="170" dirty="0">
                <a:latin typeface="メイリオ" panose="020B0604030504040204" pitchFamily="50" charset="-128"/>
                <a:ea typeface="メイリオ" panose="020B0604030504040204" pitchFamily="50" charset="-128"/>
                <a:cs typeface="MS UI Gothic"/>
              </a:rPr>
              <a:t>の</a:t>
            </a:r>
            <a:r>
              <a:rPr sz="2400" spc="155" dirty="0">
                <a:latin typeface="メイリオ" panose="020B0604030504040204" pitchFamily="50" charset="-128"/>
                <a:ea typeface="メイリオ" panose="020B0604030504040204" pitchFamily="50" charset="-128"/>
                <a:cs typeface="MS UI Gothic"/>
              </a:rPr>
              <a:t>よ</a:t>
            </a:r>
            <a:r>
              <a:rPr sz="2400" spc="125" dirty="0">
                <a:latin typeface="メイリオ" panose="020B0604030504040204" pitchFamily="50" charset="-128"/>
                <a:ea typeface="メイリオ" panose="020B0604030504040204" pitchFamily="50" charset="-128"/>
                <a:cs typeface="MS UI Gothic"/>
              </a:rPr>
              <a:t>う</a:t>
            </a:r>
            <a:r>
              <a:rPr sz="2400" spc="160" dirty="0">
                <a:latin typeface="メイリオ" panose="020B0604030504040204" pitchFamily="50" charset="-128"/>
                <a:ea typeface="メイリオ" panose="020B0604030504040204" pitchFamily="50" charset="-128"/>
                <a:cs typeface="MS UI Gothic"/>
              </a:rPr>
              <a:t>に</a:t>
            </a:r>
            <a:r>
              <a:rPr sz="2400" spc="204" dirty="0">
                <a:latin typeface="メイリオ" panose="020B0604030504040204" pitchFamily="50" charset="-128"/>
                <a:ea typeface="メイリオ" panose="020B0604030504040204" pitchFamily="50" charset="-128"/>
                <a:cs typeface="MS UI Gothic"/>
              </a:rPr>
              <a:t>各欄</a:t>
            </a:r>
            <a:r>
              <a:rPr sz="2400" spc="160" dirty="0">
                <a:latin typeface="メイリオ" panose="020B0604030504040204" pitchFamily="50" charset="-128"/>
                <a:ea typeface="メイリオ" panose="020B0604030504040204" pitchFamily="50" charset="-128"/>
                <a:cs typeface="MS UI Gothic"/>
              </a:rPr>
              <a:t>に</a:t>
            </a:r>
            <a:r>
              <a:rPr sz="2400" spc="204" dirty="0">
                <a:latin typeface="メイリオ" panose="020B0604030504040204" pitchFamily="50" charset="-128"/>
                <a:ea typeface="メイリオ" panose="020B0604030504040204" pitchFamily="50" charset="-128"/>
                <a:cs typeface="MS UI Gothic"/>
              </a:rPr>
              <a:t>入力</a:t>
            </a:r>
            <a:r>
              <a:rPr sz="2400" spc="150" dirty="0">
                <a:latin typeface="メイリオ" panose="020B0604030504040204" pitchFamily="50" charset="-128"/>
                <a:ea typeface="メイリオ" panose="020B0604030504040204" pitchFamily="50" charset="-128"/>
                <a:cs typeface="MS UI Gothic"/>
              </a:rPr>
              <a:t>し</a:t>
            </a:r>
            <a:r>
              <a:rPr sz="2400" spc="155"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140" dirty="0">
                <a:latin typeface="メイリオ" panose="020B0604030504040204" pitchFamily="50" charset="-128"/>
                <a:ea typeface="メイリオ" panose="020B0604030504040204" pitchFamily="50" charset="-128"/>
                <a:cs typeface="MS UI Gothic"/>
              </a:rPr>
              <a:t>。</a:t>
            </a:r>
            <a:r>
              <a:rPr sz="2400" spc="210" dirty="0">
                <a:latin typeface="メイリオ" panose="020B0604030504040204" pitchFamily="50" charset="-128"/>
                <a:ea typeface="メイリオ" panose="020B0604030504040204" pitchFamily="50" charset="-128"/>
                <a:cs typeface="MS UI Gothic"/>
              </a:rPr>
              <a:t>図</a:t>
            </a:r>
            <a:r>
              <a:rPr sz="2400" spc="105" dirty="0">
                <a:latin typeface="メイリオ" panose="020B0604030504040204" pitchFamily="50" charset="-128"/>
                <a:ea typeface="メイリオ" panose="020B0604030504040204" pitchFamily="50" charset="-128"/>
                <a:cs typeface="MS UI Gothic"/>
              </a:rPr>
              <a:t>9-6</a:t>
            </a:r>
            <a:endParaRPr sz="2400" dirty="0">
              <a:latin typeface="メイリオ" panose="020B0604030504040204" pitchFamily="50" charset="-128"/>
              <a:ea typeface="メイリオ" panose="020B0604030504040204" pitchFamily="50" charset="-128"/>
              <a:cs typeface="MS UI Gothic"/>
            </a:endParaRPr>
          </a:p>
        </p:txBody>
      </p:sp>
      <p:sp>
        <p:nvSpPr>
          <p:cNvPr id="20" name="正方形/長方形 19">
            <a:extLst>
              <a:ext uri="{FF2B5EF4-FFF2-40B4-BE49-F238E27FC236}">
                <a16:creationId xmlns:a16="http://schemas.microsoft.com/office/drawing/2014/main" id="{A796E0A3-112F-4945-A598-D263495798DE}"/>
              </a:ext>
            </a:extLst>
          </p:cNvPr>
          <p:cNvSpPr/>
          <p:nvPr/>
        </p:nvSpPr>
        <p:spPr>
          <a:xfrm>
            <a:off x="5009356" y="5621076"/>
            <a:ext cx="1066799" cy="461665"/>
          </a:xfrm>
          <a:prstGeom prst="rect">
            <a:avLst/>
          </a:prstGeom>
        </p:spPr>
        <p:txBody>
          <a:bodyPr wrap="square">
            <a:spAutoFit/>
          </a:bodyPr>
          <a:lstStyle/>
          <a:p>
            <a:r>
              <a:rPr lang="ja-JP" altLang="en-US" sz="2400" spc="70" dirty="0">
                <a:latin typeface="メイリオ" panose="020B0604030504040204" pitchFamily="50" charset="-128"/>
                <a:ea typeface="メイリオ" panose="020B0604030504040204" pitchFamily="50" charset="-128"/>
                <a:cs typeface="MS UI Gothic"/>
              </a:rPr>
              <a:t>図</a:t>
            </a:r>
            <a:r>
              <a:rPr lang="en-US" altLang="ja-JP" sz="2400" spc="70" dirty="0">
                <a:latin typeface="メイリオ" panose="020B0604030504040204" pitchFamily="50" charset="-128"/>
                <a:ea typeface="メイリオ" panose="020B0604030504040204" pitchFamily="50" charset="-128"/>
                <a:cs typeface="MS UI Gothic"/>
              </a:rPr>
              <a:t>9-6</a:t>
            </a:r>
            <a:endParaRPr lang="ja-JP" altLang="en-US" sz="2400" dirty="0"/>
          </a:p>
        </p:txBody>
      </p:sp>
      <p:sp>
        <p:nvSpPr>
          <p:cNvPr id="22" name="正方形/長方形 21">
            <a:extLst>
              <a:ext uri="{FF2B5EF4-FFF2-40B4-BE49-F238E27FC236}">
                <a16:creationId xmlns:a16="http://schemas.microsoft.com/office/drawing/2014/main" id="{0079CA73-A70D-4D4F-A96A-4E8EA8DEEF3F}"/>
              </a:ext>
            </a:extLst>
          </p:cNvPr>
          <p:cNvSpPr/>
          <p:nvPr/>
        </p:nvSpPr>
        <p:spPr>
          <a:xfrm>
            <a:off x="14229556" y="5849022"/>
            <a:ext cx="1066799" cy="461665"/>
          </a:xfrm>
          <a:prstGeom prst="rect">
            <a:avLst/>
          </a:prstGeom>
        </p:spPr>
        <p:txBody>
          <a:bodyPr wrap="square">
            <a:spAutoFit/>
          </a:bodyPr>
          <a:lstStyle/>
          <a:p>
            <a:r>
              <a:rPr lang="ja-JP" altLang="en-US" sz="2400" spc="70" dirty="0">
                <a:latin typeface="メイリオ" panose="020B0604030504040204" pitchFamily="50" charset="-128"/>
                <a:ea typeface="メイリオ" panose="020B0604030504040204" pitchFamily="50" charset="-128"/>
                <a:cs typeface="MS UI Gothic"/>
              </a:rPr>
              <a:t>図</a:t>
            </a:r>
            <a:r>
              <a:rPr lang="en-US" altLang="ja-JP" sz="2400" spc="70" dirty="0">
                <a:latin typeface="メイリオ" panose="020B0604030504040204" pitchFamily="50" charset="-128"/>
                <a:ea typeface="メイリオ" panose="020B0604030504040204" pitchFamily="50" charset="-128"/>
                <a:cs typeface="MS UI Gothic"/>
              </a:rPr>
              <a:t>9-7</a:t>
            </a:r>
            <a:endParaRPr lang="ja-JP" altLang="en-US" sz="2400" dirty="0"/>
          </a:p>
        </p:txBody>
      </p:sp>
      <p:sp>
        <p:nvSpPr>
          <p:cNvPr id="23" name="スライド番号プレースホルダー 4">
            <a:extLst>
              <a:ext uri="{FF2B5EF4-FFF2-40B4-BE49-F238E27FC236}">
                <a16:creationId xmlns:a16="http://schemas.microsoft.com/office/drawing/2014/main" id="{6661BBF4-7EED-456A-A9F1-9A9A31CD4915}"/>
              </a:ext>
            </a:extLst>
          </p:cNvPr>
          <p:cNvSpPr txBox="1">
            <a:spLocks/>
          </p:cNvSpPr>
          <p:nvPr/>
        </p:nvSpPr>
        <p:spPr>
          <a:xfrm>
            <a:off x="17658556" y="95209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48</a:t>
            </a:fld>
            <a:endParaRPr lang="en-US" altLang="ja-JP" sz="2400" spc="17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418556" y="317500"/>
            <a:ext cx="16230600" cy="4842351"/>
          </a:xfrm>
          <a:prstGeom prst="rect">
            <a:avLst/>
          </a:prstGeom>
        </p:spPr>
        <p:txBody>
          <a:bodyPr vert="horz" wrap="square" lIns="0" tIns="12700" rIns="0" bIns="0" rtlCol="0">
            <a:spAutoFit/>
          </a:bodyPr>
          <a:lstStyle/>
          <a:p>
            <a:pPr marL="12700">
              <a:tabLst>
                <a:tab pos="545465" algn="l"/>
              </a:tabLst>
            </a:pPr>
            <a:r>
              <a:rPr sz="2400" spc="150" dirty="0">
                <a:latin typeface="メイリオ" panose="020B0604030504040204" pitchFamily="50" charset="-128"/>
                <a:ea typeface="メイリオ" panose="020B0604030504040204" pitchFamily="50" charset="-128"/>
                <a:cs typeface="Microsoft JhengHei"/>
              </a:rPr>
              <a:t>9.5.	</a:t>
            </a:r>
            <a:r>
              <a:rPr sz="2400" dirty="0">
                <a:latin typeface="メイリオ" panose="020B0604030504040204" pitchFamily="50" charset="-128"/>
                <a:ea typeface="メイリオ" panose="020B0604030504040204" pitchFamily="50" charset="-128"/>
                <a:cs typeface="Microsoft JhengHei"/>
              </a:rPr>
              <a:t>基板外形</a:t>
            </a:r>
          </a:p>
          <a:p>
            <a:pPr marL="12700">
              <a:lnSpc>
                <a:spcPct val="150000"/>
              </a:lnSpc>
              <a:spcBef>
                <a:spcPts val="1019"/>
              </a:spcBef>
            </a:pPr>
            <a:r>
              <a:rPr sz="2400" spc="125" dirty="0">
                <a:latin typeface="メイリオ" panose="020B0604030504040204" pitchFamily="50" charset="-128"/>
                <a:ea typeface="メイリオ" panose="020B0604030504040204" pitchFamily="50" charset="-128"/>
                <a:cs typeface="MS UI Gothic"/>
              </a:rPr>
              <a:t>作業原点</a:t>
            </a:r>
            <a:r>
              <a:rPr sz="2400" spc="95" dirty="0">
                <a:latin typeface="メイリオ" panose="020B0604030504040204" pitchFamily="50" charset="-128"/>
                <a:ea typeface="メイリオ" panose="020B0604030504040204" pitchFamily="50" charset="-128"/>
                <a:cs typeface="MS UI Gothic"/>
              </a:rPr>
              <a:t>を</a:t>
            </a:r>
            <a:r>
              <a:rPr sz="2400" spc="125" dirty="0">
                <a:latin typeface="メイリオ" panose="020B0604030504040204" pitchFamily="50" charset="-128"/>
                <a:ea typeface="メイリオ" panose="020B0604030504040204" pitchFamily="50" charset="-128"/>
                <a:cs typeface="MS UI Gothic"/>
              </a:rPr>
              <a:t>始点</a:t>
            </a:r>
            <a:r>
              <a:rPr sz="2400" spc="75" dirty="0">
                <a:latin typeface="メイリオ" panose="020B0604030504040204" pitchFamily="50" charset="-128"/>
                <a:ea typeface="メイリオ" panose="020B0604030504040204" pitchFamily="50" charset="-128"/>
                <a:cs typeface="MS UI Gothic"/>
              </a:rPr>
              <a:t>と</a:t>
            </a:r>
            <a:r>
              <a:rPr sz="2400" spc="-5" dirty="0">
                <a:latin typeface="メイリオ" panose="020B0604030504040204" pitchFamily="50" charset="-128"/>
                <a:ea typeface="メイリオ" panose="020B0604030504040204" pitchFamily="50" charset="-128"/>
                <a:cs typeface="MS UI Gothic"/>
              </a:rPr>
              <a:t>し</a:t>
            </a:r>
            <a:r>
              <a:rPr sz="2400" spc="110" dirty="0">
                <a:latin typeface="メイリオ" panose="020B0604030504040204" pitchFamily="50" charset="-128"/>
                <a:ea typeface="メイリオ" panose="020B0604030504040204" pitchFamily="50" charset="-128"/>
                <a:cs typeface="MS UI Gothic"/>
              </a:rPr>
              <a:t>て</a:t>
            </a:r>
            <a:r>
              <a:rPr sz="2400" spc="70" dirty="0">
                <a:latin typeface="メイリオ" panose="020B0604030504040204" pitchFamily="50" charset="-128"/>
                <a:ea typeface="メイリオ" panose="020B0604030504040204" pitchFamily="50" charset="-128"/>
                <a:cs typeface="MS UI Gothic"/>
              </a:rPr>
              <a:t>1</a:t>
            </a:r>
            <a:r>
              <a:rPr sz="2400" spc="140" dirty="0">
                <a:latin typeface="メイリオ" panose="020B0604030504040204" pitchFamily="50" charset="-128"/>
                <a:ea typeface="メイリオ" panose="020B0604030504040204" pitchFamily="50" charset="-128"/>
                <a:cs typeface="MS UI Gothic"/>
              </a:rPr>
              <a:t>辺</a:t>
            </a:r>
            <a:r>
              <a:rPr sz="2400" spc="85" dirty="0">
                <a:latin typeface="メイリオ" panose="020B0604030504040204" pitchFamily="50" charset="-128"/>
                <a:ea typeface="メイリオ" panose="020B0604030504040204" pitchFamily="50" charset="-128"/>
                <a:cs typeface="MS UI Gothic"/>
              </a:rPr>
              <a:t>25mm</a:t>
            </a:r>
            <a:r>
              <a:rPr sz="2400" spc="114" dirty="0">
                <a:latin typeface="メイリオ" panose="020B0604030504040204" pitchFamily="50" charset="-128"/>
                <a:ea typeface="メイリオ" panose="020B0604030504040204" pitchFamily="50" charset="-128"/>
                <a:cs typeface="MS UI Gothic"/>
              </a:rPr>
              <a:t>の</a:t>
            </a:r>
            <a:r>
              <a:rPr sz="2400" spc="140" dirty="0">
                <a:latin typeface="メイリオ" panose="020B0604030504040204" pitchFamily="50" charset="-128"/>
                <a:ea typeface="メイリオ" panose="020B0604030504040204" pitchFamily="50" charset="-128"/>
                <a:cs typeface="MS UI Gothic"/>
              </a:rPr>
              <a:t>正方形</a:t>
            </a:r>
            <a:r>
              <a:rPr sz="2400" spc="114" dirty="0">
                <a:latin typeface="メイリオ" panose="020B0604030504040204" pitchFamily="50" charset="-128"/>
                <a:ea typeface="メイリオ" panose="020B0604030504040204" pitchFamily="50" charset="-128"/>
                <a:cs typeface="MS UI Gothic"/>
              </a:rPr>
              <a:t>の</a:t>
            </a:r>
            <a:r>
              <a:rPr sz="2400" spc="140" dirty="0">
                <a:latin typeface="メイリオ" panose="020B0604030504040204" pitchFamily="50" charset="-128"/>
                <a:ea typeface="メイリオ" panose="020B0604030504040204" pitchFamily="50" charset="-128"/>
                <a:cs typeface="MS UI Gothic"/>
              </a:rPr>
              <a:t>基板外形</a:t>
            </a:r>
            <a:r>
              <a:rPr sz="2400" spc="105" dirty="0">
                <a:latin typeface="メイリオ" panose="020B0604030504040204" pitchFamily="50" charset="-128"/>
                <a:ea typeface="メイリオ" panose="020B0604030504040204" pitchFamily="50" charset="-128"/>
                <a:cs typeface="MS UI Gothic"/>
              </a:rPr>
              <a:t>を</a:t>
            </a:r>
            <a:r>
              <a:rPr sz="2400" spc="140" dirty="0">
                <a:latin typeface="メイリオ" panose="020B0604030504040204" pitchFamily="50" charset="-128"/>
                <a:ea typeface="メイリオ" panose="020B0604030504040204" pitchFamily="50" charset="-128"/>
                <a:cs typeface="MS UI Gothic"/>
              </a:rPr>
              <a:t>描</a:t>
            </a:r>
            <a:r>
              <a:rPr sz="2400" spc="105" dirty="0">
                <a:latin typeface="メイリオ" panose="020B0604030504040204" pitchFamily="50" charset="-128"/>
                <a:ea typeface="メイリオ" panose="020B0604030504040204" pitchFamily="50" charset="-128"/>
                <a:cs typeface="MS UI Gothic"/>
              </a:rPr>
              <a:t>きま</a:t>
            </a:r>
            <a:r>
              <a:rPr sz="2400" spc="70" dirty="0">
                <a:latin typeface="メイリオ" panose="020B0604030504040204" pitchFamily="50" charset="-128"/>
                <a:ea typeface="メイリオ" panose="020B0604030504040204" pitchFamily="50" charset="-128"/>
                <a:cs typeface="MS UI Gothic"/>
              </a:rPr>
              <a:t>す</a:t>
            </a:r>
            <a:r>
              <a:rPr sz="2400" spc="140"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12700">
              <a:lnSpc>
                <a:spcPct val="150000"/>
              </a:lnSpc>
              <a:spcBef>
                <a:spcPts val="1019"/>
              </a:spcBef>
              <a:tabLst>
                <a:tab pos="329565" algn="l"/>
              </a:tabLst>
            </a:pPr>
            <a:r>
              <a:rPr sz="2400" dirty="0">
                <a:latin typeface="メイリオ" panose="020B0604030504040204" pitchFamily="50" charset="-128"/>
                <a:ea typeface="メイリオ" panose="020B0604030504040204" pitchFamily="50" charset="-128"/>
                <a:cs typeface="MS UI Gothic"/>
              </a:rPr>
              <a:t>①	</a:t>
            </a:r>
            <a:r>
              <a:rPr sz="2400" spc="280" dirty="0">
                <a:latin typeface="メイリオ" panose="020B0604030504040204" pitchFamily="50" charset="-128"/>
                <a:ea typeface="メイリオ" panose="020B0604030504040204" pitchFamily="50" charset="-128"/>
                <a:cs typeface="MS UI Gothic"/>
              </a:rPr>
              <a:t>グ</a:t>
            </a:r>
            <a:r>
              <a:rPr sz="2400" spc="215" dirty="0">
                <a:latin typeface="メイリオ" panose="020B0604030504040204" pitchFamily="50" charset="-128"/>
                <a:ea typeface="メイリオ" panose="020B0604030504040204" pitchFamily="50" charset="-128"/>
                <a:cs typeface="MS UI Gothic"/>
              </a:rPr>
              <a:t>リ</a:t>
            </a:r>
            <a:r>
              <a:rPr sz="2400" spc="210" dirty="0">
                <a:latin typeface="メイリオ" panose="020B0604030504040204" pitchFamily="50" charset="-128"/>
                <a:ea typeface="メイリオ" panose="020B0604030504040204" pitchFamily="50" charset="-128"/>
                <a:cs typeface="MS UI Gothic"/>
              </a:rPr>
              <a:t>ッ</a:t>
            </a:r>
            <a:r>
              <a:rPr sz="2400" spc="265" dirty="0">
                <a:latin typeface="メイリオ" panose="020B0604030504040204" pitchFamily="50" charset="-128"/>
                <a:ea typeface="メイリオ" panose="020B0604030504040204" pitchFamily="50" charset="-128"/>
                <a:cs typeface="MS UI Gothic"/>
              </a:rPr>
              <a:t>ド</a:t>
            </a:r>
            <a:r>
              <a:rPr sz="2400" spc="275" dirty="0">
                <a:latin typeface="メイリオ" panose="020B0604030504040204" pitchFamily="50" charset="-128"/>
                <a:ea typeface="メイリオ" panose="020B0604030504040204" pitchFamily="50" charset="-128"/>
                <a:cs typeface="MS UI Gothic"/>
              </a:rPr>
              <a:t>を</a:t>
            </a:r>
            <a:r>
              <a:rPr sz="2400" spc="165" dirty="0">
                <a:latin typeface="メイリオ" panose="020B0604030504040204" pitchFamily="50" charset="-128"/>
                <a:ea typeface="メイリオ" panose="020B0604030504040204" pitchFamily="50" charset="-128"/>
                <a:cs typeface="MS UI Gothic"/>
              </a:rPr>
              <a:t>5.0000mm(196.85mils)</a:t>
            </a:r>
            <a:r>
              <a:rPr sz="2400" spc="285" dirty="0">
                <a:latin typeface="メイリオ" panose="020B0604030504040204" pitchFamily="50" charset="-128"/>
                <a:ea typeface="メイリオ" panose="020B0604030504040204" pitchFamily="50" charset="-128"/>
                <a:cs typeface="MS UI Gothic"/>
              </a:rPr>
              <a:t>に</a:t>
            </a:r>
            <a:r>
              <a:rPr sz="2400" spc="265" dirty="0">
                <a:latin typeface="メイリオ" panose="020B0604030504040204" pitchFamily="50" charset="-128"/>
                <a:ea typeface="メイリオ" panose="020B0604030504040204" pitchFamily="50" charset="-128"/>
                <a:cs typeface="MS UI Gothic"/>
              </a:rPr>
              <a:t>し</a:t>
            </a:r>
            <a:r>
              <a:rPr sz="2400" spc="275"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12700">
              <a:lnSpc>
                <a:spcPct val="150000"/>
              </a:lnSpc>
              <a:spcBef>
                <a:spcPts val="1420"/>
              </a:spcBef>
              <a:tabLst>
                <a:tab pos="329565" algn="l"/>
                <a:tab pos="1534160" algn="l"/>
              </a:tabLst>
            </a:pPr>
            <a:r>
              <a:rPr sz="2400" dirty="0">
                <a:latin typeface="メイリオ" panose="020B0604030504040204" pitchFamily="50" charset="-128"/>
                <a:ea typeface="メイリオ" panose="020B0604030504040204" pitchFamily="50" charset="-128"/>
                <a:cs typeface="MS UI Gothic"/>
              </a:rPr>
              <a:t>②	</a:t>
            </a:r>
            <a:r>
              <a:rPr sz="2400" spc="200" dirty="0">
                <a:latin typeface="メイリオ" panose="020B0604030504040204" pitchFamily="50" charset="-128"/>
                <a:ea typeface="メイリオ" panose="020B0604030504040204" pitchFamily="50" charset="-128"/>
                <a:cs typeface="MS UI Gothic"/>
              </a:rPr>
              <a:t>右</a:t>
            </a:r>
            <a:r>
              <a:rPr sz="2400" spc="145" dirty="0">
                <a:latin typeface="メイリオ" panose="020B0604030504040204" pitchFamily="50" charset="-128"/>
                <a:ea typeface="メイリオ" panose="020B0604030504040204" pitchFamily="50" charset="-128"/>
                <a:cs typeface="MS UI Gothic"/>
              </a:rPr>
              <a:t>ツ</a:t>
            </a:r>
            <a:r>
              <a:rPr sz="2400" spc="130" dirty="0">
                <a:latin typeface="メイリオ" panose="020B0604030504040204" pitchFamily="50" charset="-128"/>
                <a:ea typeface="メイリオ" panose="020B0604030504040204" pitchFamily="50" charset="-128"/>
                <a:cs typeface="MS UI Gothic"/>
              </a:rPr>
              <a:t>ー</a:t>
            </a:r>
            <a:r>
              <a:rPr sz="2400" spc="185" dirty="0">
                <a:latin typeface="メイリオ" panose="020B0604030504040204" pitchFamily="50" charset="-128"/>
                <a:ea typeface="メイリオ" panose="020B0604030504040204" pitchFamily="50" charset="-128"/>
                <a:cs typeface="MS UI Gothic"/>
              </a:rPr>
              <a:t>ル</a:t>
            </a:r>
            <a:r>
              <a:rPr sz="2400" spc="145" dirty="0">
                <a:latin typeface="メイリオ" panose="020B0604030504040204" pitchFamily="50" charset="-128"/>
                <a:ea typeface="メイリオ" panose="020B0604030504040204" pitchFamily="50" charset="-128"/>
                <a:cs typeface="MS UI Gothic"/>
              </a:rPr>
              <a:t>バ</a:t>
            </a:r>
            <a:r>
              <a:rPr sz="2400" spc="210" dirty="0">
                <a:latin typeface="メイリオ" panose="020B0604030504040204" pitchFamily="50" charset="-128"/>
                <a:ea typeface="メイリオ" panose="020B0604030504040204" pitchFamily="50" charset="-128"/>
                <a:cs typeface="MS UI Gothic"/>
              </a:rPr>
              <a:t>ー	</a:t>
            </a:r>
            <a:r>
              <a:rPr lang="ja-JP" altLang="en-US" sz="2400" spc="210" dirty="0">
                <a:latin typeface="メイリオ" panose="020B0604030504040204" pitchFamily="50" charset="-128"/>
                <a:ea typeface="メイリオ" panose="020B0604030504040204" pitchFamily="50" charset="-128"/>
                <a:cs typeface="MS UI Gothic"/>
              </a:rPr>
              <a:t>　</a:t>
            </a:r>
            <a:r>
              <a:rPr sz="2400" spc="135" dirty="0">
                <a:latin typeface="メイリオ" panose="020B0604030504040204" pitchFamily="50" charset="-128"/>
                <a:ea typeface="メイリオ" panose="020B0604030504040204" pitchFamily="50" charset="-128"/>
                <a:cs typeface="MS UI Gothic"/>
              </a:rPr>
              <a:t>「</a:t>
            </a:r>
            <a:r>
              <a:rPr sz="2400" spc="270" dirty="0">
                <a:latin typeface="メイリオ" panose="020B0604030504040204" pitchFamily="50" charset="-128"/>
                <a:ea typeface="メイリオ" panose="020B0604030504040204" pitchFamily="50" charset="-128"/>
                <a:cs typeface="MS UI Gothic"/>
              </a:rPr>
              <a:t>図形</a:t>
            </a:r>
            <a:r>
              <a:rPr sz="2400" spc="185" dirty="0">
                <a:latin typeface="メイリオ" panose="020B0604030504040204" pitchFamily="50" charset="-128"/>
                <a:ea typeface="メイリオ" panose="020B0604030504040204" pitchFamily="50" charset="-128"/>
                <a:cs typeface="MS UI Gothic"/>
              </a:rPr>
              <a:t>ラ</a:t>
            </a:r>
            <a:r>
              <a:rPr sz="2400" spc="195" dirty="0">
                <a:latin typeface="メイリオ" panose="020B0604030504040204" pitchFamily="50" charset="-128"/>
                <a:ea typeface="メイリオ" panose="020B0604030504040204" pitchFamily="50" charset="-128"/>
                <a:cs typeface="MS UI Gothic"/>
              </a:rPr>
              <a:t>イ</a:t>
            </a:r>
            <a:r>
              <a:rPr sz="2400" spc="200" dirty="0">
                <a:latin typeface="メイリオ" panose="020B0604030504040204" pitchFamily="50" charset="-128"/>
                <a:ea typeface="メイリオ" panose="020B0604030504040204" pitchFamily="50" charset="-128"/>
                <a:cs typeface="MS UI Gothic"/>
              </a:rPr>
              <a:t>ンを</a:t>
            </a:r>
            <a:r>
              <a:rPr sz="2400" spc="270" dirty="0">
                <a:latin typeface="メイリオ" panose="020B0604030504040204" pitchFamily="50" charset="-128"/>
                <a:ea typeface="メイリオ" panose="020B0604030504040204" pitchFamily="50" charset="-128"/>
                <a:cs typeface="MS UI Gothic"/>
              </a:rPr>
              <a:t>追加</a:t>
            </a:r>
            <a:r>
              <a:rPr sz="2400" spc="135" dirty="0">
                <a:latin typeface="メイリオ" panose="020B0604030504040204" pitchFamily="50" charset="-128"/>
                <a:ea typeface="メイリオ" panose="020B0604030504040204" pitchFamily="50" charset="-128"/>
                <a:cs typeface="MS UI Gothic"/>
              </a:rPr>
              <a:t>」</a:t>
            </a:r>
            <a:r>
              <a:rPr sz="2400" spc="200" dirty="0">
                <a:latin typeface="メイリオ" panose="020B0604030504040204" pitchFamily="50" charset="-128"/>
                <a:ea typeface="メイリオ" panose="020B0604030504040204" pitchFamily="50" charset="-128"/>
                <a:cs typeface="MS UI Gothic"/>
              </a:rPr>
              <a:t>を</a:t>
            </a:r>
            <a:r>
              <a:rPr sz="2400" spc="270" dirty="0">
                <a:latin typeface="メイリオ" panose="020B0604030504040204" pitchFamily="50" charset="-128"/>
                <a:ea typeface="メイリオ" panose="020B0604030504040204" pitchFamily="50" charset="-128"/>
                <a:cs typeface="MS UI Gothic"/>
              </a:rPr>
              <a:t>選択</a:t>
            </a:r>
            <a:r>
              <a:rPr sz="2400" spc="195" dirty="0">
                <a:latin typeface="メイリオ" panose="020B0604030504040204" pitchFamily="50" charset="-128"/>
                <a:ea typeface="メイリオ" panose="020B0604030504040204" pitchFamily="50" charset="-128"/>
                <a:cs typeface="MS UI Gothic"/>
              </a:rPr>
              <a:t>し</a:t>
            </a:r>
            <a:r>
              <a:rPr sz="2400" spc="200"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a:lnSpc>
                <a:spcPct val="150000"/>
              </a:lnSpc>
              <a:spcBef>
                <a:spcPts val="10"/>
              </a:spcBef>
            </a:pPr>
            <a:endParaRPr sz="2400" dirty="0">
              <a:latin typeface="メイリオ" panose="020B0604030504040204" pitchFamily="50" charset="-128"/>
              <a:ea typeface="メイリオ" panose="020B0604030504040204" pitchFamily="50" charset="-128"/>
              <a:cs typeface="Times New Roman"/>
            </a:endParaRPr>
          </a:p>
          <a:p>
            <a:pPr marL="12700">
              <a:lnSpc>
                <a:spcPct val="150000"/>
              </a:lnSpc>
              <a:tabLst>
                <a:tab pos="329565" algn="l"/>
              </a:tabLst>
            </a:pPr>
            <a:r>
              <a:rPr sz="2400" dirty="0">
                <a:latin typeface="メイリオ" panose="020B0604030504040204" pitchFamily="50" charset="-128"/>
                <a:ea typeface="メイリオ" panose="020B0604030504040204" pitchFamily="50" charset="-128"/>
                <a:cs typeface="MS UI Gothic"/>
              </a:rPr>
              <a:t>③	</a:t>
            </a:r>
            <a:r>
              <a:rPr sz="2400" spc="305" dirty="0">
                <a:latin typeface="メイリオ" panose="020B0604030504040204" pitchFamily="50" charset="-128"/>
                <a:ea typeface="メイリオ" panose="020B0604030504040204" pitchFamily="50" charset="-128"/>
                <a:cs typeface="MS UI Gothic"/>
              </a:rPr>
              <a:t>レ</a:t>
            </a:r>
            <a:r>
              <a:rPr sz="2400" spc="240" dirty="0">
                <a:latin typeface="メイリオ" panose="020B0604030504040204" pitchFamily="50" charset="-128"/>
                <a:ea typeface="メイリオ" panose="020B0604030504040204" pitchFamily="50" charset="-128"/>
                <a:cs typeface="MS UI Gothic"/>
              </a:rPr>
              <a:t>イ</a:t>
            </a:r>
            <a:r>
              <a:rPr sz="2400" spc="250" dirty="0">
                <a:latin typeface="メイリオ" panose="020B0604030504040204" pitchFamily="50" charset="-128"/>
                <a:ea typeface="メイリオ" panose="020B0604030504040204" pitchFamily="50" charset="-128"/>
                <a:cs typeface="MS UI Gothic"/>
              </a:rPr>
              <a:t>ヤー</a:t>
            </a:r>
            <a:r>
              <a:rPr sz="2400" spc="150" dirty="0">
                <a:latin typeface="メイリオ" panose="020B0604030504040204" pitchFamily="50" charset="-128"/>
                <a:ea typeface="メイリオ" panose="020B0604030504040204" pitchFamily="50" charset="-128"/>
                <a:cs typeface="MS UI Gothic"/>
              </a:rPr>
              <a:t>「</a:t>
            </a:r>
            <a:r>
              <a:rPr sz="2400" spc="140" dirty="0">
                <a:latin typeface="メイリオ" panose="020B0604030504040204" pitchFamily="50" charset="-128"/>
                <a:ea typeface="メイリオ" panose="020B0604030504040204" pitchFamily="50" charset="-128"/>
                <a:cs typeface="MS UI Gothic"/>
              </a:rPr>
              <a:t>Edge.Cuts</a:t>
            </a:r>
            <a:r>
              <a:rPr sz="2400" spc="150" dirty="0">
                <a:latin typeface="メイリオ" panose="020B0604030504040204" pitchFamily="50" charset="-128"/>
                <a:ea typeface="メイリオ" panose="020B0604030504040204" pitchFamily="50" charset="-128"/>
                <a:cs typeface="MS UI Gothic"/>
              </a:rPr>
              <a:t>」</a:t>
            </a:r>
            <a:r>
              <a:rPr sz="2400" spc="229" dirty="0">
                <a:latin typeface="メイリオ" panose="020B0604030504040204" pitchFamily="50" charset="-128"/>
                <a:ea typeface="メイリオ" panose="020B0604030504040204" pitchFamily="50" charset="-128"/>
                <a:cs typeface="MS UI Gothic"/>
              </a:rPr>
              <a:t>を</a:t>
            </a:r>
            <a:r>
              <a:rPr sz="2400" spc="305" dirty="0">
                <a:latin typeface="メイリオ" panose="020B0604030504040204" pitchFamily="50" charset="-128"/>
                <a:ea typeface="メイリオ" panose="020B0604030504040204" pitchFamily="50" charset="-128"/>
                <a:cs typeface="MS UI Gothic"/>
              </a:rPr>
              <a:t>選択</a:t>
            </a:r>
            <a:r>
              <a:rPr sz="2400" spc="220" dirty="0">
                <a:latin typeface="メイリオ" panose="020B0604030504040204" pitchFamily="50" charset="-128"/>
                <a:ea typeface="メイリオ" panose="020B0604030504040204" pitchFamily="50" charset="-128"/>
                <a:cs typeface="MS UI Gothic"/>
              </a:rPr>
              <a:t>し</a:t>
            </a:r>
            <a:r>
              <a:rPr sz="2400" spc="229"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12700">
              <a:lnSpc>
                <a:spcPct val="150000"/>
              </a:lnSpc>
              <a:spcBef>
                <a:spcPts val="819"/>
              </a:spcBef>
              <a:tabLst>
                <a:tab pos="329565" algn="l"/>
              </a:tabLst>
            </a:pPr>
            <a:r>
              <a:rPr sz="2400" dirty="0">
                <a:latin typeface="メイリオ" panose="020B0604030504040204" pitchFamily="50" charset="-128"/>
                <a:ea typeface="メイリオ" panose="020B0604030504040204" pitchFamily="50" charset="-128"/>
                <a:cs typeface="MS UI Gothic"/>
              </a:rPr>
              <a:t>④	</a:t>
            </a:r>
            <a:r>
              <a:rPr sz="2400" spc="125" dirty="0">
                <a:latin typeface="メイリオ" panose="020B0604030504040204" pitchFamily="50" charset="-128"/>
                <a:ea typeface="メイリオ" panose="020B0604030504040204" pitchFamily="50" charset="-128"/>
                <a:cs typeface="MS UI Gothic"/>
              </a:rPr>
              <a:t>作業原点</a:t>
            </a:r>
            <a:r>
              <a:rPr sz="2400" spc="95" dirty="0">
                <a:latin typeface="メイリオ" panose="020B0604030504040204" pitchFamily="50" charset="-128"/>
                <a:ea typeface="メイリオ" panose="020B0604030504040204" pitchFamily="50" charset="-128"/>
                <a:cs typeface="MS UI Gothic"/>
              </a:rPr>
              <a:t>を</a:t>
            </a:r>
            <a:r>
              <a:rPr sz="2400" spc="125" dirty="0">
                <a:latin typeface="メイリオ" panose="020B0604030504040204" pitchFamily="50" charset="-128"/>
                <a:ea typeface="メイリオ" panose="020B0604030504040204" pitchFamily="50" charset="-128"/>
                <a:cs typeface="MS UI Gothic"/>
              </a:rPr>
              <a:t>始点</a:t>
            </a:r>
            <a:r>
              <a:rPr sz="2400" spc="75" dirty="0">
                <a:latin typeface="メイリオ" panose="020B0604030504040204" pitchFamily="50" charset="-128"/>
                <a:ea typeface="メイリオ" panose="020B0604030504040204" pitchFamily="50" charset="-128"/>
                <a:cs typeface="MS UI Gothic"/>
              </a:rPr>
              <a:t>と</a:t>
            </a:r>
            <a:r>
              <a:rPr sz="2400" spc="-5" dirty="0">
                <a:latin typeface="メイリオ" panose="020B0604030504040204" pitchFamily="50" charset="-128"/>
                <a:ea typeface="メイリオ" panose="020B0604030504040204" pitchFamily="50" charset="-128"/>
                <a:cs typeface="MS UI Gothic"/>
              </a:rPr>
              <a:t>し</a:t>
            </a:r>
            <a:r>
              <a:rPr sz="2400" spc="140" dirty="0">
                <a:latin typeface="メイリオ" panose="020B0604030504040204" pitchFamily="50" charset="-128"/>
                <a:ea typeface="メイリオ" panose="020B0604030504040204" pitchFamily="50" charset="-128"/>
                <a:cs typeface="MS UI Gothic"/>
              </a:rPr>
              <a:t>て</a:t>
            </a:r>
            <a:r>
              <a:rPr sz="2400" spc="90" dirty="0">
                <a:latin typeface="メイリオ" panose="020B0604030504040204" pitchFamily="50" charset="-128"/>
                <a:ea typeface="メイリオ" panose="020B0604030504040204" pitchFamily="50" charset="-128"/>
                <a:cs typeface="MS UI Gothic"/>
              </a:rPr>
              <a:t>1</a:t>
            </a:r>
            <a:r>
              <a:rPr sz="2400" spc="180" dirty="0">
                <a:latin typeface="メイリオ" panose="020B0604030504040204" pitchFamily="50" charset="-128"/>
                <a:ea typeface="メイリオ" panose="020B0604030504040204" pitchFamily="50" charset="-128"/>
                <a:cs typeface="MS UI Gothic"/>
              </a:rPr>
              <a:t>辺</a:t>
            </a:r>
            <a:r>
              <a:rPr sz="2400" spc="110" dirty="0">
                <a:latin typeface="メイリオ" panose="020B0604030504040204" pitchFamily="50" charset="-128"/>
                <a:ea typeface="メイリオ" panose="020B0604030504040204" pitchFamily="50" charset="-128"/>
                <a:cs typeface="MS UI Gothic"/>
              </a:rPr>
              <a:t>25mm</a:t>
            </a:r>
            <a:r>
              <a:rPr sz="2400" spc="145" dirty="0">
                <a:latin typeface="メイリオ" panose="020B0604030504040204" pitchFamily="50" charset="-128"/>
                <a:ea typeface="メイリオ" panose="020B0604030504040204" pitchFamily="50" charset="-128"/>
                <a:cs typeface="MS UI Gothic"/>
              </a:rPr>
              <a:t>の</a:t>
            </a:r>
            <a:r>
              <a:rPr sz="2400" spc="180" dirty="0">
                <a:latin typeface="メイリオ" panose="020B0604030504040204" pitchFamily="50" charset="-128"/>
                <a:ea typeface="メイリオ" panose="020B0604030504040204" pitchFamily="50" charset="-128"/>
                <a:cs typeface="MS UI Gothic"/>
              </a:rPr>
              <a:t>正方形</a:t>
            </a:r>
            <a:r>
              <a:rPr sz="2400" spc="135" dirty="0">
                <a:latin typeface="メイリオ" panose="020B0604030504040204" pitchFamily="50" charset="-128"/>
                <a:ea typeface="メイリオ" panose="020B0604030504040204" pitchFamily="50" charset="-128"/>
                <a:cs typeface="MS UI Gothic"/>
              </a:rPr>
              <a:t>を</a:t>
            </a:r>
            <a:r>
              <a:rPr sz="2400" spc="180" dirty="0">
                <a:latin typeface="メイリオ" panose="020B0604030504040204" pitchFamily="50" charset="-128"/>
                <a:ea typeface="メイリオ" panose="020B0604030504040204" pitchFamily="50" charset="-128"/>
                <a:cs typeface="MS UI Gothic"/>
              </a:rPr>
              <a:t>描</a:t>
            </a:r>
            <a:r>
              <a:rPr sz="2400" spc="135" dirty="0">
                <a:latin typeface="メイリオ" panose="020B0604030504040204" pitchFamily="50" charset="-128"/>
                <a:ea typeface="メイリオ" panose="020B0604030504040204" pitchFamily="50" charset="-128"/>
                <a:cs typeface="MS UI Gothic"/>
              </a:rPr>
              <a:t>きま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12700">
              <a:lnSpc>
                <a:spcPct val="150000"/>
              </a:lnSpc>
              <a:spcBef>
                <a:spcPts val="720"/>
              </a:spcBef>
              <a:tabLst>
                <a:tab pos="329565" algn="l"/>
              </a:tabLst>
            </a:pPr>
            <a:r>
              <a:rPr sz="2400" dirty="0">
                <a:latin typeface="メイリオ" panose="020B0604030504040204" pitchFamily="50" charset="-128"/>
                <a:ea typeface="メイリオ" panose="020B0604030504040204" pitchFamily="50" charset="-128"/>
                <a:cs typeface="MS UI Gothic"/>
              </a:rPr>
              <a:t>⑤	</a:t>
            </a:r>
            <a:r>
              <a:rPr sz="2400" spc="60" dirty="0">
                <a:latin typeface="メイリオ" panose="020B0604030504040204" pitchFamily="50" charset="-128"/>
                <a:ea typeface="メイリオ" panose="020B0604030504040204" pitchFamily="50" charset="-128"/>
                <a:cs typeface="MS UI Gothic"/>
              </a:rPr>
              <a:t>最後</a:t>
            </a:r>
            <a:r>
              <a:rPr sz="2400" spc="50" dirty="0">
                <a:latin typeface="メイリオ" panose="020B0604030504040204" pitchFamily="50" charset="-128"/>
                <a:ea typeface="メイリオ" panose="020B0604030504040204" pitchFamily="50" charset="-128"/>
                <a:cs typeface="MS UI Gothic"/>
              </a:rPr>
              <a:t>は</a:t>
            </a:r>
            <a:r>
              <a:rPr sz="2400" spc="60" dirty="0">
                <a:latin typeface="メイリオ" panose="020B0604030504040204" pitchFamily="50" charset="-128"/>
                <a:ea typeface="メイリオ" panose="020B0604030504040204" pitchFamily="50" charset="-128"/>
                <a:cs typeface="MS UI Gothic"/>
              </a:rPr>
              <a:t>始点</a:t>
            </a:r>
            <a:r>
              <a:rPr sz="2400" spc="45" dirty="0">
                <a:latin typeface="メイリオ" panose="020B0604030504040204" pitchFamily="50" charset="-128"/>
                <a:ea typeface="メイリオ" panose="020B0604030504040204" pitchFamily="50" charset="-128"/>
                <a:cs typeface="MS UI Gothic"/>
              </a:rPr>
              <a:t>に</a:t>
            </a:r>
            <a:r>
              <a:rPr sz="2400" spc="60" dirty="0">
                <a:latin typeface="メイリオ" panose="020B0604030504040204" pitchFamily="50" charset="-128"/>
                <a:ea typeface="メイリオ" panose="020B0604030504040204" pitchFamily="50" charset="-128"/>
                <a:cs typeface="MS UI Gothic"/>
              </a:rPr>
              <a:t>戻</a:t>
            </a:r>
            <a:r>
              <a:rPr sz="2400" spc="285" dirty="0">
                <a:latin typeface="メイリオ" panose="020B0604030504040204" pitchFamily="50" charset="-128"/>
                <a:ea typeface="メイリオ" panose="020B0604030504040204" pitchFamily="50" charset="-128"/>
                <a:cs typeface="MS UI Gothic"/>
              </a:rPr>
              <a:t>っ</a:t>
            </a:r>
            <a:r>
              <a:rPr sz="2400" spc="260" dirty="0">
                <a:latin typeface="メイリオ" panose="020B0604030504040204" pitchFamily="50" charset="-128"/>
                <a:ea typeface="メイリオ" panose="020B0604030504040204" pitchFamily="50" charset="-128"/>
                <a:cs typeface="MS UI Gothic"/>
              </a:rPr>
              <a:t>て</a:t>
            </a:r>
            <a:r>
              <a:rPr sz="2400" spc="229" dirty="0">
                <a:latin typeface="メイリオ" panose="020B0604030504040204" pitchFamily="50" charset="-128"/>
                <a:ea typeface="メイリオ" panose="020B0604030504040204" pitchFamily="50" charset="-128"/>
                <a:cs typeface="MS UI Gothic"/>
              </a:rPr>
              <a:t>ク</a:t>
            </a:r>
            <a:r>
              <a:rPr sz="2400" spc="195" dirty="0">
                <a:latin typeface="メイリオ" panose="020B0604030504040204" pitchFamily="50" charset="-128"/>
                <a:ea typeface="メイリオ" panose="020B0604030504040204" pitchFamily="50" charset="-128"/>
                <a:cs typeface="MS UI Gothic"/>
              </a:rPr>
              <a:t>リ</a:t>
            </a:r>
            <a:r>
              <a:rPr sz="2400" spc="190" dirty="0">
                <a:latin typeface="メイリオ" panose="020B0604030504040204" pitchFamily="50" charset="-128"/>
                <a:ea typeface="メイリオ" panose="020B0604030504040204" pitchFamily="50" charset="-128"/>
                <a:cs typeface="MS UI Gothic"/>
              </a:rPr>
              <a:t>ッ</a:t>
            </a:r>
            <a:r>
              <a:rPr sz="2400" spc="229" dirty="0">
                <a:latin typeface="メイリオ" panose="020B0604030504040204" pitchFamily="50" charset="-128"/>
                <a:ea typeface="メイリオ" panose="020B0604030504040204" pitchFamily="50" charset="-128"/>
                <a:cs typeface="MS UI Gothic"/>
              </a:rPr>
              <a:t>ク</a:t>
            </a:r>
            <a:r>
              <a:rPr sz="2400" spc="280" dirty="0">
                <a:latin typeface="メイリオ" panose="020B0604030504040204" pitchFamily="50" charset="-128"/>
                <a:ea typeface="メイリオ" panose="020B0604030504040204" pitchFamily="50" charset="-128"/>
                <a:cs typeface="MS UI Gothic"/>
              </a:rPr>
              <a:t>す</a:t>
            </a:r>
            <a:r>
              <a:rPr sz="2400" spc="250" dirty="0">
                <a:latin typeface="メイリオ" panose="020B0604030504040204" pitchFamily="50" charset="-128"/>
                <a:ea typeface="メイリオ" panose="020B0604030504040204" pitchFamily="50" charset="-128"/>
                <a:cs typeface="MS UI Gothic"/>
              </a:rPr>
              <a:t>る</a:t>
            </a:r>
            <a:r>
              <a:rPr sz="2400" spc="204" dirty="0">
                <a:latin typeface="メイリオ" panose="020B0604030504040204" pitchFamily="50" charset="-128"/>
                <a:ea typeface="メイリオ" panose="020B0604030504040204" pitchFamily="50" charset="-128"/>
                <a:cs typeface="MS UI Gothic"/>
              </a:rPr>
              <a:t>と</a:t>
            </a:r>
            <a:r>
              <a:rPr sz="2400" spc="330" dirty="0">
                <a:latin typeface="メイリオ" panose="020B0604030504040204" pitchFamily="50" charset="-128"/>
                <a:ea typeface="メイリオ" panose="020B0604030504040204" pitchFamily="50" charset="-128"/>
                <a:cs typeface="MS UI Gothic"/>
              </a:rPr>
              <a:t>描画</a:t>
            </a:r>
            <a:r>
              <a:rPr sz="2400" spc="275" dirty="0">
                <a:latin typeface="メイリオ" panose="020B0604030504040204" pitchFamily="50" charset="-128"/>
                <a:ea typeface="メイリオ" panose="020B0604030504040204" pitchFamily="50" charset="-128"/>
                <a:cs typeface="MS UI Gothic"/>
              </a:rPr>
              <a:t>が</a:t>
            </a:r>
            <a:r>
              <a:rPr sz="2400" spc="330" dirty="0">
                <a:latin typeface="メイリオ" panose="020B0604030504040204" pitchFamily="50" charset="-128"/>
                <a:ea typeface="メイリオ" panose="020B0604030504040204" pitchFamily="50" charset="-128"/>
                <a:cs typeface="MS UI Gothic"/>
              </a:rPr>
              <a:t>終</a:t>
            </a:r>
            <a:r>
              <a:rPr sz="2400" spc="280" dirty="0">
                <a:latin typeface="メイリオ" panose="020B0604030504040204" pitchFamily="50" charset="-128"/>
                <a:ea typeface="メイリオ" panose="020B0604030504040204" pitchFamily="50" charset="-128"/>
                <a:cs typeface="MS UI Gothic"/>
              </a:rPr>
              <a:t>わ</a:t>
            </a:r>
            <a:r>
              <a:rPr sz="2400" spc="204" dirty="0">
                <a:latin typeface="メイリオ" panose="020B0604030504040204" pitchFamily="50" charset="-128"/>
                <a:ea typeface="メイリオ" panose="020B0604030504040204" pitchFamily="50" charset="-128"/>
                <a:cs typeface="MS UI Gothic"/>
              </a:rPr>
              <a:t>り</a:t>
            </a:r>
            <a:r>
              <a:rPr sz="2400" spc="250"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p:txBody>
      </p:sp>
      <p:sp>
        <p:nvSpPr>
          <p:cNvPr id="15" name="object 15"/>
          <p:cNvSpPr/>
          <p:nvPr/>
        </p:nvSpPr>
        <p:spPr>
          <a:xfrm>
            <a:off x="4933156" y="2222500"/>
            <a:ext cx="646432" cy="592375"/>
          </a:xfrm>
          <a:prstGeom prst="rect">
            <a:avLst/>
          </a:prstGeom>
          <a:blipFill>
            <a:blip r:embed="rId2" cstate="print"/>
            <a:stretch>
              <a:fillRect/>
            </a:stretch>
          </a:blipFill>
        </p:spPr>
        <p:txBody>
          <a:bodyPr wrap="square" lIns="0" tIns="0" rIns="0" bIns="0" rtlCol="0"/>
          <a:lstStyle/>
          <a:p>
            <a:endParaRPr dirty="0"/>
          </a:p>
        </p:txBody>
      </p:sp>
      <p:sp>
        <p:nvSpPr>
          <p:cNvPr id="16" name="object 16"/>
          <p:cNvSpPr txBox="1"/>
          <p:nvPr/>
        </p:nvSpPr>
        <p:spPr>
          <a:xfrm>
            <a:off x="9397206" y="10033940"/>
            <a:ext cx="209550" cy="219291"/>
          </a:xfrm>
          <a:prstGeom prst="rect">
            <a:avLst/>
          </a:prstGeom>
        </p:spPr>
        <p:txBody>
          <a:bodyPr vert="horz" wrap="square" lIns="0" tIns="49530" rIns="0" bIns="0" rtlCol="0">
            <a:spAutoFit/>
          </a:bodyPr>
          <a:lstStyle/>
          <a:p>
            <a:pPr marL="12700">
              <a:spcBef>
                <a:spcPts val="390"/>
              </a:spcBef>
            </a:pPr>
            <a:r>
              <a:rPr sz="1100" spc="170" dirty="0">
                <a:latin typeface="SimSun"/>
                <a:cs typeface="SimSun"/>
              </a:rPr>
              <a:t>23</a:t>
            </a:r>
            <a:endParaRPr sz="1100" dirty="0">
              <a:latin typeface="SimSun"/>
              <a:cs typeface="SimSun"/>
            </a:endParaRPr>
          </a:p>
        </p:txBody>
      </p:sp>
      <p:sp>
        <p:nvSpPr>
          <p:cNvPr id="17" name="スライド番号プレースホルダー 16">
            <a:extLst>
              <a:ext uri="{FF2B5EF4-FFF2-40B4-BE49-F238E27FC236}">
                <a16:creationId xmlns:a16="http://schemas.microsoft.com/office/drawing/2014/main" id="{DA93593E-9FE2-4506-8677-5B94AAA939CE}"/>
              </a:ext>
            </a:extLst>
          </p:cNvPr>
          <p:cNvSpPr>
            <a:spLocks noGrp="1"/>
          </p:cNvSpPr>
          <p:nvPr>
            <p:ph type="sldNum" sz="quarter" idx="7"/>
          </p:nvPr>
        </p:nvSpPr>
        <p:spPr>
          <a:xfrm>
            <a:off x="5093179" y="10674003"/>
            <a:ext cx="591077" cy="169277"/>
          </a:xfrm>
        </p:spPr>
        <p:txBody>
          <a:bodyPr/>
          <a:lstStyle/>
          <a:p>
            <a:fld id="{81D60167-4931-47E6-BA6A-407CBD079E47}" type="slidenum">
              <a:rPr lang="en-US" altLang="ja-JP" smtClean="0"/>
              <a:pPr/>
              <a:t>49</a:t>
            </a:fld>
            <a:endParaRPr lang="en-US" altLang="ja-JP" dirty="0"/>
          </a:p>
        </p:txBody>
      </p:sp>
      <p:sp>
        <p:nvSpPr>
          <p:cNvPr id="22" name="正方形/長方形 21">
            <a:extLst>
              <a:ext uri="{FF2B5EF4-FFF2-40B4-BE49-F238E27FC236}">
                <a16:creationId xmlns:a16="http://schemas.microsoft.com/office/drawing/2014/main" id="{0079CA73-A70D-4D4F-A96A-4E8EA8DEEF3F}"/>
              </a:ext>
            </a:extLst>
          </p:cNvPr>
          <p:cNvSpPr/>
          <p:nvPr/>
        </p:nvSpPr>
        <p:spPr>
          <a:xfrm>
            <a:off x="5684256" y="9623645"/>
            <a:ext cx="1066799" cy="461665"/>
          </a:xfrm>
          <a:prstGeom prst="rect">
            <a:avLst/>
          </a:prstGeom>
        </p:spPr>
        <p:txBody>
          <a:bodyPr wrap="square">
            <a:spAutoFit/>
          </a:bodyPr>
          <a:lstStyle/>
          <a:p>
            <a:r>
              <a:rPr lang="ja-JP" altLang="en-US" sz="2400" spc="70" dirty="0">
                <a:latin typeface="メイリオ" panose="020B0604030504040204" pitchFamily="50" charset="-128"/>
                <a:ea typeface="メイリオ" panose="020B0604030504040204" pitchFamily="50" charset="-128"/>
                <a:cs typeface="MS UI Gothic"/>
              </a:rPr>
              <a:t>図</a:t>
            </a:r>
            <a:r>
              <a:rPr lang="en-US" altLang="ja-JP" sz="2400" spc="70" dirty="0">
                <a:latin typeface="メイリオ" panose="020B0604030504040204" pitchFamily="50" charset="-128"/>
                <a:ea typeface="メイリオ" panose="020B0604030504040204" pitchFamily="50" charset="-128"/>
                <a:cs typeface="MS UI Gothic"/>
              </a:rPr>
              <a:t>9-8</a:t>
            </a:r>
            <a:endParaRPr lang="ja-JP" altLang="en-US" sz="2400" dirty="0"/>
          </a:p>
        </p:txBody>
      </p:sp>
      <p:sp>
        <p:nvSpPr>
          <p:cNvPr id="23" name="object 4">
            <a:extLst>
              <a:ext uri="{FF2B5EF4-FFF2-40B4-BE49-F238E27FC236}">
                <a16:creationId xmlns:a16="http://schemas.microsoft.com/office/drawing/2014/main" id="{F6E9C9DB-ECA0-4966-87F2-442A33A18C2C}"/>
              </a:ext>
            </a:extLst>
          </p:cNvPr>
          <p:cNvSpPr/>
          <p:nvPr/>
        </p:nvSpPr>
        <p:spPr>
          <a:xfrm>
            <a:off x="2723356" y="5298233"/>
            <a:ext cx="8473474" cy="4159090"/>
          </a:xfrm>
          <a:prstGeom prst="rect">
            <a:avLst/>
          </a:prstGeom>
          <a:blipFill>
            <a:blip r:embed="rId3" cstate="print"/>
            <a:stretch>
              <a:fillRect/>
            </a:stretch>
          </a:blipFill>
        </p:spPr>
        <p:txBody>
          <a:bodyPr wrap="square" lIns="0" tIns="0" rIns="0" bIns="0" rtlCol="0"/>
          <a:lstStyle/>
          <a:p>
            <a:endParaRPr dirty="0"/>
          </a:p>
        </p:txBody>
      </p:sp>
      <p:sp>
        <p:nvSpPr>
          <p:cNvPr id="24" name="object 2">
            <a:extLst>
              <a:ext uri="{FF2B5EF4-FFF2-40B4-BE49-F238E27FC236}">
                <a16:creationId xmlns:a16="http://schemas.microsoft.com/office/drawing/2014/main" id="{89BDA678-1FF0-4DFA-80E3-DA34E5FA08F9}"/>
              </a:ext>
            </a:extLst>
          </p:cNvPr>
          <p:cNvSpPr txBox="1"/>
          <p:nvPr/>
        </p:nvSpPr>
        <p:spPr>
          <a:xfrm>
            <a:off x="12019756" y="5956300"/>
            <a:ext cx="5574824" cy="854080"/>
          </a:xfrm>
          <a:prstGeom prst="rect">
            <a:avLst/>
          </a:prstGeom>
        </p:spPr>
        <p:txBody>
          <a:bodyPr vert="horz" wrap="square" lIns="0" tIns="12700" rIns="0" bIns="0" rtlCol="0">
            <a:spAutoFit/>
          </a:bodyPr>
          <a:lstStyle/>
          <a:p>
            <a:pPr marL="12700">
              <a:spcBef>
                <a:spcPts val="819"/>
              </a:spcBef>
            </a:pPr>
            <a:r>
              <a:rPr sz="2400" spc="180" dirty="0" err="1">
                <a:latin typeface="MS UI Gothic"/>
                <a:cs typeface="MS UI Gothic"/>
              </a:rPr>
              <a:t>複雑</a:t>
            </a:r>
            <a:r>
              <a:rPr sz="2400" spc="155" dirty="0" err="1">
                <a:latin typeface="MS UI Gothic"/>
                <a:cs typeface="MS UI Gothic"/>
              </a:rPr>
              <a:t>な</a:t>
            </a:r>
            <a:r>
              <a:rPr sz="2400" spc="180" dirty="0" err="1">
                <a:latin typeface="MS UI Gothic"/>
                <a:cs typeface="MS UI Gothic"/>
              </a:rPr>
              <a:t>形状</a:t>
            </a:r>
            <a:r>
              <a:rPr sz="2400" spc="145" dirty="0" err="1">
                <a:latin typeface="MS UI Gothic"/>
                <a:cs typeface="MS UI Gothic"/>
              </a:rPr>
              <a:t>の</a:t>
            </a:r>
            <a:r>
              <a:rPr sz="2400" spc="180" dirty="0" err="1">
                <a:latin typeface="MS UI Gothic"/>
                <a:cs typeface="MS UI Gothic"/>
              </a:rPr>
              <a:t>基板外形</a:t>
            </a:r>
            <a:r>
              <a:rPr sz="2400" spc="135" dirty="0" err="1">
                <a:latin typeface="MS UI Gothic"/>
                <a:cs typeface="MS UI Gothic"/>
              </a:rPr>
              <a:t>を</a:t>
            </a:r>
            <a:r>
              <a:rPr sz="2400" spc="180" dirty="0" err="1">
                <a:latin typeface="MS UI Gothic"/>
                <a:cs typeface="MS UI Gothic"/>
              </a:rPr>
              <a:t>描</a:t>
            </a:r>
            <a:r>
              <a:rPr sz="2400" spc="90" dirty="0" err="1">
                <a:latin typeface="MS UI Gothic"/>
                <a:cs typeface="MS UI Gothic"/>
              </a:rPr>
              <a:t>く</a:t>
            </a:r>
            <a:r>
              <a:rPr sz="2400" spc="114" dirty="0" err="1">
                <a:latin typeface="MS UI Gothic"/>
                <a:cs typeface="MS UI Gothic"/>
              </a:rPr>
              <a:t>と</a:t>
            </a:r>
            <a:r>
              <a:rPr sz="2400" spc="135" dirty="0" err="1">
                <a:latin typeface="MS UI Gothic"/>
                <a:cs typeface="MS UI Gothic"/>
              </a:rPr>
              <a:t>き</a:t>
            </a:r>
            <a:r>
              <a:rPr sz="2400" spc="155" dirty="0" err="1">
                <a:latin typeface="MS UI Gothic"/>
                <a:cs typeface="MS UI Gothic"/>
              </a:rPr>
              <a:t>は</a:t>
            </a:r>
            <a:endParaRPr lang="en-US" altLang="ja-JP" sz="2400" spc="155" dirty="0">
              <a:latin typeface="MS UI Gothic"/>
              <a:cs typeface="MS UI Gothic"/>
            </a:endParaRPr>
          </a:p>
          <a:p>
            <a:pPr marL="12700">
              <a:spcBef>
                <a:spcPts val="819"/>
              </a:spcBef>
            </a:pPr>
            <a:r>
              <a:rPr sz="2400" spc="90" dirty="0">
                <a:latin typeface="MS UI Gothic"/>
                <a:cs typeface="MS UI Gothic"/>
              </a:rPr>
              <a:t>「</a:t>
            </a:r>
            <a:r>
              <a:rPr sz="2400" u="sng" spc="105" dirty="0">
                <a:solidFill>
                  <a:srgbClr val="0000FF"/>
                </a:solidFill>
                <a:uFill>
                  <a:solidFill>
                    <a:srgbClr val="0000FF"/>
                  </a:solidFill>
                </a:uFill>
                <a:latin typeface="MS UI Gothic"/>
                <a:cs typeface="MS UI Gothic"/>
              </a:rPr>
              <a:t>Tips1.</a:t>
            </a:r>
            <a:r>
              <a:rPr sz="2400" u="sng" spc="30" dirty="0">
                <a:solidFill>
                  <a:srgbClr val="0000FF"/>
                </a:solidFill>
                <a:uFill>
                  <a:solidFill>
                    <a:srgbClr val="0000FF"/>
                  </a:solidFill>
                </a:uFill>
                <a:latin typeface="MS UI Gothic"/>
                <a:cs typeface="MS UI Gothic"/>
              </a:rPr>
              <a:t> </a:t>
            </a:r>
            <a:r>
              <a:rPr sz="2400" u="sng" spc="245" dirty="0" err="1">
                <a:solidFill>
                  <a:srgbClr val="0000FF"/>
                </a:solidFill>
                <a:uFill>
                  <a:solidFill>
                    <a:srgbClr val="0000FF"/>
                  </a:solidFill>
                </a:uFill>
                <a:latin typeface="MS UI Gothic"/>
                <a:cs typeface="MS UI Gothic"/>
              </a:rPr>
              <a:t>DXF</a:t>
            </a:r>
            <a:r>
              <a:rPr sz="2400" u="sng" spc="275" dirty="0" err="1">
                <a:solidFill>
                  <a:srgbClr val="0000FF"/>
                </a:solidFill>
                <a:uFill>
                  <a:solidFill>
                    <a:srgbClr val="0000FF"/>
                  </a:solidFill>
                </a:uFill>
                <a:latin typeface="MS UI Gothic"/>
                <a:cs typeface="MS UI Gothic"/>
              </a:rPr>
              <a:t>フ</a:t>
            </a:r>
            <a:r>
              <a:rPr sz="2400" u="sng" spc="240" dirty="0" err="1">
                <a:solidFill>
                  <a:srgbClr val="0000FF"/>
                </a:solidFill>
                <a:uFill>
                  <a:solidFill>
                    <a:srgbClr val="0000FF"/>
                  </a:solidFill>
                </a:uFill>
                <a:latin typeface="MS UI Gothic"/>
                <a:cs typeface="MS UI Gothic"/>
              </a:rPr>
              <a:t>ァ</a:t>
            </a:r>
            <a:r>
              <a:rPr sz="2400" u="sng" spc="235" dirty="0" err="1">
                <a:solidFill>
                  <a:srgbClr val="0000FF"/>
                </a:solidFill>
                <a:uFill>
                  <a:solidFill>
                    <a:srgbClr val="0000FF"/>
                  </a:solidFill>
                </a:uFill>
                <a:latin typeface="MS UI Gothic"/>
                <a:cs typeface="MS UI Gothic"/>
              </a:rPr>
              <a:t>イ</a:t>
            </a:r>
            <a:r>
              <a:rPr sz="2400" u="sng" spc="254" dirty="0" err="1">
                <a:solidFill>
                  <a:srgbClr val="0000FF"/>
                </a:solidFill>
                <a:uFill>
                  <a:solidFill>
                    <a:srgbClr val="0000FF"/>
                  </a:solidFill>
                </a:uFill>
                <a:latin typeface="MS UI Gothic"/>
                <a:cs typeface="MS UI Gothic"/>
              </a:rPr>
              <a:t>ルの</a:t>
            </a:r>
            <a:r>
              <a:rPr sz="2400" u="sng" spc="225" dirty="0" err="1">
                <a:solidFill>
                  <a:srgbClr val="0000FF"/>
                </a:solidFill>
                <a:uFill>
                  <a:solidFill>
                    <a:srgbClr val="0000FF"/>
                  </a:solidFill>
                </a:uFill>
                <a:latin typeface="MS UI Gothic"/>
                <a:cs typeface="MS UI Gothic"/>
              </a:rPr>
              <a:t>イ</a:t>
            </a:r>
            <a:r>
              <a:rPr sz="2400" u="sng" spc="235" dirty="0" err="1">
                <a:solidFill>
                  <a:srgbClr val="0000FF"/>
                </a:solidFill>
                <a:uFill>
                  <a:solidFill>
                    <a:srgbClr val="0000FF"/>
                  </a:solidFill>
                </a:uFill>
                <a:latin typeface="MS UI Gothic"/>
                <a:cs typeface="MS UI Gothic"/>
              </a:rPr>
              <a:t>ン</a:t>
            </a:r>
            <a:r>
              <a:rPr sz="2400" u="sng" spc="220" dirty="0" err="1">
                <a:solidFill>
                  <a:srgbClr val="0000FF"/>
                </a:solidFill>
                <a:uFill>
                  <a:solidFill>
                    <a:srgbClr val="0000FF"/>
                  </a:solidFill>
                </a:uFill>
                <a:latin typeface="MS UI Gothic"/>
                <a:cs typeface="MS UI Gothic"/>
              </a:rPr>
              <a:t>ポ</a:t>
            </a:r>
            <a:r>
              <a:rPr sz="2400" u="sng" spc="290" dirty="0" err="1">
                <a:solidFill>
                  <a:srgbClr val="0000FF"/>
                </a:solidFill>
                <a:uFill>
                  <a:solidFill>
                    <a:srgbClr val="0000FF"/>
                  </a:solidFill>
                </a:uFill>
                <a:latin typeface="MS UI Gothic"/>
                <a:cs typeface="MS UI Gothic"/>
              </a:rPr>
              <a:t>ー</a:t>
            </a:r>
            <a:r>
              <a:rPr sz="2400" u="sng" spc="250" dirty="0" err="1">
                <a:solidFill>
                  <a:srgbClr val="0000FF"/>
                </a:solidFill>
                <a:uFill>
                  <a:solidFill>
                    <a:srgbClr val="0000FF"/>
                  </a:solidFill>
                </a:uFill>
                <a:latin typeface="MS UI Gothic"/>
                <a:cs typeface="MS UI Gothic"/>
              </a:rPr>
              <a:t>ト</a:t>
            </a:r>
            <a:r>
              <a:rPr sz="2400" spc="130" dirty="0" err="1">
                <a:latin typeface="MS UI Gothic"/>
                <a:cs typeface="MS UI Gothic"/>
              </a:rPr>
              <a:t>」</a:t>
            </a:r>
            <a:r>
              <a:rPr sz="2400" spc="195" dirty="0" err="1">
                <a:latin typeface="MS UI Gothic"/>
                <a:cs typeface="MS UI Gothic"/>
              </a:rPr>
              <a:t>を</a:t>
            </a:r>
            <a:r>
              <a:rPr sz="2400" spc="260" dirty="0" err="1">
                <a:latin typeface="MS UI Gothic"/>
                <a:cs typeface="MS UI Gothic"/>
              </a:rPr>
              <a:t>参照</a:t>
            </a:r>
            <a:endParaRPr sz="2400" dirty="0">
              <a:latin typeface="MS UI Gothic"/>
              <a:cs typeface="MS UI Gothic"/>
            </a:endParaRPr>
          </a:p>
        </p:txBody>
      </p:sp>
      <p:sp>
        <p:nvSpPr>
          <p:cNvPr id="25" name="正方形/長方形 24">
            <a:extLst>
              <a:ext uri="{FF2B5EF4-FFF2-40B4-BE49-F238E27FC236}">
                <a16:creationId xmlns:a16="http://schemas.microsoft.com/office/drawing/2014/main" id="{A0A795BD-8F06-4F94-8E9E-749478B6DA27}"/>
              </a:ext>
            </a:extLst>
          </p:cNvPr>
          <p:cNvSpPr/>
          <p:nvPr/>
        </p:nvSpPr>
        <p:spPr>
          <a:xfrm>
            <a:off x="11791156" y="5533550"/>
            <a:ext cx="6019800" cy="17181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スライド番号プレースホルダー 4">
            <a:extLst>
              <a:ext uri="{FF2B5EF4-FFF2-40B4-BE49-F238E27FC236}">
                <a16:creationId xmlns:a16="http://schemas.microsoft.com/office/drawing/2014/main" id="{0273A32C-A64A-4C25-BC0A-21B633205ED8}"/>
              </a:ext>
            </a:extLst>
          </p:cNvPr>
          <p:cNvSpPr txBox="1">
            <a:spLocks/>
          </p:cNvSpPr>
          <p:nvPr/>
        </p:nvSpPr>
        <p:spPr>
          <a:xfrm>
            <a:off x="17658556" y="95209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49</a:t>
            </a:fld>
            <a:endParaRPr lang="en-US" altLang="ja-JP" sz="2400" spc="170" dirty="0"/>
          </a:p>
        </p:txBody>
      </p:sp>
    </p:spTree>
    <p:extLst>
      <p:ext uri="{BB962C8B-B14F-4D97-AF65-F5344CB8AC3E}">
        <p14:creationId xmlns:p14="http://schemas.microsoft.com/office/powerpoint/2010/main" val="3350121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p:txBody>
          <a:bodyPr/>
          <a:lstStyle/>
          <a:p>
            <a:r>
              <a:rPr lang="en-US" altLang="ja-JP"/>
              <a:t>1</a:t>
            </a:r>
            <a:endParaRPr lang="en-US" altLang="ja-JP" dirty="0"/>
          </a:p>
        </p:txBody>
      </p:sp>
      <p:sp>
        <p:nvSpPr>
          <p:cNvPr id="2" name="object 2"/>
          <p:cNvSpPr txBox="1"/>
          <p:nvPr/>
        </p:nvSpPr>
        <p:spPr>
          <a:xfrm>
            <a:off x="1961356" y="450850"/>
            <a:ext cx="5181600" cy="1390124"/>
          </a:xfrm>
          <a:prstGeom prst="rect">
            <a:avLst/>
          </a:prstGeom>
        </p:spPr>
        <p:txBody>
          <a:bodyPr vert="horz" wrap="square" lIns="0" tIns="12700" rIns="0" bIns="0" rtlCol="0">
            <a:spAutoFit/>
          </a:bodyPr>
          <a:lstStyle/>
          <a:p>
            <a:pPr marL="12700">
              <a:spcBef>
                <a:spcPts val="100"/>
              </a:spcBef>
            </a:pPr>
            <a:r>
              <a:rPr sz="2400" dirty="0">
                <a:latin typeface="Microsoft JhengHei"/>
                <a:cs typeface="Microsoft JhengHei"/>
              </a:rPr>
              <a:t>第１部</a:t>
            </a:r>
            <a:r>
              <a:rPr sz="2400" spc="25" dirty="0">
                <a:latin typeface="Microsoft JhengHei"/>
                <a:cs typeface="Microsoft JhengHei"/>
              </a:rPr>
              <a:t> </a:t>
            </a:r>
            <a:r>
              <a:rPr sz="2400" spc="100" dirty="0">
                <a:latin typeface="Microsoft JhengHei"/>
                <a:cs typeface="Microsoft JhengHei"/>
              </a:rPr>
              <a:t>KiCad</a:t>
            </a:r>
            <a:r>
              <a:rPr sz="2400" spc="180" dirty="0">
                <a:latin typeface="Microsoft JhengHei"/>
                <a:cs typeface="Microsoft JhengHei"/>
              </a:rPr>
              <a:t>入門</a:t>
            </a:r>
            <a:endParaRPr sz="2400" dirty="0">
              <a:latin typeface="Microsoft JhengHei"/>
              <a:cs typeface="Microsoft JhengHei"/>
            </a:endParaRPr>
          </a:p>
          <a:p>
            <a:pPr marL="304800" indent="-292100">
              <a:spcBef>
                <a:spcPts val="1019"/>
              </a:spcBef>
              <a:buFont typeface="Microsoft JhengHei"/>
              <a:buAutoNum type="arabicPeriod"/>
              <a:tabLst>
                <a:tab pos="304165" algn="l"/>
                <a:tab pos="304800" algn="l"/>
              </a:tabLst>
            </a:pPr>
            <a:r>
              <a:rPr sz="2400" dirty="0">
                <a:latin typeface="Microsoft JhengHei"/>
                <a:cs typeface="Microsoft JhengHei"/>
              </a:rPr>
              <a:t>概要</a:t>
            </a:r>
          </a:p>
          <a:p>
            <a:pPr marL="546100" lvl="1" indent="-533400">
              <a:spcBef>
                <a:spcPts val="1120"/>
              </a:spcBef>
              <a:buFont typeface="Microsoft JhengHei"/>
              <a:buAutoNum type="arabicPeriod"/>
              <a:tabLst>
                <a:tab pos="545465" algn="l"/>
                <a:tab pos="546100" algn="l"/>
              </a:tabLst>
            </a:pPr>
            <a:r>
              <a:rPr sz="2400" dirty="0">
                <a:latin typeface="Microsoft JhengHei"/>
                <a:cs typeface="Microsoft JhengHei"/>
              </a:rPr>
              <a:t>目的・目標</a:t>
            </a:r>
          </a:p>
        </p:txBody>
      </p:sp>
      <p:sp>
        <p:nvSpPr>
          <p:cNvPr id="3" name="object 3"/>
          <p:cNvSpPr txBox="1"/>
          <p:nvPr/>
        </p:nvSpPr>
        <p:spPr>
          <a:xfrm>
            <a:off x="5922803" y="1993900"/>
            <a:ext cx="1143953" cy="200696"/>
          </a:xfrm>
          <a:prstGeom prst="rect">
            <a:avLst/>
          </a:prstGeom>
        </p:spPr>
        <p:txBody>
          <a:bodyPr vert="horz" wrap="square" lIns="0" tIns="15875" rIns="0" bIns="0" rtlCol="0">
            <a:spAutoFit/>
          </a:bodyPr>
          <a:lstStyle/>
          <a:p>
            <a:pPr marL="12700">
              <a:spcBef>
                <a:spcPts val="125"/>
              </a:spcBef>
            </a:pPr>
            <a:r>
              <a:rPr sz="1200" spc="280" dirty="0">
                <a:latin typeface="MS UI Gothic"/>
                <a:cs typeface="MS UI Gothic"/>
              </a:rPr>
              <a:t>キ</a:t>
            </a:r>
            <a:r>
              <a:rPr sz="1200" spc="-20" dirty="0">
                <a:latin typeface="MS UI Gothic"/>
                <a:cs typeface="MS UI Gothic"/>
              </a:rPr>
              <a:t> </a:t>
            </a:r>
            <a:r>
              <a:rPr sz="1200" spc="280" dirty="0">
                <a:latin typeface="MS UI Gothic"/>
                <a:cs typeface="MS UI Gothic"/>
              </a:rPr>
              <a:t>キ</a:t>
            </a:r>
            <a:r>
              <a:rPr sz="1200" spc="-15" dirty="0">
                <a:latin typeface="MS UI Gothic"/>
                <a:cs typeface="MS UI Gothic"/>
              </a:rPr>
              <a:t> </a:t>
            </a:r>
            <a:r>
              <a:rPr sz="1200" spc="250" dirty="0">
                <a:latin typeface="MS UI Gothic"/>
                <a:cs typeface="MS UI Gothic"/>
              </a:rPr>
              <a:t>ャ</a:t>
            </a:r>
            <a:r>
              <a:rPr sz="1200" spc="-20" dirty="0">
                <a:latin typeface="MS UI Gothic"/>
                <a:cs typeface="MS UI Gothic"/>
              </a:rPr>
              <a:t> </a:t>
            </a:r>
            <a:r>
              <a:rPr sz="1200" spc="150" dirty="0">
                <a:latin typeface="MS UI Gothic"/>
                <a:cs typeface="MS UI Gothic"/>
              </a:rPr>
              <a:t>ド </a:t>
            </a:r>
            <a:r>
              <a:rPr sz="1200" spc="-60" dirty="0">
                <a:latin typeface="MS UI Gothic"/>
                <a:cs typeface="MS UI Gothic"/>
              </a:rPr>
              <a:t> </a:t>
            </a:r>
            <a:endParaRPr sz="1200" dirty="0">
              <a:latin typeface="MS UI Gothic"/>
              <a:cs typeface="MS UI Gothic"/>
            </a:endParaRPr>
          </a:p>
        </p:txBody>
      </p:sp>
      <p:sp>
        <p:nvSpPr>
          <p:cNvPr id="4" name="object 4"/>
          <p:cNvSpPr txBox="1"/>
          <p:nvPr/>
        </p:nvSpPr>
        <p:spPr>
          <a:xfrm>
            <a:off x="1961356" y="1993900"/>
            <a:ext cx="6902451" cy="1537472"/>
          </a:xfrm>
          <a:prstGeom prst="rect">
            <a:avLst/>
          </a:prstGeom>
        </p:spPr>
        <p:txBody>
          <a:bodyPr vert="horz" wrap="square" lIns="0" tIns="12700" rIns="0" bIns="0" rtlCol="0">
            <a:spAutoFit/>
          </a:bodyPr>
          <a:lstStyle/>
          <a:p>
            <a:pPr marL="12700" marR="5080">
              <a:lnSpc>
                <a:spcPct val="144900"/>
              </a:lnSpc>
              <a:spcBef>
                <a:spcPts val="100"/>
              </a:spcBef>
            </a:pPr>
            <a:r>
              <a:rPr lang="ja-JP" altLang="en-US" sz="2400" spc="155" dirty="0">
                <a:latin typeface="MS UI Gothic"/>
                <a:cs typeface="MS UI Gothic"/>
              </a:rPr>
              <a:t>本実習では</a:t>
            </a:r>
            <a:r>
              <a:rPr sz="2400" spc="160" dirty="0">
                <a:latin typeface="MS UI Gothic"/>
                <a:cs typeface="MS UI Gothic"/>
              </a:rPr>
              <a:t>，</a:t>
            </a:r>
            <a:r>
              <a:rPr sz="2400" spc="235" dirty="0" err="1">
                <a:latin typeface="MS UI Gothic"/>
                <a:cs typeface="MS UI Gothic"/>
              </a:rPr>
              <a:t>基板設計</a:t>
            </a:r>
            <a:r>
              <a:rPr sz="2400" spc="160" dirty="0" err="1">
                <a:latin typeface="MS UI Gothic"/>
                <a:cs typeface="MS UI Gothic"/>
              </a:rPr>
              <a:t>CAD</a:t>
            </a:r>
            <a:r>
              <a:rPr sz="2400" spc="140" dirty="0" err="1">
                <a:latin typeface="MS UI Gothic"/>
                <a:cs typeface="MS UI Gothic"/>
              </a:rPr>
              <a:t>「</a:t>
            </a:r>
            <a:r>
              <a:rPr sz="2400" spc="110" dirty="0" err="1">
                <a:latin typeface="MS UI Gothic"/>
                <a:cs typeface="MS UI Gothic"/>
              </a:rPr>
              <a:t>KiCad」</a:t>
            </a:r>
            <a:r>
              <a:rPr sz="2400" spc="175" dirty="0" err="1">
                <a:latin typeface="MS UI Gothic"/>
                <a:cs typeface="MS UI Gothic"/>
              </a:rPr>
              <a:t>の</a:t>
            </a:r>
            <a:r>
              <a:rPr sz="2400" spc="210" dirty="0" err="1">
                <a:latin typeface="MS UI Gothic"/>
                <a:cs typeface="MS UI Gothic"/>
              </a:rPr>
              <a:t>操作</a:t>
            </a:r>
            <a:r>
              <a:rPr sz="2400" spc="170" dirty="0" err="1">
                <a:latin typeface="MS UI Gothic"/>
                <a:cs typeface="MS UI Gothic"/>
              </a:rPr>
              <a:t>に</a:t>
            </a:r>
            <a:r>
              <a:rPr sz="2400" spc="210" dirty="0" err="1">
                <a:latin typeface="MS UI Gothic"/>
                <a:cs typeface="MS UI Gothic"/>
              </a:rPr>
              <a:t>習熟</a:t>
            </a:r>
            <a:r>
              <a:rPr sz="2400" spc="180" dirty="0" err="1">
                <a:latin typeface="MS UI Gothic"/>
                <a:cs typeface="MS UI Gothic"/>
              </a:rPr>
              <a:t>す</a:t>
            </a:r>
            <a:r>
              <a:rPr sz="2400" spc="165" dirty="0" err="1">
                <a:latin typeface="MS UI Gothic"/>
                <a:cs typeface="MS UI Gothic"/>
              </a:rPr>
              <a:t>る</a:t>
            </a:r>
            <a:r>
              <a:rPr sz="2400" spc="150" dirty="0" err="1">
                <a:latin typeface="MS UI Gothic"/>
                <a:cs typeface="MS UI Gothic"/>
              </a:rPr>
              <a:t>こ</a:t>
            </a:r>
            <a:r>
              <a:rPr sz="2400" spc="135" dirty="0" err="1">
                <a:latin typeface="MS UI Gothic"/>
                <a:cs typeface="MS UI Gothic"/>
              </a:rPr>
              <a:t>と</a:t>
            </a:r>
            <a:r>
              <a:rPr sz="2400" spc="160" dirty="0" err="1">
                <a:latin typeface="MS UI Gothic"/>
                <a:cs typeface="MS UI Gothic"/>
              </a:rPr>
              <a:t>を</a:t>
            </a:r>
            <a:r>
              <a:rPr sz="2400" spc="210" dirty="0" err="1">
                <a:latin typeface="MS UI Gothic"/>
                <a:cs typeface="MS UI Gothic"/>
              </a:rPr>
              <a:t>目的</a:t>
            </a:r>
            <a:r>
              <a:rPr sz="2400" spc="135" dirty="0" err="1">
                <a:latin typeface="MS UI Gothic"/>
                <a:cs typeface="MS UI Gothic"/>
              </a:rPr>
              <a:t>と</a:t>
            </a:r>
            <a:r>
              <a:rPr sz="2400" spc="155" dirty="0" err="1">
                <a:latin typeface="MS UI Gothic"/>
                <a:cs typeface="MS UI Gothic"/>
              </a:rPr>
              <a:t>し</a:t>
            </a:r>
            <a:r>
              <a:rPr sz="2400" spc="145" dirty="0" err="1">
                <a:latin typeface="MS UI Gothic"/>
                <a:cs typeface="MS UI Gothic"/>
              </a:rPr>
              <a:t>，</a:t>
            </a:r>
            <a:r>
              <a:rPr sz="2400" spc="210" dirty="0" err="1">
                <a:latin typeface="MS UI Gothic"/>
                <a:cs typeface="MS UI Gothic"/>
              </a:rPr>
              <a:t>自分独自</a:t>
            </a:r>
            <a:r>
              <a:rPr sz="2400" spc="175" dirty="0" err="1">
                <a:latin typeface="MS UI Gothic"/>
                <a:cs typeface="MS UI Gothic"/>
              </a:rPr>
              <a:t>の</a:t>
            </a:r>
            <a:r>
              <a:rPr sz="2400" spc="210" dirty="0" err="1">
                <a:latin typeface="MS UI Gothic"/>
                <a:cs typeface="MS UI Gothic"/>
              </a:rPr>
              <a:t>回</a:t>
            </a:r>
            <a:r>
              <a:rPr sz="2400" spc="210" dirty="0">
                <a:latin typeface="MS UI Gothic"/>
                <a:cs typeface="MS UI Gothic"/>
              </a:rPr>
              <a:t> </a:t>
            </a:r>
            <a:r>
              <a:rPr sz="2400" spc="250" dirty="0" err="1">
                <a:latin typeface="MS UI Gothic"/>
                <a:cs typeface="MS UI Gothic"/>
              </a:rPr>
              <a:t>路</a:t>
            </a:r>
            <a:r>
              <a:rPr sz="2400" spc="204" dirty="0" err="1">
                <a:latin typeface="MS UI Gothic"/>
                <a:cs typeface="MS UI Gothic"/>
              </a:rPr>
              <a:t>の</a:t>
            </a:r>
            <a:r>
              <a:rPr sz="2400" spc="250" dirty="0" err="1">
                <a:latin typeface="MS UI Gothic"/>
                <a:cs typeface="MS UI Gothic"/>
              </a:rPr>
              <a:t>基板</a:t>
            </a:r>
            <a:r>
              <a:rPr sz="2400" spc="190" dirty="0" err="1">
                <a:latin typeface="MS UI Gothic"/>
                <a:cs typeface="MS UI Gothic"/>
              </a:rPr>
              <a:t>を</a:t>
            </a:r>
            <a:r>
              <a:rPr sz="2400" spc="250" dirty="0" err="1">
                <a:latin typeface="MS UI Gothic"/>
                <a:cs typeface="MS UI Gothic"/>
              </a:rPr>
              <a:t>設計</a:t>
            </a:r>
            <a:r>
              <a:rPr sz="2400" spc="204" dirty="0" err="1">
                <a:latin typeface="MS UI Gothic"/>
                <a:cs typeface="MS UI Gothic"/>
              </a:rPr>
              <a:t>で</a:t>
            </a:r>
            <a:r>
              <a:rPr sz="2400" spc="190" dirty="0" err="1">
                <a:latin typeface="MS UI Gothic"/>
                <a:cs typeface="MS UI Gothic"/>
              </a:rPr>
              <a:t>きるよ</a:t>
            </a:r>
            <a:r>
              <a:rPr sz="2400" spc="150" dirty="0" err="1">
                <a:latin typeface="MS UI Gothic"/>
                <a:cs typeface="MS UI Gothic"/>
              </a:rPr>
              <a:t>う</a:t>
            </a:r>
            <a:r>
              <a:rPr sz="2400" spc="195" dirty="0" err="1">
                <a:latin typeface="MS UI Gothic"/>
                <a:cs typeface="MS UI Gothic"/>
              </a:rPr>
              <a:t>に</a:t>
            </a:r>
            <a:r>
              <a:rPr sz="2400" spc="215" dirty="0" err="1">
                <a:latin typeface="MS UI Gothic"/>
                <a:cs typeface="MS UI Gothic"/>
              </a:rPr>
              <a:t>な</a:t>
            </a:r>
            <a:r>
              <a:rPr sz="2400" spc="190" dirty="0" err="1">
                <a:latin typeface="MS UI Gothic"/>
                <a:cs typeface="MS UI Gothic"/>
              </a:rPr>
              <a:t>る</a:t>
            </a:r>
            <a:r>
              <a:rPr sz="2400" spc="175" dirty="0" err="1">
                <a:latin typeface="MS UI Gothic"/>
                <a:cs typeface="MS UI Gothic"/>
              </a:rPr>
              <a:t>こ</a:t>
            </a:r>
            <a:r>
              <a:rPr sz="2400" spc="155" dirty="0" err="1">
                <a:latin typeface="MS UI Gothic"/>
                <a:cs typeface="MS UI Gothic"/>
              </a:rPr>
              <a:t>と</a:t>
            </a:r>
            <a:r>
              <a:rPr sz="2400" spc="190" dirty="0" err="1">
                <a:latin typeface="MS UI Gothic"/>
                <a:cs typeface="MS UI Gothic"/>
              </a:rPr>
              <a:t>を</a:t>
            </a:r>
            <a:r>
              <a:rPr sz="2400" spc="250" dirty="0" err="1">
                <a:latin typeface="MS UI Gothic"/>
                <a:cs typeface="MS UI Gothic"/>
              </a:rPr>
              <a:t>目標</a:t>
            </a:r>
            <a:r>
              <a:rPr sz="2400" spc="155" dirty="0" err="1">
                <a:latin typeface="MS UI Gothic"/>
                <a:cs typeface="MS UI Gothic"/>
              </a:rPr>
              <a:t>と</a:t>
            </a:r>
            <a:r>
              <a:rPr lang="ja-JP" altLang="en-US" sz="2400" spc="155" dirty="0">
                <a:latin typeface="MS UI Gothic"/>
                <a:cs typeface="MS UI Gothic"/>
              </a:rPr>
              <a:t>する</a:t>
            </a:r>
            <a:r>
              <a:rPr sz="2400" spc="385" dirty="0">
                <a:latin typeface="MS UI Gothic"/>
                <a:cs typeface="MS UI Gothic"/>
              </a:rPr>
              <a:t>。</a:t>
            </a:r>
            <a:endParaRPr sz="2400" dirty="0">
              <a:latin typeface="MS UI Gothic"/>
              <a:cs typeface="MS UI Gothic"/>
            </a:endParaRPr>
          </a:p>
        </p:txBody>
      </p:sp>
      <p:sp>
        <p:nvSpPr>
          <p:cNvPr id="5" name="object 5"/>
          <p:cNvSpPr txBox="1"/>
          <p:nvPr/>
        </p:nvSpPr>
        <p:spPr>
          <a:xfrm>
            <a:off x="9733756" y="440592"/>
            <a:ext cx="9067800" cy="8620309"/>
          </a:xfrm>
          <a:prstGeom prst="rect">
            <a:avLst/>
          </a:prstGeom>
        </p:spPr>
        <p:txBody>
          <a:bodyPr vert="horz" wrap="square" lIns="0" tIns="12700" rIns="0" bIns="0" rtlCol="0">
            <a:spAutoFit/>
          </a:bodyPr>
          <a:lstStyle/>
          <a:p>
            <a:pPr marL="12700">
              <a:spcBef>
                <a:spcPts val="100"/>
              </a:spcBef>
              <a:tabLst>
                <a:tab pos="545465" algn="l"/>
              </a:tabLst>
            </a:pPr>
            <a:r>
              <a:rPr sz="2800" spc="150" dirty="0">
                <a:latin typeface="Microsoft JhengHei"/>
                <a:cs typeface="Microsoft JhengHei"/>
              </a:rPr>
              <a:t>1.2.	</a:t>
            </a:r>
            <a:r>
              <a:rPr sz="2800" spc="65" dirty="0" err="1">
                <a:latin typeface="MS UI Gothic"/>
                <a:cs typeface="MS UI Gothic"/>
              </a:rPr>
              <a:t>KiCad</a:t>
            </a:r>
            <a:r>
              <a:rPr sz="2800" spc="100" dirty="0" err="1">
                <a:latin typeface="MS UI Gothic"/>
                <a:cs typeface="MS UI Gothic"/>
              </a:rPr>
              <a:t>を</a:t>
            </a:r>
            <a:r>
              <a:rPr sz="2800" spc="135" dirty="0" err="1">
                <a:latin typeface="MS UI Gothic"/>
                <a:cs typeface="MS UI Gothic"/>
              </a:rPr>
              <a:t>用</a:t>
            </a:r>
            <a:r>
              <a:rPr sz="2800" spc="110" dirty="0" err="1">
                <a:latin typeface="MS UI Gothic"/>
                <a:cs typeface="MS UI Gothic"/>
              </a:rPr>
              <a:t>い</a:t>
            </a:r>
            <a:r>
              <a:rPr sz="2800" spc="105" dirty="0" err="1">
                <a:latin typeface="MS UI Gothic"/>
                <a:cs typeface="MS UI Gothic"/>
              </a:rPr>
              <a:t>た</a:t>
            </a:r>
            <a:r>
              <a:rPr sz="2800" spc="135" dirty="0" err="1">
                <a:latin typeface="MS UI Gothic"/>
                <a:cs typeface="MS UI Gothic"/>
              </a:rPr>
              <a:t>回路設計</a:t>
            </a:r>
            <a:r>
              <a:rPr sz="2800" spc="110" dirty="0" err="1">
                <a:latin typeface="MS UI Gothic"/>
                <a:cs typeface="MS UI Gothic"/>
              </a:rPr>
              <a:t>か</a:t>
            </a:r>
            <a:r>
              <a:rPr sz="2800" spc="90" dirty="0" err="1">
                <a:latin typeface="MS UI Gothic"/>
                <a:cs typeface="MS UI Gothic"/>
              </a:rPr>
              <a:t>ら</a:t>
            </a:r>
            <a:endParaRPr lang="en-US" altLang="ja-JP" sz="2800" spc="90" dirty="0">
              <a:latin typeface="MS UI Gothic"/>
              <a:cs typeface="MS UI Gothic"/>
            </a:endParaRPr>
          </a:p>
          <a:p>
            <a:pPr marL="12700">
              <a:spcBef>
                <a:spcPts val="100"/>
              </a:spcBef>
              <a:tabLst>
                <a:tab pos="545465" algn="l"/>
              </a:tabLst>
            </a:pPr>
            <a:r>
              <a:rPr lang="en-US" altLang="ja-JP" sz="2800" spc="90" dirty="0">
                <a:latin typeface="MS UI Gothic"/>
                <a:cs typeface="MS UI Gothic"/>
              </a:rPr>
              <a:t>        </a:t>
            </a:r>
            <a:r>
              <a:rPr sz="2800" spc="135" dirty="0" err="1">
                <a:latin typeface="MS UI Gothic"/>
                <a:cs typeface="MS UI Gothic"/>
              </a:rPr>
              <a:t>基板製造発注</a:t>
            </a:r>
            <a:r>
              <a:rPr sz="2800" spc="100" dirty="0" err="1">
                <a:latin typeface="MS UI Gothic"/>
                <a:cs typeface="MS UI Gothic"/>
              </a:rPr>
              <a:t>ま</a:t>
            </a:r>
            <a:r>
              <a:rPr sz="2800" spc="110" dirty="0" err="1">
                <a:latin typeface="MS UI Gothic"/>
                <a:cs typeface="MS UI Gothic"/>
              </a:rPr>
              <a:t>でのおお</a:t>
            </a:r>
            <a:r>
              <a:rPr sz="2800" spc="65" dirty="0" err="1">
                <a:latin typeface="MS UI Gothic"/>
                <a:cs typeface="MS UI Gothic"/>
              </a:rPr>
              <a:t>よ</a:t>
            </a:r>
            <a:r>
              <a:rPr sz="2800" spc="120" dirty="0" err="1">
                <a:latin typeface="MS UI Gothic"/>
                <a:cs typeface="MS UI Gothic"/>
              </a:rPr>
              <a:t>そ</a:t>
            </a:r>
            <a:r>
              <a:rPr sz="2800" spc="130" dirty="0" err="1">
                <a:latin typeface="MS UI Gothic"/>
                <a:cs typeface="MS UI Gothic"/>
              </a:rPr>
              <a:t>の</a:t>
            </a:r>
            <a:r>
              <a:rPr sz="2800" spc="160" dirty="0" err="1">
                <a:latin typeface="MS UI Gothic"/>
                <a:cs typeface="MS UI Gothic"/>
              </a:rPr>
              <a:t>工程</a:t>
            </a:r>
            <a:endParaRPr lang="en-US" altLang="ja-JP" sz="2800" spc="160" dirty="0">
              <a:latin typeface="MS UI Gothic"/>
              <a:cs typeface="MS UI Gothic"/>
            </a:endParaRPr>
          </a:p>
          <a:p>
            <a:pPr marL="12700">
              <a:spcBef>
                <a:spcPts val="100"/>
              </a:spcBef>
              <a:tabLst>
                <a:tab pos="545465" algn="l"/>
              </a:tabLst>
            </a:pPr>
            <a:endParaRPr sz="2800" dirty="0">
              <a:latin typeface="MS UI Gothic"/>
              <a:cs typeface="MS UI Gothic"/>
            </a:endParaRPr>
          </a:p>
          <a:p>
            <a:pPr marL="12700">
              <a:spcBef>
                <a:spcPts val="720"/>
              </a:spcBef>
              <a:tabLst>
                <a:tab pos="329565" algn="l"/>
              </a:tabLst>
            </a:pPr>
            <a:r>
              <a:rPr sz="2800" dirty="0">
                <a:latin typeface="MS UI Gothic"/>
                <a:cs typeface="MS UI Gothic"/>
              </a:rPr>
              <a:t>①	回路設計</a:t>
            </a:r>
          </a:p>
          <a:p>
            <a:pPr marL="12700">
              <a:spcBef>
                <a:spcPts val="620"/>
              </a:spcBef>
              <a:tabLst>
                <a:tab pos="329565" algn="l"/>
              </a:tabLst>
            </a:pPr>
            <a:r>
              <a:rPr sz="2800" dirty="0">
                <a:latin typeface="MS UI Gothic"/>
                <a:cs typeface="MS UI Gothic"/>
              </a:rPr>
              <a:t>②	</a:t>
            </a:r>
            <a:r>
              <a:rPr sz="2800" spc="280" dirty="0">
                <a:latin typeface="MS UI Gothic"/>
                <a:cs typeface="MS UI Gothic"/>
              </a:rPr>
              <a:t>ラ</a:t>
            </a:r>
            <a:r>
              <a:rPr sz="2800" spc="290" dirty="0">
                <a:latin typeface="MS UI Gothic"/>
                <a:cs typeface="MS UI Gothic"/>
              </a:rPr>
              <a:t>イ</a:t>
            </a:r>
            <a:r>
              <a:rPr sz="2800" spc="305" dirty="0">
                <a:latin typeface="MS UI Gothic"/>
                <a:cs typeface="MS UI Gothic"/>
              </a:rPr>
              <a:t>ブ</a:t>
            </a:r>
            <a:r>
              <a:rPr sz="2800" spc="280" dirty="0">
                <a:latin typeface="MS UI Gothic"/>
                <a:cs typeface="MS UI Gothic"/>
              </a:rPr>
              <a:t>ラ</a:t>
            </a:r>
            <a:r>
              <a:rPr sz="2800" spc="235" dirty="0">
                <a:latin typeface="MS UI Gothic"/>
                <a:cs typeface="MS UI Gothic"/>
              </a:rPr>
              <a:t>リ</a:t>
            </a:r>
            <a:r>
              <a:rPr sz="2800" spc="405" dirty="0">
                <a:latin typeface="MS UI Gothic"/>
                <a:cs typeface="MS UI Gothic"/>
              </a:rPr>
              <a:t>準備</a:t>
            </a:r>
            <a:r>
              <a:rPr sz="2800" spc="200" dirty="0">
                <a:latin typeface="MS UI Gothic"/>
                <a:cs typeface="MS UI Gothic"/>
              </a:rPr>
              <a:t>（</a:t>
            </a:r>
            <a:r>
              <a:rPr sz="2800" spc="330" dirty="0">
                <a:latin typeface="MS UI Gothic"/>
                <a:cs typeface="MS UI Gothic"/>
              </a:rPr>
              <a:t>シ</a:t>
            </a:r>
            <a:r>
              <a:rPr sz="2800" spc="300" dirty="0">
                <a:latin typeface="MS UI Gothic"/>
                <a:cs typeface="MS UI Gothic"/>
              </a:rPr>
              <a:t>ン</a:t>
            </a:r>
            <a:r>
              <a:rPr sz="2800" spc="335" dirty="0">
                <a:latin typeface="MS UI Gothic"/>
                <a:cs typeface="MS UI Gothic"/>
              </a:rPr>
              <a:t>ボ</a:t>
            </a:r>
            <a:r>
              <a:rPr sz="2800" spc="330" dirty="0">
                <a:latin typeface="MS UI Gothic"/>
                <a:cs typeface="MS UI Gothic"/>
              </a:rPr>
              <a:t>ル</a:t>
            </a:r>
            <a:r>
              <a:rPr sz="2800" spc="270" dirty="0">
                <a:latin typeface="MS UI Gothic"/>
                <a:cs typeface="MS UI Gothic"/>
              </a:rPr>
              <a:t>，</a:t>
            </a:r>
            <a:r>
              <a:rPr sz="2800" spc="275" dirty="0">
                <a:latin typeface="MS UI Gothic"/>
                <a:cs typeface="MS UI Gothic"/>
              </a:rPr>
              <a:t>フ</a:t>
            </a:r>
            <a:r>
              <a:rPr sz="2800" spc="235" dirty="0">
                <a:latin typeface="MS UI Gothic"/>
                <a:cs typeface="MS UI Gothic"/>
              </a:rPr>
              <a:t>ッ</a:t>
            </a:r>
            <a:r>
              <a:rPr sz="2800" spc="229" dirty="0">
                <a:latin typeface="MS UI Gothic"/>
                <a:cs typeface="MS UI Gothic"/>
              </a:rPr>
              <a:t>ト</a:t>
            </a:r>
            <a:r>
              <a:rPr sz="2800" spc="445" dirty="0">
                <a:latin typeface="MS UI Gothic"/>
                <a:cs typeface="MS UI Gothic"/>
              </a:rPr>
              <a:t>プ</a:t>
            </a:r>
            <a:r>
              <a:rPr sz="2800" spc="345" dirty="0">
                <a:latin typeface="MS UI Gothic"/>
                <a:cs typeface="MS UI Gothic"/>
              </a:rPr>
              <a:t>リ</a:t>
            </a:r>
            <a:r>
              <a:rPr sz="2800" spc="440" dirty="0">
                <a:latin typeface="MS UI Gothic"/>
                <a:cs typeface="MS UI Gothic"/>
              </a:rPr>
              <a:t>ン</a:t>
            </a:r>
            <a:r>
              <a:rPr sz="2800" spc="420" dirty="0">
                <a:latin typeface="MS UI Gothic"/>
                <a:cs typeface="MS UI Gothic"/>
              </a:rPr>
              <a:t>ト</a:t>
            </a:r>
            <a:r>
              <a:rPr sz="2800" spc="295" dirty="0">
                <a:latin typeface="MS UI Gothic"/>
                <a:cs typeface="MS UI Gothic"/>
              </a:rPr>
              <a:t>）</a:t>
            </a:r>
            <a:endParaRPr sz="2800" dirty="0">
              <a:latin typeface="MS UI Gothic"/>
              <a:cs typeface="MS UI Gothic"/>
            </a:endParaRPr>
          </a:p>
          <a:p>
            <a:pPr marL="12700">
              <a:spcBef>
                <a:spcPts val="720"/>
              </a:spcBef>
              <a:tabLst>
                <a:tab pos="329565" algn="l"/>
              </a:tabLst>
            </a:pPr>
            <a:r>
              <a:rPr sz="2800" dirty="0">
                <a:latin typeface="MS UI Gothic"/>
                <a:cs typeface="MS UI Gothic"/>
              </a:rPr>
              <a:t>③	</a:t>
            </a:r>
            <a:r>
              <a:rPr sz="2800" dirty="0">
                <a:latin typeface="MS UI Gothic"/>
                <a:cs typeface="MS UI Gothic"/>
                <a:hlinkClick r:id="rId2" action="ppaction://hlinksldjump"/>
              </a:rPr>
              <a:t>回路図入力</a:t>
            </a:r>
            <a:endParaRPr sz="2800" dirty="0">
              <a:latin typeface="MS UI Gothic"/>
              <a:cs typeface="MS UI Gothic"/>
            </a:endParaRPr>
          </a:p>
          <a:p>
            <a:pPr marL="12700">
              <a:spcBef>
                <a:spcPts val="620"/>
              </a:spcBef>
              <a:tabLst>
                <a:tab pos="329565" algn="l"/>
              </a:tabLst>
            </a:pPr>
            <a:r>
              <a:rPr sz="2800" dirty="0">
                <a:latin typeface="MS UI Gothic"/>
                <a:cs typeface="MS UI Gothic"/>
              </a:rPr>
              <a:t>④	</a:t>
            </a:r>
            <a:r>
              <a:rPr sz="2800" spc="70" dirty="0">
                <a:latin typeface="MS UI Gothic"/>
                <a:cs typeface="MS UI Gothic"/>
              </a:rPr>
              <a:t>ア</a:t>
            </a:r>
            <a:r>
              <a:rPr sz="2800" spc="295" dirty="0">
                <a:latin typeface="MS UI Gothic"/>
                <a:cs typeface="MS UI Gothic"/>
              </a:rPr>
              <a:t>ノ</a:t>
            </a:r>
            <a:r>
              <a:rPr sz="2800" spc="345" dirty="0">
                <a:latin typeface="MS UI Gothic"/>
                <a:cs typeface="MS UI Gothic"/>
              </a:rPr>
              <a:t>テ</a:t>
            </a:r>
            <a:r>
              <a:rPr sz="2800" spc="365" dirty="0">
                <a:latin typeface="MS UI Gothic"/>
                <a:cs typeface="MS UI Gothic"/>
              </a:rPr>
              <a:t>ーシ</a:t>
            </a:r>
            <a:r>
              <a:rPr sz="2800" spc="225" dirty="0">
                <a:latin typeface="MS UI Gothic"/>
                <a:cs typeface="MS UI Gothic"/>
              </a:rPr>
              <a:t>ョ</a:t>
            </a:r>
            <a:r>
              <a:rPr sz="2800" spc="335" dirty="0">
                <a:latin typeface="MS UI Gothic"/>
                <a:cs typeface="MS UI Gothic"/>
              </a:rPr>
              <a:t>ン</a:t>
            </a:r>
            <a:endParaRPr sz="2800" dirty="0">
              <a:latin typeface="MS UI Gothic"/>
              <a:cs typeface="MS UI Gothic"/>
            </a:endParaRPr>
          </a:p>
          <a:p>
            <a:pPr marL="12700">
              <a:spcBef>
                <a:spcPts val="620"/>
              </a:spcBef>
              <a:tabLst>
                <a:tab pos="329565" algn="l"/>
              </a:tabLst>
            </a:pPr>
            <a:r>
              <a:rPr sz="2800" dirty="0">
                <a:latin typeface="MS UI Gothic"/>
                <a:cs typeface="MS UI Gothic"/>
              </a:rPr>
              <a:t>⑤	</a:t>
            </a:r>
            <a:r>
              <a:rPr sz="2800" spc="459" dirty="0">
                <a:latin typeface="MS UI Gothic"/>
                <a:cs typeface="MS UI Gothic"/>
              </a:rPr>
              <a:t>フ</a:t>
            </a:r>
            <a:r>
              <a:rPr sz="2800" spc="395" dirty="0">
                <a:latin typeface="MS UI Gothic"/>
                <a:cs typeface="MS UI Gothic"/>
              </a:rPr>
              <a:t>ッ</a:t>
            </a:r>
            <a:r>
              <a:rPr sz="2800" spc="229" dirty="0">
                <a:latin typeface="MS UI Gothic"/>
                <a:cs typeface="MS UI Gothic"/>
              </a:rPr>
              <a:t>ト</a:t>
            </a:r>
            <a:r>
              <a:rPr sz="2800" spc="215" dirty="0">
                <a:latin typeface="MS UI Gothic"/>
                <a:cs typeface="MS UI Gothic"/>
              </a:rPr>
              <a:t>プ</a:t>
            </a:r>
            <a:r>
              <a:rPr sz="2800" spc="165" dirty="0">
                <a:latin typeface="MS UI Gothic"/>
                <a:cs typeface="MS UI Gothic"/>
              </a:rPr>
              <a:t>リ</a:t>
            </a:r>
            <a:r>
              <a:rPr sz="2800" spc="215" dirty="0">
                <a:latin typeface="MS UI Gothic"/>
                <a:cs typeface="MS UI Gothic"/>
              </a:rPr>
              <a:t>ン</a:t>
            </a:r>
            <a:r>
              <a:rPr sz="2800" spc="200" dirty="0">
                <a:latin typeface="MS UI Gothic"/>
                <a:cs typeface="MS UI Gothic"/>
              </a:rPr>
              <a:t>ト</a:t>
            </a:r>
            <a:r>
              <a:rPr sz="2800" spc="285" dirty="0">
                <a:latin typeface="MS UI Gothic"/>
                <a:cs typeface="MS UI Gothic"/>
              </a:rPr>
              <a:t>割付</a:t>
            </a:r>
            <a:endParaRPr sz="2800" dirty="0">
              <a:latin typeface="MS UI Gothic"/>
              <a:cs typeface="MS UI Gothic"/>
            </a:endParaRPr>
          </a:p>
          <a:p>
            <a:pPr marL="12700">
              <a:spcBef>
                <a:spcPts val="720"/>
              </a:spcBef>
              <a:tabLst>
                <a:tab pos="329565" algn="l"/>
              </a:tabLst>
            </a:pPr>
            <a:r>
              <a:rPr sz="2800" dirty="0">
                <a:latin typeface="MS UI Gothic"/>
                <a:cs typeface="MS UI Gothic"/>
              </a:rPr>
              <a:t>⑥	</a:t>
            </a:r>
            <a:r>
              <a:rPr sz="2800" spc="280" dirty="0">
                <a:latin typeface="MS UI Gothic"/>
                <a:cs typeface="MS UI Gothic"/>
              </a:rPr>
              <a:t>ネ</a:t>
            </a:r>
            <a:r>
              <a:rPr sz="2800" spc="195" dirty="0">
                <a:latin typeface="MS UI Gothic"/>
                <a:cs typeface="MS UI Gothic"/>
              </a:rPr>
              <a:t>ッ</a:t>
            </a:r>
            <a:r>
              <a:rPr sz="2800" spc="240" dirty="0">
                <a:latin typeface="MS UI Gothic"/>
                <a:cs typeface="MS UI Gothic"/>
              </a:rPr>
              <a:t>ト</a:t>
            </a:r>
            <a:r>
              <a:rPr sz="2800" spc="200" dirty="0">
                <a:latin typeface="MS UI Gothic"/>
                <a:cs typeface="MS UI Gothic"/>
              </a:rPr>
              <a:t>リ</a:t>
            </a:r>
            <a:r>
              <a:rPr sz="2800" spc="260" dirty="0">
                <a:latin typeface="MS UI Gothic"/>
                <a:cs typeface="MS UI Gothic"/>
              </a:rPr>
              <a:t>ス</a:t>
            </a:r>
            <a:r>
              <a:rPr sz="2800" spc="240" dirty="0">
                <a:latin typeface="MS UI Gothic"/>
                <a:cs typeface="MS UI Gothic"/>
              </a:rPr>
              <a:t>ト</a:t>
            </a:r>
            <a:r>
              <a:rPr sz="2800" spc="340" dirty="0">
                <a:latin typeface="MS UI Gothic"/>
                <a:cs typeface="MS UI Gothic"/>
              </a:rPr>
              <a:t>出力</a:t>
            </a:r>
            <a:endParaRPr sz="2800" dirty="0">
              <a:latin typeface="MS UI Gothic"/>
              <a:cs typeface="MS UI Gothic"/>
            </a:endParaRPr>
          </a:p>
          <a:p>
            <a:pPr marL="12700">
              <a:spcBef>
                <a:spcPts val="620"/>
              </a:spcBef>
              <a:tabLst>
                <a:tab pos="329565" algn="l"/>
              </a:tabLst>
            </a:pPr>
            <a:r>
              <a:rPr sz="2800" dirty="0">
                <a:latin typeface="MS UI Gothic"/>
                <a:cs typeface="MS UI Gothic"/>
              </a:rPr>
              <a:t>⑦	</a:t>
            </a:r>
            <a:r>
              <a:rPr sz="2800" spc="200" dirty="0">
                <a:latin typeface="MS UI Gothic"/>
                <a:cs typeface="MS UI Gothic"/>
              </a:rPr>
              <a:t>レ</a:t>
            </a:r>
            <a:r>
              <a:rPr sz="2800" spc="190" dirty="0">
                <a:latin typeface="MS UI Gothic"/>
                <a:cs typeface="MS UI Gothic"/>
              </a:rPr>
              <a:t>イ</a:t>
            </a:r>
            <a:r>
              <a:rPr sz="2800" spc="200" dirty="0">
                <a:latin typeface="MS UI Gothic"/>
                <a:cs typeface="MS UI Gothic"/>
              </a:rPr>
              <a:t>ア</a:t>
            </a:r>
            <a:r>
              <a:rPr sz="2800" spc="195" dirty="0">
                <a:latin typeface="MS UI Gothic"/>
                <a:cs typeface="MS UI Gothic"/>
              </a:rPr>
              <a:t>ウ</a:t>
            </a:r>
            <a:r>
              <a:rPr sz="2800" spc="185" dirty="0">
                <a:latin typeface="MS UI Gothic"/>
                <a:cs typeface="MS UI Gothic"/>
              </a:rPr>
              <a:t>ト</a:t>
            </a:r>
            <a:r>
              <a:rPr sz="2800" spc="265" dirty="0">
                <a:latin typeface="MS UI Gothic"/>
                <a:cs typeface="MS UI Gothic"/>
              </a:rPr>
              <a:t>設計</a:t>
            </a:r>
            <a:endParaRPr sz="2800" dirty="0">
              <a:latin typeface="MS UI Gothic"/>
              <a:cs typeface="MS UI Gothic"/>
            </a:endParaRPr>
          </a:p>
          <a:p>
            <a:pPr marL="12700">
              <a:spcBef>
                <a:spcPts val="620"/>
              </a:spcBef>
              <a:tabLst>
                <a:tab pos="329565" algn="l"/>
              </a:tabLst>
            </a:pPr>
            <a:r>
              <a:rPr sz="2800" dirty="0">
                <a:latin typeface="MS UI Gothic"/>
                <a:cs typeface="MS UI Gothic"/>
              </a:rPr>
              <a:t>⑧	</a:t>
            </a:r>
            <a:r>
              <a:rPr sz="2800" spc="195" dirty="0">
                <a:latin typeface="MS UI Gothic"/>
                <a:cs typeface="MS UI Gothic"/>
              </a:rPr>
              <a:t>ガ</a:t>
            </a:r>
            <a:r>
              <a:rPr sz="2800" spc="200" dirty="0">
                <a:latin typeface="MS UI Gothic"/>
                <a:cs typeface="MS UI Gothic"/>
              </a:rPr>
              <a:t>ー</a:t>
            </a:r>
            <a:r>
              <a:rPr sz="2800" spc="160" dirty="0">
                <a:latin typeface="MS UI Gothic"/>
                <a:cs typeface="MS UI Gothic"/>
              </a:rPr>
              <a:t>バ</a:t>
            </a:r>
            <a:r>
              <a:rPr sz="2800" spc="155" dirty="0">
                <a:latin typeface="MS UI Gothic"/>
                <a:cs typeface="MS UI Gothic"/>
              </a:rPr>
              <a:t>ーデー</a:t>
            </a:r>
            <a:r>
              <a:rPr sz="2800" spc="130" dirty="0">
                <a:latin typeface="MS UI Gothic"/>
                <a:cs typeface="MS UI Gothic"/>
              </a:rPr>
              <a:t>タ</a:t>
            </a:r>
            <a:r>
              <a:rPr sz="2800" spc="190" dirty="0">
                <a:latin typeface="MS UI Gothic"/>
                <a:cs typeface="MS UI Gothic"/>
              </a:rPr>
              <a:t>出力</a:t>
            </a:r>
            <a:endParaRPr sz="2800" dirty="0">
              <a:latin typeface="MS UI Gothic"/>
              <a:cs typeface="MS UI Gothic"/>
            </a:endParaRPr>
          </a:p>
          <a:p>
            <a:pPr marL="12700">
              <a:spcBef>
                <a:spcPts val="720"/>
              </a:spcBef>
              <a:tabLst>
                <a:tab pos="329565" algn="l"/>
              </a:tabLst>
            </a:pPr>
            <a:r>
              <a:rPr sz="2800" dirty="0">
                <a:latin typeface="MS UI Gothic"/>
                <a:cs typeface="MS UI Gothic"/>
              </a:rPr>
              <a:t>⑨	</a:t>
            </a:r>
            <a:r>
              <a:rPr sz="2800" spc="200" dirty="0">
                <a:latin typeface="MS UI Gothic"/>
                <a:cs typeface="MS UI Gothic"/>
              </a:rPr>
              <a:t>発注</a:t>
            </a:r>
            <a:r>
              <a:rPr sz="2800" spc="160" dirty="0">
                <a:latin typeface="MS UI Gothic"/>
                <a:cs typeface="MS UI Gothic"/>
              </a:rPr>
              <a:t>デー</a:t>
            </a:r>
            <a:r>
              <a:rPr sz="2800" spc="135" dirty="0">
                <a:latin typeface="MS UI Gothic"/>
                <a:cs typeface="MS UI Gothic"/>
              </a:rPr>
              <a:t>タ</a:t>
            </a:r>
            <a:r>
              <a:rPr sz="2800" spc="200" dirty="0">
                <a:latin typeface="MS UI Gothic"/>
                <a:cs typeface="MS UI Gothic"/>
              </a:rPr>
              <a:t>編成</a:t>
            </a:r>
            <a:r>
              <a:rPr sz="2800" spc="90" dirty="0">
                <a:latin typeface="MS UI Gothic"/>
                <a:cs typeface="MS UI Gothic"/>
              </a:rPr>
              <a:t>（Fusion</a:t>
            </a:r>
            <a:r>
              <a:rPr sz="2800" spc="25" dirty="0">
                <a:latin typeface="MS UI Gothic"/>
                <a:cs typeface="MS UI Gothic"/>
              </a:rPr>
              <a:t> </a:t>
            </a:r>
            <a:r>
              <a:rPr sz="2800" spc="140" dirty="0" err="1">
                <a:latin typeface="MS UI Gothic"/>
                <a:cs typeface="MS UI Gothic"/>
              </a:rPr>
              <a:t>PCB</a:t>
            </a:r>
            <a:r>
              <a:rPr sz="2800" spc="165" dirty="0" err="1">
                <a:latin typeface="MS UI Gothic"/>
                <a:cs typeface="MS UI Gothic"/>
              </a:rPr>
              <a:t>を</a:t>
            </a:r>
            <a:r>
              <a:rPr sz="2800" spc="220" dirty="0" err="1">
                <a:latin typeface="MS UI Gothic"/>
                <a:cs typeface="MS UI Gothic"/>
              </a:rPr>
              <a:t>想定</a:t>
            </a:r>
            <a:r>
              <a:rPr sz="2800" spc="110" dirty="0">
                <a:latin typeface="MS UI Gothic"/>
                <a:cs typeface="MS UI Gothic"/>
              </a:rPr>
              <a:t>）</a:t>
            </a:r>
            <a:endParaRPr lang="en-US" altLang="ja-JP" sz="2800" spc="110" dirty="0">
              <a:latin typeface="MS UI Gothic"/>
              <a:cs typeface="MS UI Gothic"/>
            </a:endParaRPr>
          </a:p>
          <a:p>
            <a:pPr marL="12700" algn="ctr">
              <a:spcBef>
                <a:spcPts val="720"/>
              </a:spcBef>
              <a:tabLst>
                <a:tab pos="329565" algn="l"/>
              </a:tabLst>
            </a:pPr>
            <a:r>
              <a:rPr lang="en-US" altLang="ja-JP" sz="2800" spc="110" dirty="0">
                <a:latin typeface="MS UI Gothic"/>
                <a:cs typeface="MS UI Gothic"/>
              </a:rPr>
              <a:t>		</a:t>
            </a:r>
            <a:endParaRPr sz="1600" dirty="0">
              <a:latin typeface="MS UI Gothic"/>
              <a:cs typeface="MS UI Gothic"/>
            </a:endParaRPr>
          </a:p>
          <a:p>
            <a:pPr marL="12700">
              <a:spcBef>
                <a:spcPts val="620"/>
              </a:spcBef>
              <a:tabLst>
                <a:tab pos="329565" algn="l"/>
              </a:tabLst>
            </a:pPr>
            <a:r>
              <a:rPr sz="2800" dirty="0">
                <a:latin typeface="MS UI Gothic"/>
                <a:cs typeface="MS UI Gothic"/>
              </a:rPr>
              <a:t>⑩	発注</a:t>
            </a:r>
          </a:p>
          <a:p>
            <a:pPr marL="12700">
              <a:spcBef>
                <a:spcPts val="720"/>
              </a:spcBef>
            </a:pPr>
            <a:endParaRPr lang="en-US" altLang="ja-JP" sz="2800" spc="114" dirty="0">
              <a:latin typeface="MS UI Gothic"/>
              <a:cs typeface="MS UI Gothic"/>
            </a:endParaRPr>
          </a:p>
          <a:p>
            <a:pPr marL="12700">
              <a:spcBef>
                <a:spcPts val="720"/>
              </a:spcBef>
            </a:pPr>
            <a:r>
              <a:rPr sz="2800" spc="114" dirty="0">
                <a:latin typeface="MS UI Gothic"/>
                <a:cs typeface="MS UI Gothic"/>
              </a:rPr>
              <a:t>こ</a:t>
            </a:r>
            <a:r>
              <a:rPr sz="2800" spc="140" dirty="0">
                <a:latin typeface="MS UI Gothic"/>
                <a:cs typeface="MS UI Gothic"/>
              </a:rPr>
              <a:t>の</a:t>
            </a:r>
            <a:r>
              <a:rPr sz="2800" spc="170" dirty="0">
                <a:latin typeface="MS UI Gothic"/>
                <a:cs typeface="MS UI Gothic"/>
              </a:rPr>
              <a:t>第</a:t>
            </a:r>
            <a:r>
              <a:rPr sz="2800" spc="114" dirty="0">
                <a:latin typeface="MS UI Gothic"/>
                <a:cs typeface="MS UI Gothic"/>
              </a:rPr>
              <a:t>１</a:t>
            </a:r>
            <a:r>
              <a:rPr sz="2800" spc="170" dirty="0">
                <a:latin typeface="MS UI Gothic"/>
                <a:cs typeface="MS UI Gothic"/>
              </a:rPr>
              <a:t>部</a:t>
            </a:r>
            <a:r>
              <a:rPr sz="2800" spc="140" dirty="0">
                <a:latin typeface="MS UI Gothic"/>
                <a:cs typeface="MS UI Gothic"/>
              </a:rPr>
              <a:t>で</a:t>
            </a:r>
            <a:r>
              <a:rPr sz="2800" spc="145" dirty="0">
                <a:latin typeface="MS UI Gothic"/>
                <a:cs typeface="MS UI Gothic"/>
              </a:rPr>
              <a:t>は</a:t>
            </a:r>
            <a:r>
              <a:rPr sz="2800" spc="170" dirty="0">
                <a:latin typeface="MS UI Gothic"/>
                <a:cs typeface="MS UI Gothic"/>
              </a:rPr>
              <a:t>主</a:t>
            </a:r>
            <a:r>
              <a:rPr sz="2800" spc="135" dirty="0">
                <a:latin typeface="MS UI Gothic"/>
                <a:cs typeface="MS UI Gothic"/>
              </a:rPr>
              <a:t>に</a:t>
            </a:r>
            <a:r>
              <a:rPr sz="2800" spc="170" dirty="0">
                <a:latin typeface="MS UI Gothic"/>
                <a:cs typeface="MS UI Gothic"/>
              </a:rPr>
              <a:t>③～⑨</a:t>
            </a:r>
            <a:r>
              <a:rPr sz="2800" spc="135" dirty="0">
                <a:latin typeface="MS UI Gothic"/>
                <a:cs typeface="MS UI Gothic"/>
              </a:rPr>
              <a:t>につ</a:t>
            </a:r>
            <a:r>
              <a:rPr sz="2800" spc="90" dirty="0">
                <a:latin typeface="MS UI Gothic"/>
                <a:cs typeface="MS UI Gothic"/>
              </a:rPr>
              <a:t>い</a:t>
            </a:r>
            <a:r>
              <a:rPr sz="2800" spc="155" dirty="0">
                <a:latin typeface="MS UI Gothic"/>
                <a:cs typeface="MS UI Gothic"/>
              </a:rPr>
              <a:t>て</a:t>
            </a:r>
            <a:r>
              <a:rPr sz="2800" spc="195" dirty="0">
                <a:latin typeface="MS UI Gothic"/>
                <a:cs typeface="MS UI Gothic"/>
              </a:rPr>
              <a:t>解説</a:t>
            </a:r>
            <a:r>
              <a:rPr sz="2800" spc="140" dirty="0">
                <a:latin typeface="MS UI Gothic"/>
                <a:cs typeface="MS UI Gothic"/>
              </a:rPr>
              <a:t>し</a:t>
            </a:r>
            <a:r>
              <a:rPr sz="2800" spc="150" dirty="0">
                <a:latin typeface="MS UI Gothic"/>
                <a:cs typeface="MS UI Gothic"/>
              </a:rPr>
              <a:t>ま</a:t>
            </a:r>
            <a:r>
              <a:rPr sz="2800" spc="70" dirty="0">
                <a:latin typeface="MS UI Gothic"/>
                <a:cs typeface="MS UI Gothic"/>
              </a:rPr>
              <a:t>す</a:t>
            </a:r>
            <a:r>
              <a:rPr sz="2800" spc="385" dirty="0">
                <a:latin typeface="MS UI Gothic"/>
                <a:cs typeface="MS UI Gothic"/>
              </a:rPr>
              <a:t>。</a:t>
            </a:r>
            <a:endParaRPr sz="2800" dirty="0">
              <a:latin typeface="MS UI Gothic"/>
              <a:cs typeface="MS UI Gothic"/>
            </a:endParaRPr>
          </a:p>
          <a:p>
            <a:pPr marL="12700">
              <a:spcBef>
                <a:spcPts val="1320"/>
              </a:spcBef>
            </a:pPr>
            <a:r>
              <a:rPr sz="2800" dirty="0">
                <a:latin typeface="MS UI Gothic"/>
                <a:cs typeface="MS UI Gothic"/>
              </a:rPr>
              <a:t>※</a:t>
            </a:r>
          </a:p>
        </p:txBody>
      </p:sp>
      <p:sp>
        <p:nvSpPr>
          <p:cNvPr id="7" name="スライド番号プレースホルダー 4">
            <a:extLst>
              <a:ext uri="{FF2B5EF4-FFF2-40B4-BE49-F238E27FC236}">
                <a16:creationId xmlns:a16="http://schemas.microsoft.com/office/drawing/2014/main" id="{F2DCFC99-EBE8-4304-B3AC-C40756895C41}"/>
              </a:ext>
            </a:extLst>
          </p:cNvPr>
          <p:cNvSpPr txBox="1">
            <a:spLocks/>
          </p:cNvSpPr>
          <p:nvPr/>
        </p:nvSpPr>
        <p:spPr>
          <a:xfrm>
            <a:off x="17658556" y="95209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5</a:t>
            </a:fld>
            <a:endParaRPr lang="en-US" altLang="ja-JP" sz="2400" spc="170" dirty="0"/>
          </a:p>
        </p:txBody>
      </p:sp>
      <p:sp>
        <p:nvSpPr>
          <p:cNvPr id="9" name="object 5">
            <a:extLst>
              <a:ext uri="{FF2B5EF4-FFF2-40B4-BE49-F238E27FC236}">
                <a16:creationId xmlns:a16="http://schemas.microsoft.com/office/drawing/2014/main" id="{463AFAA4-FD12-4A78-8484-BC3FB506ED1A}"/>
              </a:ext>
            </a:extLst>
          </p:cNvPr>
          <p:cNvSpPr txBox="1"/>
          <p:nvPr/>
        </p:nvSpPr>
        <p:spPr>
          <a:xfrm>
            <a:off x="1961357" y="3876447"/>
            <a:ext cx="6705600" cy="3808735"/>
          </a:xfrm>
          <a:prstGeom prst="rect">
            <a:avLst/>
          </a:prstGeom>
        </p:spPr>
        <p:txBody>
          <a:bodyPr vert="horz" wrap="square" lIns="0" tIns="12700" rIns="0" bIns="0" rtlCol="0">
            <a:spAutoFit/>
          </a:bodyPr>
          <a:lstStyle/>
          <a:p>
            <a:pPr marL="12700">
              <a:spcBef>
                <a:spcPts val="100"/>
              </a:spcBef>
              <a:tabLst>
                <a:tab pos="545465" algn="l"/>
              </a:tabLst>
            </a:pPr>
            <a:r>
              <a:rPr sz="2400" spc="150" dirty="0">
                <a:latin typeface="Microsoft JhengHei"/>
                <a:cs typeface="Microsoft JhengHei"/>
              </a:rPr>
              <a:t>1</a:t>
            </a:r>
            <a:r>
              <a:rPr lang="ja-JP" altLang="en-US" sz="2400" spc="150" dirty="0">
                <a:latin typeface="Microsoft JhengHei"/>
                <a:cs typeface="Microsoft JhengHei"/>
              </a:rPr>
              <a:t> </a:t>
            </a:r>
            <a:r>
              <a:rPr lang="en-US" altLang="ja-JP" sz="2400" spc="150" dirty="0">
                <a:latin typeface="Microsoft JhengHei"/>
                <a:cs typeface="Microsoft JhengHei"/>
              </a:rPr>
              <a:t>.1</a:t>
            </a:r>
            <a:r>
              <a:rPr sz="2400" spc="150" dirty="0">
                <a:latin typeface="Microsoft JhengHei"/>
                <a:cs typeface="Microsoft JhengHei"/>
              </a:rPr>
              <a:t>	</a:t>
            </a:r>
            <a:r>
              <a:rPr lang="ja-JP" altLang="en-US" sz="2400" spc="150" dirty="0">
                <a:latin typeface="Microsoft JhengHei"/>
                <a:cs typeface="Microsoft JhengHei"/>
              </a:rPr>
              <a:t>関連知識（　レポート用　）</a:t>
            </a:r>
            <a:endParaRPr lang="en-US" altLang="ja-JP" sz="2400" spc="150" dirty="0">
              <a:latin typeface="Microsoft JhengHei"/>
              <a:cs typeface="Microsoft JhengHei"/>
            </a:endParaRPr>
          </a:p>
          <a:p>
            <a:pPr marL="12700">
              <a:spcBef>
                <a:spcPts val="100"/>
              </a:spcBef>
              <a:tabLst>
                <a:tab pos="545465" algn="l"/>
              </a:tabLst>
            </a:pPr>
            <a:r>
              <a:rPr lang="ja-JP" altLang="en-US" sz="2400" spc="150" dirty="0">
                <a:latin typeface="MS UI Gothic"/>
                <a:cs typeface="MS UI Gothic"/>
              </a:rPr>
              <a:t>　</a:t>
            </a:r>
            <a:endParaRPr lang="en-US" altLang="ja-JP" sz="2400" spc="150" dirty="0">
              <a:latin typeface="MS UI Gothic"/>
              <a:cs typeface="MS UI Gothic"/>
            </a:endParaRPr>
          </a:p>
          <a:p>
            <a:pPr marL="12700">
              <a:spcBef>
                <a:spcPts val="100"/>
              </a:spcBef>
              <a:tabLst>
                <a:tab pos="545465" algn="l"/>
              </a:tabLst>
            </a:pPr>
            <a:r>
              <a:rPr lang="ja-JP" altLang="en-US" sz="2400" spc="150" dirty="0">
                <a:latin typeface="MS UI Gothic"/>
                <a:cs typeface="MS UI Gothic"/>
              </a:rPr>
              <a:t>　①</a:t>
            </a:r>
            <a:r>
              <a:rPr lang="en-US" altLang="ja-JP" sz="2400" spc="150" dirty="0">
                <a:latin typeface="MS UI Gothic"/>
                <a:cs typeface="MS UI Gothic"/>
              </a:rPr>
              <a:t>EDA</a:t>
            </a:r>
            <a:r>
              <a:rPr lang="ja-JP" altLang="en-US" sz="2400" spc="150" dirty="0">
                <a:latin typeface="MS UI Gothic"/>
                <a:cs typeface="MS UI Gothic"/>
              </a:rPr>
              <a:t>について</a:t>
            </a:r>
            <a:endParaRPr lang="en-US" altLang="ja-JP" sz="2400" spc="150" dirty="0">
              <a:latin typeface="MS UI Gothic"/>
              <a:cs typeface="MS UI Gothic"/>
            </a:endParaRPr>
          </a:p>
          <a:p>
            <a:pPr marL="12700">
              <a:spcBef>
                <a:spcPts val="100"/>
              </a:spcBef>
              <a:tabLst>
                <a:tab pos="545465" algn="l"/>
              </a:tabLst>
            </a:pPr>
            <a:r>
              <a:rPr lang="ja-JP" altLang="en-US" sz="2400" spc="150" dirty="0">
                <a:latin typeface="MS UI Gothic"/>
                <a:cs typeface="MS UI Gothic"/>
              </a:rPr>
              <a:t>　②</a:t>
            </a:r>
            <a:r>
              <a:rPr lang="en-US" altLang="ja-JP" sz="2400" spc="150" dirty="0">
                <a:latin typeface="MS UI Gothic"/>
                <a:cs typeface="MS UI Gothic"/>
              </a:rPr>
              <a:t>K</a:t>
            </a:r>
            <a:r>
              <a:rPr lang="ja-JP" altLang="en-US" sz="2400" spc="150" dirty="0">
                <a:latin typeface="MS UI Gothic"/>
                <a:cs typeface="MS UI Gothic"/>
              </a:rPr>
              <a:t>ｉＣａｄについて</a:t>
            </a:r>
            <a:endParaRPr lang="en-US" altLang="ja-JP" sz="2400" spc="150" dirty="0">
              <a:latin typeface="MS UI Gothic"/>
              <a:cs typeface="MS UI Gothic"/>
            </a:endParaRPr>
          </a:p>
          <a:p>
            <a:pPr marL="12700">
              <a:spcBef>
                <a:spcPts val="100"/>
              </a:spcBef>
              <a:tabLst>
                <a:tab pos="545465" algn="l"/>
              </a:tabLst>
            </a:pPr>
            <a:r>
              <a:rPr lang="ja-JP" altLang="en-US" sz="2400" spc="150" dirty="0">
                <a:latin typeface="MS UI Gothic"/>
                <a:cs typeface="MS UI Gothic"/>
              </a:rPr>
              <a:t>　　簡潔に書きなさい。</a:t>
            </a:r>
            <a:endParaRPr lang="en-US" altLang="ja-JP" sz="2400" spc="150" dirty="0">
              <a:latin typeface="MS UI Gothic"/>
              <a:cs typeface="MS UI Gothic"/>
            </a:endParaRPr>
          </a:p>
          <a:p>
            <a:pPr marL="12700">
              <a:spcBef>
                <a:spcPts val="100"/>
              </a:spcBef>
              <a:tabLst>
                <a:tab pos="545465" algn="l"/>
              </a:tabLst>
            </a:pPr>
            <a:endParaRPr lang="en-US" altLang="ja-JP" sz="2400" spc="150" dirty="0">
              <a:latin typeface="MS UI Gothic"/>
              <a:cs typeface="MS UI Gothic"/>
            </a:endParaRPr>
          </a:p>
          <a:p>
            <a:pPr marL="352425">
              <a:spcBef>
                <a:spcPts val="100"/>
              </a:spcBef>
              <a:tabLst>
                <a:tab pos="545465" algn="l"/>
              </a:tabLst>
            </a:pPr>
            <a:r>
              <a:rPr lang="ja-JP" altLang="en-US" sz="2400" spc="150" dirty="0">
                <a:latin typeface="MS UI Gothic"/>
                <a:cs typeface="MS UI Gothic"/>
              </a:rPr>
              <a:t>実習終了後、発注用データのＺＩＰをメールにて提出する。</a:t>
            </a:r>
            <a:r>
              <a:rPr lang="en-US" altLang="ja-JP" sz="2400" spc="150" dirty="0">
                <a:latin typeface="MS UI Gothic"/>
                <a:cs typeface="MS UI Gothic"/>
              </a:rPr>
              <a:t>500</a:t>
            </a:r>
            <a:r>
              <a:rPr lang="ja-JP" altLang="en-US" sz="2400" spc="150" dirty="0">
                <a:latin typeface="MS UI Gothic"/>
                <a:cs typeface="MS UI Gothic"/>
              </a:rPr>
              <a:t>円程度で発注できること</a:t>
            </a:r>
            <a:endParaRPr lang="en-US" altLang="ja-JP" sz="2400" spc="150" dirty="0">
              <a:latin typeface="MS UI Gothic"/>
              <a:cs typeface="MS UI Gothic"/>
            </a:endParaRPr>
          </a:p>
          <a:p>
            <a:pPr marL="352425">
              <a:spcBef>
                <a:spcPts val="100"/>
              </a:spcBef>
              <a:tabLst>
                <a:tab pos="545465" algn="l"/>
              </a:tabLst>
            </a:pPr>
            <a:r>
              <a:rPr lang="ja-JP" altLang="en-US" sz="2400" spc="150" dirty="0">
                <a:latin typeface="MS UI Gothic"/>
                <a:cs typeface="MS UI Gothic"/>
              </a:rPr>
              <a:t>件名　Ｋｉ</a:t>
            </a:r>
            <a:r>
              <a:rPr lang="en-US" altLang="ja-JP" sz="2400" spc="150" dirty="0">
                <a:latin typeface="MS UI Gothic"/>
                <a:cs typeface="MS UI Gothic"/>
              </a:rPr>
              <a:t>Cad</a:t>
            </a:r>
            <a:r>
              <a:rPr lang="ja-JP" altLang="en-US" sz="2400" spc="150" dirty="0">
                <a:latin typeface="MS UI Gothic"/>
                <a:cs typeface="MS UI Gothic"/>
              </a:rPr>
              <a:t>実習</a:t>
            </a:r>
            <a:r>
              <a:rPr lang="en-US" altLang="ja-JP" sz="2400" spc="150" dirty="0">
                <a:latin typeface="MS UI Gothic"/>
                <a:cs typeface="MS UI Gothic"/>
              </a:rPr>
              <a:t>PCB</a:t>
            </a:r>
            <a:r>
              <a:rPr lang="ja-JP" altLang="en-US" sz="2400" spc="150" dirty="0">
                <a:latin typeface="MS UI Gothic"/>
                <a:cs typeface="MS UI Gothic"/>
              </a:rPr>
              <a:t>データ</a:t>
            </a:r>
            <a:r>
              <a:rPr lang="en-US" altLang="ja-JP" sz="2400" spc="150" dirty="0">
                <a:latin typeface="MS UI Gothic"/>
                <a:cs typeface="MS UI Gothic"/>
              </a:rPr>
              <a:t>-(No.</a:t>
            </a:r>
            <a:r>
              <a:rPr lang="ja-JP" altLang="en-US" sz="2400" spc="150" dirty="0">
                <a:latin typeface="MS UI Gothic"/>
                <a:cs typeface="MS UI Gothic"/>
              </a:rPr>
              <a:t>ｘ</a:t>
            </a:r>
            <a:r>
              <a:rPr lang="en-US" altLang="ja-JP" sz="2400" spc="150" dirty="0">
                <a:latin typeface="MS UI Gothic"/>
                <a:cs typeface="MS UI Gothic"/>
              </a:rPr>
              <a:t>x</a:t>
            </a:r>
            <a:r>
              <a:rPr lang="ja-JP" altLang="en-US" sz="2400" spc="150" dirty="0">
                <a:latin typeface="MS UI Gothic"/>
                <a:cs typeface="MS UI Gothic"/>
              </a:rPr>
              <a:t>氏名</a:t>
            </a:r>
            <a:r>
              <a:rPr lang="en-US" altLang="ja-JP" sz="2400" spc="150" dirty="0">
                <a:latin typeface="MS UI Gothic"/>
                <a:cs typeface="MS UI Gothic"/>
              </a:rPr>
              <a:t>)</a:t>
            </a:r>
          </a:p>
          <a:p>
            <a:pPr marL="352425">
              <a:spcBef>
                <a:spcPts val="100"/>
              </a:spcBef>
              <a:tabLst>
                <a:tab pos="545465" algn="l"/>
              </a:tabLst>
            </a:pPr>
            <a:r>
              <a:rPr lang="ja-JP" altLang="en-US" sz="2400" spc="150" dirty="0">
                <a:latin typeface="MS UI Gothic"/>
                <a:cs typeface="MS UI Gothic"/>
              </a:rPr>
              <a:t>宛先　</a:t>
            </a:r>
            <a:r>
              <a:rPr lang="en-US" altLang="ja-JP" sz="2400" spc="150" dirty="0">
                <a:latin typeface="MS UI Gothic"/>
                <a:cs typeface="MS UI Gothic"/>
              </a:rPr>
              <a:t>n-masuya@hamako-ths.ed.jp</a:t>
            </a:r>
          </a:p>
        </p:txBody>
      </p:sp>
      <p:sp>
        <p:nvSpPr>
          <p:cNvPr id="10" name="正方形/長方形 9">
            <a:hlinkClick r:id="rId3" action="ppaction://hlinksldjump"/>
            <a:extLst>
              <a:ext uri="{FF2B5EF4-FFF2-40B4-BE49-F238E27FC236}">
                <a16:creationId xmlns:a16="http://schemas.microsoft.com/office/drawing/2014/main" id="{A2C4DE64-32AF-430E-A2C5-AFEB91C688BF}"/>
              </a:ext>
            </a:extLst>
          </p:cNvPr>
          <p:cNvSpPr/>
          <p:nvPr/>
        </p:nvSpPr>
        <p:spPr>
          <a:xfrm>
            <a:off x="10495756" y="8170913"/>
            <a:ext cx="3276600" cy="349702"/>
          </a:xfrm>
          <a:prstGeom prst="rect">
            <a:avLst/>
          </a:prstGeom>
          <a:ln w="25400">
            <a:solidFill>
              <a:schemeClr val="tx2">
                <a:lumMod val="60000"/>
                <a:lumOff val="40000"/>
              </a:schemeClr>
            </a:solidFill>
          </a:ln>
        </p:spPr>
        <p:txBody>
          <a:bodyPr wrap="square" lIns="0" tIns="72000" rIns="0" bIns="0">
            <a:spAutoFit/>
          </a:bodyPr>
          <a:lstStyle/>
          <a:p>
            <a:r>
              <a:rPr lang="ja-JP" altLang="en-US" spc="200" dirty="0">
                <a:latin typeface="MS UI Gothic"/>
                <a:cs typeface="MS UI Gothic"/>
              </a:rPr>
              <a:t>レ</a:t>
            </a:r>
            <a:r>
              <a:rPr lang="ja-JP" altLang="en-US" spc="190" dirty="0">
                <a:latin typeface="MS UI Gothic"/>
                <a:cs typeface="MS UI Gothic"/>
              </a:rPr>
              <a:t>イ</a:t>
            </a:r>
            <a:r>
              <a:rPr lang="ja-JP" altLang="en-US" spc="200" dirty="0">
                <a:latin typeface="MS UI Gothic"/>
                <a:cs typeface="MS UI Gothic"/>
              </a:rPr>
              <a:t>ア</a:t>
            </a:r>
            <a:r>
              <a:rPr lang="ja-JP" altLang="en-US" spc="195" dirty="0">
                <a:latin typeface="MS UI Gothic"/>
                <a:cs typeface="MS UI Gothic"/>
              </a:rPr>
              <a:t>ウ</a:t>
            </a:r>
            <a:r>
              <a:rPr lang="ja-JP" altLang="en-US" spc="185" dirty="0">
                <a:latin typeface="MS UI Gothic"/>
                <a:cs typeface="MS UI Gothic"/>
              </a:rPr>
              <a:t>ト</a:t>
            </a:r>
            <a:r>
              <a:rPr lang="ja-JP" altLang="en-US" spc="265" dirty="0">
                <a:latin typeface="MS UI Gothic"/>
                <a:cs typeface="MS UI Gothic"/>
              </a:rPr>
              <a:t>設計</a:t>
            </a:r>
            <a:r>
              <a:rPr lang="en-US" altLang="ja-JP" spc="75" dirty="0">
                <a:latin typeface="メイリオ" panose="020B0604030504040204" pitchFamily="50" charset="-128"/>
                <a:ea typeface="メイリオ" panose="020B0604030504040204" pitchFamily="50" charset="-128"/>
                <a:cs typeface="Microsoft JhengHei"/>
              </a:rPr>
              <a:t>PWR_FLAG</a:t>
            </a:r>
            <a:endParaRPr lang="ja-JP" altLang="en-US" dirty="0"/>
          </a:p>
        </p:txBody>
      </p:sp>
      <p:sp>
        <p:nvSpPr>
          <p:cNvPr id="13" name="正方形/長方形 12">
            <a:extLst>
              <a:ext uri="{FF2B5EF4-FFF2-40B4-BE49-F238E27FC236}">
                <a16:creationId xmlns:a16="http://schemas.microsoft.com/office/drawing/2014/main" id="{D7CCD81B-30F6-4523-9FED-444D8D66E0E9}"/>
              </a:ext>
            </a:extLst>
          </p:cNvPr>
          <p:cNvSpPr/>
          <p:nvPr/>
        </p:nvSpPr>
        <p:spPr>
          <a:xfrm>
            <a:off x="10495756" y="8654598"/>
            <a:ext cx="3962400" cy="349702"/>
          </a:xfrm>
          <a:prstGeom prst="rect">
            <a:avLst/>
          </a:prstGeom>
          <a:ln w="25400">
            <a:solidFill>
              <a:schemeClr val="tx2">
                <a:lumMod val="60000"/>
                <a:lumOff val="40000"/>
              </a:schemeClr>
            </a:solidFill>
          </a:ln>
        </p:spPr>
        <p:txBody>
          <a:bodyPr wrap="square" lIns="0" tIns="72000" rIns="0" bIns="0">
            <a:spAutoFit/>
          </a:bodyPr>
          <a:lstStyle/>
          <a:p>
            <a:r>
              <a:rPr lang="ja-JP" altLang="en-US" dirty="0"/>
              <a:t>パスに全角文字・スペースを</a:t>
            </a:r>
            <a:r>
              <a:rPr lang="ja-JP" altLang="en-US" dirty="0">
                <a:hlinkClick r:id="rId4" action="ppaction://hlinksldjump"/>
              </a:rPr>
              <a:t>含まない</a:t>
            </a:r>
            <a:endParaRPr lang="ja-JP" altLang="en-US" dirty="0"/>
          </a:p>
        </p:txBody>
      </p:sp>
      <p:sp>
        <p:nvSpPr>
          <p:cNvPr id="6" name="正方形/長方形 5">
            <a:extLst>
              <a:ext uri="{FF2B5EF4-FFF2-40B4-BE49-F238E27FC236}">
                <a16:creationId xmlns:a16="http://schemas.microsoft.com/office/drawing/2014/main" id="{E73D4D9D-1DEB-4C4F-9EFD-78BCE1564DB4}"/>
              </a:ext>
            </a:extLst>
          </p:cNvPr>
          <p:cNvSpPr/>
          <p:nvPr/>
        </p:nvSpPr>
        <p:spPr>
          <a:xfrm>
            <a:off x="13279362" y="6397163"/>
            <a:ext cx="4970271" cy="830997"/>
          </a:xfrm>
          <a:prstGeom prst="rect">
            <a:avLst/>
          </a:prstGeom>
        </p:spPr>
        <p:txBody>
          <a:bodyPr wrap="none">
            <a:spAutoFit/>
          </a:bodyPr>
          <a:lstStyle/>
          <a:p>
            <a:r>
              <a:rPr lang="ja-JP" altLang="en-US" sz="2400" spc="110" dirty="0">
                <a:latin typeface="MS UI Gothic"/>
                <a:cs typeface="MS UI Gothic"/>
              </a:rPr>
              <a:t>ファイル名が異なると見積もりが</a:t>
            </a:r>
            <a:endParaRPr lang="en-US" altLang="ja-JP" sz="2400" spc="110" dirty="0">
              <a:latin typeface="MS UI Gothic"/>
              <a:cs typeface="MS UI Gothic"/>
            </a:endParaRPr>
          </a:p>
          <a:p>
            <a:r>
              <a:rPr lang="ja-JP" altLang="en-US" sz="2400" spc="110" dirty="0">
                <a:latin typeface="MS UI Gothic"/>
                <a:cs typeface="MS UI Gothic"/>
              </a:rPr>
              <a:t>　　　　　　　格安でなくなるので注意</a:t>
            </a:r>
            <a:endParaRPr lang="ja-JP" altLang="en-US" sz="2400" dirty="0"/>
          </a:p>
        </p:txBody>
      </p:sp>
    </p:spTree>
    <p:extLst>
      <p:ext uri="{BB962C8B-B14F-4D97-AF65-F5344CB8AC3E}">
        <p14:creationId xmlns:p14="http://schemas.microsoft.com/office/powerpoint/2010/main" val="28272769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351756" y="458569"/>
            <a:ext cx="17449799" cy="4585871"/>
          </a:xfrm>
          <a:prstGeom prst="rect">
            <a:avLst/>
          </a:prstGeom>
        </p:spPr>
        <p:txBody>
          <a:bodyPr vert="horz" wrap="square" lIns="0" tIns="12700" rIns="0" bIns="0" rtlCol="0">
            <a:spAutoFit/>
          </a:bodyPr>
          <a:lstStyle/>
          <a:p>
            <a:pPr marL="12700">
              <a:lnSpc>
                <a:spcPct val="120000"/>
              </a:lnSpc>
              <a:tabLst>
                <a:tab pos="545465" algn="l"/>
              </a:tabLst>
            </a:pPr>
            <a:r>
              <a:rPr sz="2400" spc="150" dirty="0">
                <a:latin typeface="メイリオ" panose="020B0604030504040204" pitchFamily="50" charset="-128"/>
                <a:ea typeface="メイリオ" panose="020B0604030504040204" pitchFamily="50" charset="-128"/>
                <a:cs typeface="Microsoft JhengHei"/>
              </a:rPr>
              <a:t>9.6.	</a:t>
            </a:r>
            <a:r>
              <a:rPr sz="2400" dirty="0">
                <a:latin typeface="メイリオ" panose="020B0604030504040204" pitchFamily="50" charset="-128"/>
                <a:ea typeface="メイリオ" panose="020B0604030504040204" pitchFamily="50" charset="-128"/>
                <a:cs typeface="Microsoft JhengHei"/>
              </a:rPr>
              <a:t>取付け穴を設ける</a:t>
            </a:r>
          </a:p>
          <a:p>
            <a:pPr marL="12700">
              <a:lnSpc>
                <a:spcPct val="120000"/>
              </a:lnSpc>
              <a:spcBef>
                <a:spcPts val="919"/>
              </a:spcBef>
            </a:pPr>
            <a:r>
              <a:rPr sz="2400" spc="120" dirty="0">
                <a:latin typeface="メイリオ" panose="020B0604030504040204" pitchFamily="50" charset="-128"/>
                <a:ea typeface="メイリオ" panose="020B0604030504040204" pitchFamily="50" charset="-128"/>
                <a:cs typeface="MS UI Gothic"/>
              </a:rPr>
              <a:t>基板</a:t>
            </a:r>
            <a:r>
              <a:rPr sz="2400" spc="95" dirty="0">
                <a:latin typeface="メイリオ" panose="020B0604030504040204" pitchFamily="50" charset="-128"/>
                <a:ea typeface="メイリオ" panose="020B0604030504040204" pitchFamily="50" charset="-128"/>
                <a:cs typeface="MS UI Gothic"/>
              </a:rPr>
              <a:t>の</a:t>
            </a:r>
            <a:r>
              <a:rPr sz="2400" spc="120" dirty="0">
                <a:latin typeface="メイリオ" panose="020B0604030504040204" pitchFamily="50" charset="-128"/>
                <a:ea typeface="メイリオ" panose="020B0604030504040204" pitchFamily="50" charset="-128"/>
                <a:cs typeface="MS UI Gothic"/>
              </a:rPr>
              <a:t>右下角</a:t>
            </a:r>
            <a:r>
              <a:rPr sz="2400" spc="95" dirty="0">
                <a:latin typeface="メイリオ" panose="020B0604030504040204" pitchFamily="50" charset="-128"/>
                <a:ea typeface="メイリオ" panose="020B0604030504040204" pitchFamily="50" charset="-128"/>
                <a:cs typeface="MS UI Gothic"/>
              </a:rPr>
              <a:t>に</a:t>
            </a:r>
            <a:r>
              <a:rPr sz="2400" spc="70" dirty="0">
                <a:latin typeface="メイリオ" panose="020B0604030504040204" pitchFamily="50" charset="-128"/>
                <a:ea typeface="メイリオ" panose="020B0604030504040204" pitchFamily="50" charset="-128"/>
                <a:cs typeface="MS UI Gothic"/>
              </a:rPr>
              <a:t>φ3.2mm</a:t>
            </a:r>
            <a:r>
              <a:rPr sz="2400" spc="95" dirty="0">
                <a:latin typeface="メイリオ" panose="020B0604030504040204" pitchFamily="50" charset="-128"/>
                <a:ea typeface="メイリオ" panose="020B0604030504040204" pitchFamily="50" charset="-128"/>
                <a:cs typeface="MS UI Gothic"/>
              </a:rPr>
              <a:t>の</a:t>
            </a:r>
            <a:r>
              <a:rPr sz="2400" spc="120" dirty="0">
                <a:latin typeface="メイリオ" panose="020B0604030504040204" pitchFamily="50" charset="-128"/>
                <a:ea typeface="メイリオ" panose="020B0604030504040204" pitchFamily="50" charset="-128"/>
                <a:cs typeface="MS UI Gothic"/>
              </a:rPr>
              <a:t>基板取付</a:t>
            </a:r>
            <a:r>
              <a:rPr sz="2400" spc="95" dirty="0">
                <a:latin typeface="メイリオ" panose="020B0604030504040204" pitchFamily="50" charset="-128"/>
                <a:ea typeface="メイリオ" panose="020B0604030504040204" pitchFamily="50" charset="-128"/>
                <a:cs typeface="MS UI Gothic"/>
              </a:rPr>
              <a:t>け</a:t>
            </a:r>
            <a:r>
              <a:rPr sz="2400" spc="120" dirty="0">
                <a:latin typeface="メイリオ" panose="020B0604030504040204" pitchFamily="50" charset="-128"/>
                <a:ea typeface="メイリオ" panose="020B0604030504040204" pitchFamily="50" charset="-128"/>
                <a:cs typeface="MS UI Gothic"/>
              </a:rPr>
              <a:t>穴</a:t>
            </a:r>
            <a:r>
              <a:rPr sz="2400" spc="90" dirty="0">
                <a:latin typeface="メイリオ" panose="020B0604030504040204" pitchFamily="50" charset="-128"/>
                <a:ea typeface="メイリオ" panose="020B0604030504040204" pitchFamily="50" charset="-128"/>
                <a:cs typeface="MS UI Gothic"/>
              </a:rPr>
              <a:t>を</a:t>
            </a:r>
            <a:r>
              <a:rPr sz="2400" spc="120" dirty="0">
                <a:latin typeface="メイリオ" panose="020B0604030504040204" pitchFamily="50" charset="-128"/>
                <a:ea typeface="メイリオ" panose="020B0604030504040204" pitchFamily="50" charset="-128"/>
                <a:cs typeface="MS UI Gothic"/>
              </a:rPr>
              <a:t>設</a:t>
            </a:r>
            <a:r>
              <a:rPr sz="2400" spc="95" dirty="0">
                <a:latin typeface="メイリオ" panose="020B0604030504040204" pitchFamily="50" charset="-128"/>
                <a:ea typeface="メイリオ" panose="020B0604030504040204" pitchFamily="50" charset="-128"/>
                <a:cs typeface="MS UI Gothic"/>
              </a:rPr>
              <a:t>け</a:t>
            </a:r>
            <a:r>
              <a:rPr sz="2400" spc="90"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12700">
              <a:lnSpc>
                <a:spcPct val="120000"/>
              </a:lnSpc>
              <a:spcBef>
                <a:spcPts val="819"/>
              </a:spcBef>
              <a:tabLst>
                <a:tab pos="329565" algn="l"/>
              </a:tabLst>
            </a:pPr>
            <a:r>
              <a:rPr sz="2400" dirty="0">
                <a:latin typeface="メイリオ" panose="020B0604030504040204" pitchFamily="50" charset="-128"/>
                <a:ea typeface="メイリオ" panose="020B0604030504040204" pitchFamily="50" charset="-128"/>
                <a:cs typeface="MS UI Gothic"/>
              </a:rPr>
              <a:t>①	</a:t>
            </a:r>
            <a:r>
              <a:rPr sz="2400" spc="280" dirty="0">
                <a:latin typeface="メイリオ" panose="020B0604030504040204" pitchFamily="50" charset="-128"/>
                <a:ea typeface="メイリオ" panose="020B0604030504040204" pitchFamily="50" charset="-128"/>
                <a:cs typeface="MS UI Gothic"/>
              </a:rPr>
              <a:t>グ</a:t>
            </a:r>
            <a:r>
              <a:rPr sz="2400" spc="215" dirty="0">
                <a:latin typeface="メイリオ" panose="020B0604030504040204" pitchFamily="50" charset="-128"/>
                <a:ea typeface="メイリオ" panose="020B0604030504040204" pitchFamily="50" charset="-128"/>
                <a:cs typeface="MS UI Gothic"/>
              </a:rPr>
              <a:t>リ</a:t>
            </a:r>
            <a:r>
              <a:rPr sz="2400" spc="210" dirty="0">
                <a:latin typeface="メイリオ" panose="020B0604030504040204" pitchFamily="50" charset="-128"/>
                <a:ea typeface="メイリオ" panose="020B0604030504040204" pitchFamily="50" charset="-128"/>
                <a:cs typeface="MS UI Gothic"/>
              </a:rPr>
              <a:t>ッ</a:t>
            </a:r>
            <a:r>
              <a:rPr sz="2400" spc="265" dirty="0">
                <a:latin typeface="メイリオ" panose="020B0604030504040204" pitchFamily="50" charset="-128"/>
                <a:ea typeface="メイリオ" panose="020B0604030504040204" pitchFamily="50" charset="-128"/>
                <a:cs typeface="MS UI Gothic"/>
              </a:rPr>
              <a:t>ド</a:t>
            </a:r>
            <a:r>
              <a:rPr sz="2400" spc="275" dirty="0">
                <a:latin typeface="メイリオ" panose="020B0604030504040204" pitchFamily="50" charset="-128"/>
                <a:ea typeface="メイリオ" panose="020B0604030504040204" pitchFamily="50" charset="-128"/>
                <a:cs typeface="MS UI Gothic"/>
              </a:rPr>
              <a:t>を</a:t>
            </a:r>
            <a:r>
              <a:rPr sz="2400" spc="165" dirty="0">
                <a:latin typeface="メイリオ" panose="020B0604030504040204" pitchFamily="50" charset="-128"/>
                <a:ea typeface="メイリオ" panose="020B0604030504040204" pitchFamily="50" charset="-128"/>
                <a:cs typeface="MS UI Gothic"/>
              </a:rPr>
              <a:t>1.0000mm(39.37mils)</a:t>
            </a:r>
            <a:r>
              <a:rPr sz="2400" spc="285" dirty="0">
                <a:latin typeface="メイリオ" panose="020B0604030504040204" pitchFamily="50" charset="-128"/>
                <a:ea typeface="メイリオ" panose="020B0604030504040204" pitchFamily="50" charset="-128"/>
                <a:cs typeface="MS UI Gothic"/>
              </a:rPr>
              <a:t>に</a:t>
            </a:r>
            <a:r>
              <a:rPr sz="2400" spc="265" dirty="0">
                <a:latin typeface="メイリオ" panose="020B0604030504040204" pitchFamily="50" charset="-128"/>
                <a:ea typeface="メイリオ" panose="020B0604030504040204" pitchFamily="50" charset="-128"/>
                <a:cs typeface="MS UI Gothic"/>
              </a:rPr>
              <a:t>し</a:t>
            </a:r>
            <a:r>
              <a:rPr sz="2400" spc="275"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12700">
              <a:lnSpc>
                <a:spcPct val="120000"/>
              </a:lnSpc>
              <a:spcBef>
                <a:spcPts val="1420"/>
              </a:spcBef>
              <a:tabLst>
                <a:tab pos="329565" algn="l"/>
                <a:tab pos="1534160" algn="l"/>
              </a:tabLst>
            </a:pPr>
            <a:r>
              <a:rPr sz="2400" dirty="0">
                <a:latin typeface="メイリオ" panose="020B0604030504040204" pitchFamily="50" charset="-128"/>
                <a:ea typeface="メイリオ" panose="020B0604030504040204" pitchFamily="50" charset="-128"/>
                <a:cs typeface="MS UI Gothic"/>
              </a:rPr>
              <a:t>②	</a:t>
            </a:r>
            <a:r>
              <a:rPr sz="2400" spc="200" dirty="0" err="1">
                <a:latin typeface="メイリオ" panose="020B0604030504040204" pitchFamily="50" charset="-128"/>
                <a:ea typeface="メイリオ" panose="020B0604030504040204" pitchFamily="50" charset="-128"/>
                <a:cs typeface="MS UI Gothic"/>
              </a:rPr>
              <a:t>右</a:t>
            </a:r>
            <a:r>
              <a:rPr sz="2400" spc="145" dirty="0" err="1">
                <a:latin typeface="メイリオ" panose="020B0604030504040204" pitchFamily="50" charset="-128"/>
                <a:ea typeface="メイリオ" panose="020B0604030504040204" pitchFamily="50" charset="-128"/>
                <a:cs typeface="MS UI Gothic"/>
              </a:rPr>
              <a:t>ツ</a:t>
            </a:r>
            <a:r>
              <a:rPr sz="2400" spc="130" dirty="0" err="1">
                <a:latin typeface="メイリオ" panose="020B0604030504040204" pitchFamily="50" charset="-128"/>
                <a:ea typeface="メイリオ" panose="020B0604030504040204" pitchFamily="50" charset="-128"/>
                <a:cs typeface="MS UI Gothic"/>
              </a:rPr>
              <a:t>ー</a:t>
            </a:r>
            <a:r>
              <a:rPr sz="2400" spc="185" dirty="0" err="1">
                <a:latin typeface="メイリオ" panose="020B0604030504040204" pitchFamily="50" charset="-128"/>
                <a:ea typeface="メイリオ" panose="020B0604030504040204" pitchFamily="50" charset="-128"/>
                <a:cs typeface="MS UI Gothic"/>
              </a:rPr>
              <a:t>ル</a:t>
            </a:r>
            <a:r>
              <a:rPr sz="2400" spc="145" dirty="0" err="1">
                <a:latin typeface="メイリオ" panose="020B0604030504040204" pitchFamily="50" charset="-128"/>
                <a:ea typeface="メイリオ" panose="020B0604030504040204" pitchFamily="50" charset="-128"/>
                <a:cs typeface="MS UI Gothic"/>
              </a:rPr>
              <a:t>バ</a:t>
            </a:r>
            <a:r>
              <a:rPr sz="2400" spc="210" dirty="0">
                <a:latin typeface="メイリオ" panose="020B0604030504040204" pitchFamily="50" charset="-128"/>
                <a:ea typeface="メイリオ" panose="020B0604030504040204" pitchFamily="50" charset="-128"/>
                <a:cs typeface="MS UI Gothic"/>
              </a:rPr>
              <a:t>ー</a:t>
            </a:r>
            <a:r>
              <a:rPr lang="ja-JP" altLang="en-US" sz="2400" spc="210" dirty="0">
                <a:latin typeface="メイリオ" panose="020B0604030504040204" pitchFamily="50" charset="-128"/>
                <a:ea typeface="メイリオ" panose="020B0604030504040204" pitchFamily="50" charset="-128"/>
                <a:cs typeface="MS UI Gothic"/>
              </a:rPr>
              <a:t>　　</a:t>
            </a:r>
            <a:r>
              <a:rPr sz="2400" spc="405" dirty="0">
                <a:latin typeface="メイリオ" panose="020B0604030504040204" pitchFamily="50" charset="-128"/>
                <a:ea typeface="メイリオ" panose="020B0604030504040204" pitchFamily="50" charset="-128"/>
                <a:cs typeface="MS UI Gothic"/>
              </a:rPr>
              <a:t>「</a:t>
            </a:r>
            <a:r>
              <a:rPr sz="2400" spc="550" dirty="0">
                <a:latin typeface="メイリオ" panose="020B0604030504040204" pitchFamily="50" charset="-128"/>
                <a:ea typeface="メイリオ" panose="020B0604030504040204" pitchFamily="50" charset="-128"/>
                <a:cs typeface="MS UI Gothic"/>
              </a:rPr>
              <a:t>フ</a:t>
            </a:r>
            <a:r>
              <a:rPr sz="2400" spc="470" dirty="0">
                <a:latin typeface="メイリオ" panose="020B0604030504040204" pitchFamily="50" charset="-128"/>
                <a:ea typeface="メイリオ" panose="020B0604030504040204" pitchFamily="50" charset="-128"/>
                <a:cs typeface="MS UI Gothic"/>
              </a:rPr>
              <a:t>ッ</a:t>
            </a:r>
            <a:r>
              <a:rPr sz="2400" spc="229" dirty="0">
                <a:latin typeface="メイリオ" panose="020B0604030504040204" pitchFamily="50" charset="-128"/>
                <a:ea typeface="メイリオ" panose="020B0604030504040204" pitchFamily="50" charset="-128"/>
                <a:cs typeface="MS UI Gothic"/>
              </a:rPr>
              <a:t>ト</a:t>
            </a:r>
            <a:r>
              <a:rPr sz="2400" spc="225" dirty="0">
                <a:latin typeface="メイリオ" panose="020B0604030504040204" pitchFamily="50" charset="-128"/>
                <a:ea typeface="メイリオ" panose="020B0604030504040204" pitchFamily="50" charset="-128"/>
                <a:cs typeface="MS UI Gothic"/>
              </a:rPr>
              <a:t>プ</a:t>
            </a:r>
            <a:r>
              <a:rPr sz="2400" spc="175" dirty="0">
                <a:latin typeface="メイリオ" panose="020B0604030504040204" pitchFamily="50" charset="-128"/>
                <a:ea typeface="メイリオ" panose="020B0604030504040204" pitchFamily="50" charset="-128"/>
                <a:cs typeface="MS UI Gothic"/>
              </a:rPr>
              <a:t>リ</a:t>
            </a:r>
            <a:r>
              <a:rPr sz="2400" spc="220" dirty="0">
                <a:latin typeface="メイリオ" panose="020B0604030504040204" pitchFamily="50" charset="-128"/>
                <a:ea typeface="メイリオ" panose="020B0604030504040204" pitchFamily="50" charset="-128"/>
                <a:cs typeface="MS UI Gothic"/>
              </a:rPr>
              <a:t>ン</a:t>
            </a:r>
            <a:r>
              <a:rPr sz="2400" spc="210" dirty="0">
                <a:latin typeface="メイリオ" panose="020B0604030504040204" pitchFamily="50" charset="-128"/>
                <a:ea typeface="メイリオ" panose="020B0604030504040204" pitchFamily="50" charset="-128"/>
                <a:cs typeface="MS UI Gothic"/>
              </a:rPr>
              <a:t>ト</a:t>
            </a:r>
            <a:r>
              <a:rPr sz="2400" spc="225" dirty="0">
                <a:latin typeface="メイリオ" panose="020B0604030504040204" pitchFamily="50" charset="-128"/>
                <a:ea typeface="メイリオ" panose="020B0604030504040204" pitchFamily="50" charset="-128"/>
                <a:cs typeface="MS UI Gothic"/>
              </a:rPr>
              <a:t>を</a:t>
            </a:r>
            <a:r>
              <a:rPr sz="2400" spc="295" dirty="0">
                <a:latin typeface="メイリオ" panose="020B0604030504040204" pitchFamily="50" charset="-128"/>
                <a:ea typeface="メイリオ" panose="020B0604030504040204" pitchFamily="50" charset="-128"/>
                <a:cs typeface="MS UI Gothic"/>
              </a:rPr>
              <a:t>追加</a:t>
            </a:r>
            <a:r>
              <a:rPr sz="2400" spc="145" dirty="0">
                <a:latin typeface="メイリオ" panose="020B0604030504040204" pitchFamily="50" charset="-128"/>
                <a:ea typeface="メイリオ" panose="020B0604030504040204" pitchFamily="50" charset="-128"/>
                <a:cs typeface="MS UI Gothic"/>
              </a:rPr>
              <a:t>」</a:t>
            </a:r>
            <a:r>
              <a:rPr sz="2400" spc="295" dirty="0">
                <a:latin typeface="メイリオ" panose="020B0604030504040204" pitchFamily="50" charset="-128"/>
                <a:ea typeface="メイリオ" panose="020B0604030504040204" pitchFamily="50" charset="-128"/>
                <a:cs typeface="MS UI Gothic"/>
              </a:rPr>
              <a:t>選択</a:t>
            </a:r>
            <a:r>
              <a:rPr sz="2400" spc="215" dirty="0">
                <a:latin typeface="メイリオ" panose="020B0604030504040204" pitchFamily="50" charset="-128"/>
                <a:ea typeface="メイリオ" panose="020B0604030504040204" pitchFamily="50" charset="-128"/>
                <a:cs typeface="MS UI Gothic"/>
              </a:rPr>
              <a:t>し</a:t>
            </a:r>
            <a:r>
              <a:rPr sz="2400" spc="225"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12700">
              <a:lnSpc>
                <a:spcPct val="120000"/>
              </a:lnSpc>
              <a:tabLst>
                <a:tab pos="329565" algn="l"/>
              </a:tabLst>
            </a:pPr>
            <a:r>
              <a:rPr sz="2400" dirty="0">
                <a:latin typeface="メイリオ" panose="020B0604030504040204" pitchFamily="50" charset="-128"/>
                <a:ea typeface="メイリオ" panose="020B0604030504040204" pitchFamily="50" charset="-128"/>
                <a:cs typeface="MS UI Gothic"/>
              </a:rPr>
              <a:t>③	</a:t>
            </a:r>
            <a:r>
              <a:rPr sz="2400" spc="215" dirty="0" err="1">
                <a:latin typeface="メイリオ" panose="020B0604030504040204" pitchFamily="50" charset="-128"/>
                <a:ea typeface="メイリオ" panose="020B0604030504040204" pitchFamily="50" charset="-128"/>
                <a:cs typeface="MS UI Gothic"/>
              </a:rPr>
              <a:t>基板上</a:t>
            </a:r>
            <a:r>
              <a:rPr sz="2400" spc="175" dirty="0" err="1">
                <a:latin typeface="メイリオ" panose="020B0604030504040204" pitchFamily="50" charset="-128"/>
                <a:ea typeface="メイリオ" panose="020B0604030504040204" pitchFamily="50" charset="-128"/>
                <a:cs typeface="MS UI Gothic"/>
              </a:rPr>
              <a:t>の</a:t>
            </a:r>
            <a:r>
              <a:rPr sz="2400" spc="215" dirty="0" err="1">
                <a:latin typeface="メイリオ" panose="020B0604030504040204" pitchFamily="50" charset="-128"/>
                <a:ea typeface="メイリオ" panose="020B0604030504040204" pitchFamily="50" charset="-128"/>
                <a:cs typeface="MS UI Gothic"/>
              </a:rPr>
              <a:t>適当</a:t>
            </a:r>
            <a:r>
              <a:rPr sz="2400" spc="185" dirty="0" err="1">
                <a:latin typeface="メイリオ" panose="020B0604030504040204" pitchFamily="50" charset="-128"/>
                <a:ea typeface="メイリオ" panose="020B0604030504040204" pitchFamily="50" charset="-128"/>
                <a:cs typeface="MS UI Gothic"/>
              </a:rPr>
              <a:t>な</a:t>
            </a:r>
            <a:r>
              <a:rPr sz="2400" spc="215" dirty="0" err="1">
                <a:latin typeface="メイリオ" panose="020B0604030504040204" pitchFamily="50" charset="-128"/>
                <a:ea typeface="メイリオ" panose="020B0604030504040204" pitchFamily="50" charset="-128"/>
                <a:cs typeface="MS UI Gothic"/>
              </a:rPr>
              <a:t>位置</a:t>
            </a:r>
            <a:r>
              <a:rPr sz="2400" spc="160" dirty="0" err="1">
                <a:latin typeface="メイリオ" panose="020B0604030504040204" pitchFamily="50" charset="-128"/>
                <a:ea typeface="メイリオ" panose="020B0604030504040204" pitchFamily="50" charset="-128"/>
                <a:cs typeface="MS UI Gothic"/>
              </a:rPr>
              <a:t>を</a:t>
            </a:r>
            <a:r>
              <a:rPr sz="2400" spc="150" dirty="0" err="1">
                <a:latin typeface="メイリオ" panose="020B0604030504040204" pitchFamily="50" charset="-128"/>
                <a:ea typeface="メイリオ" panose="020B0604030504040204" pitchFamily="50" charset="-128"/>
                <a:cs typeface="MS UI Gothic"/>
              </a:rPr>
              <a:t>ク</a:t>
            </a:r>
            <a:r>
              <a:rPr sz="2400" spc="125" dirty="0" err="1">
                <a:latin typeface="メイリオ" panose="020B0604030504040204" pitchFamily="50" charset="-128"/>
                <a:ea typeface="メイリオ" panose="020B0604030504040204" pitchFamily="50" charset="-128"/>
                <a:cs typeface="MS UI Gothic"/>
              </a:rPr>
              <a:t>リッ</a:t>
            </a:r>
            <a:r>
              <a:rPr sz="2400" spc="150" dirty="0" err="1">
                <a:latin typeface="メイリオ" panose="020B0604030504040204" pitchFamily="50" charset="-128"/>
                <a:ea typeface="メイリオ" panose="020B0604030504040204" pitchFamily="50" charset="-128"/>
                <a:cs typeface="MS UI Gothic"/>
              </a:rPr>
              <a:t>ク</a:t>
            </a:r>
            <a:r>
              <a:rPr sz="2400" spc="155" dirty="0" err="1">
                <a:latin typeface="メイリオ" panose="020B0604030504040204" pitchFamily="50" charset="-128"/>
                <a:ea typeface="メイリオ" panose="020B0604030504040204" pitchFamily="50" charset="-128"/>
                <a:cs typeface="MS UI Gothic"/>
              </a:rPr>
              <a:t>し</a:t>
            </a:r>
            <a:r>
              <a:rPr sz="2400" spc="160" dirty="0" err="1">
                <a:latin typeface="メイリオ" panose="020B0604030504040204" pitchFamily="50" charset="-128"/>
                <a:ea typeface="メイリオ" panose="020B0604030504040204" pitchFamily="50" charset="-128"/>
                <a:cs typeface="MS UI Gothic"/>
              </a:rPr>
              <a:t>ま</a:t>
            </a:r>
            <a:r>
              <a:rPr sz="2400" spc="70" dirty="0" err="1">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r>
              <a:rPr sz="2400" spc="260" dirty="0">
                <a:latin typeface="メイリオ" panose="020B0604030504040204" pitchFamily="50" charset="-128"/>
                <a:ea typeface="メイリオ" panose="020B0604030504040204" pitchFamily="50" charset="-128"/>
                <a:cs typeface="MS UI Gothic"/>
              </a:rPr>
              <a:t>「</a:t>
            </a:r>
            <a:r>
              <a:rPr sz="2400" spc="355" dirty="0">
                <a:latin typeface="メイリオ" panose="020B0604030504040204" pitchFamily="50" charset="-128"/>
                <a:ea typeface="メイリオ" panose="020B0604030504040204" pitchFamily="50" charset="-128"/>
                <a:cs typeface="MS UI Gothic"/>
              </a:rPr>
              <a:t>コ</a:t>
            </a:r>
            <a:r>
              <a:rPr sz="2400" spc="385" dirty="0">
                <a:latin typeface="メイリオ" panose="020B0604030504040204" pitchFamily="50" charset="-128"/>
                <a:ea typeface="メイリオ" panose="020B0604030504040204" pitchFamily="50" charset="-128"/>
                <a:cs typeface="MS UI Gothic"/>
              </a:rPr>
              <a:t>ンポ</a:t>
            </a:r>
            <a:r>
              <a:rPr sz="2400" spc="254" dirty="0">
                <a:latin typeface="メイリオ" panose="020B0604030504040204" pitchFamily="50" charset="-128"/>
                <a:ea typeface="メイリオ" panose="020B0604030504040204" pitchFamily="50" charset="-128"/>
                <a:cs typeface="MS UI Gothic"/>
              </a:rPr>
              <a:t>ーネ</a:t>
            </a:r>
            <a:r>
              <a:rPr sz="2400" spc="235" dirty="0">
                <a:latin typeface="メイリオ" panose="020B0604030504040204" pitchFamily="50" charset="-128"/>
                <a:ea typeface="メイリオ" panose="020B0604030504040204" pitchFamily="50" charset="-128"/>
                <a:cs typeface="MS UI Gothic"/>
              </a:rPr>
              <a:t>ン</a:t>
            </a:r>
            <a:r>
              <a:rPr sz="2400" spc="220" dirty="0">
                <a:latin typeface="メイリオ" panose="020B0604030504040204" pitchFamily="50" charset="-128"/>
                <a:ea typeface="メイリオ" panose="020B0604030504040204" pitchFamily="50" charset="-128"/>
                <a:cs typeface="MS UI Gothic"/>
              </a:rPr>
              <a:t>ト</a:t>
            </a:r>
            <a:r>
              <a:rPr sz="2400" spc="235" dirty="0">
                <a:latin typeface="メイリオ" panose="020B0604030504040204" pitchFamily="50" charset="-128"/>
                <a:ea typeface="メイリオ" panose="020B0604030504040204" pitchFamily="50" charset="-128"/>
                <a:cs typeface="MS UI Gothic"/>
              </a:rPr>
              <a:t>を</a:t>
            </a:r>
            <a:r>
              <a:rPr sz="2400" spc="315" dirty="0">
                <a:latin typeface="メイリオ" panose="020B0604030504040204" pitchFamily="50" charset="-128"/>
                <a:ea typeface="メイリオ" panose="020B0604030504040204" pitchFamily="50" charset="-128"/>
                <a:cs typeface="MS UI Gothic"/>
              </a:rPr>
              <a:t>選択</a:t>
            </a:r>
            <a:r>
              <a:rPr sz="2400" spc="155" dirty="0">
                <a:latin typeface="メイリオ" panose="020B0604030504040204" pitchFamily="50" charset="-128"/>
                <a:ea typeface="メイリオ" panose="020B0604030504040204" pitchFamily="50" charset="-128"/>
                <a:cs typeface="MS UI Gothic"/>
              </a:rPr>
              <a:t>」</a:t>
            </a:r>
            <a:r>
              <a:rPr sz="2400" spc="140" dirty="0">
                <a:latin typeface="メイリオ" panose="020B0604030504040204" pitchFamily="50" charset="-128"/>
                <a:ea typeface="メイリオ" panose="020B0604030504040204" pitchFamily="50" charset="-128"/>
                <a:cs typeface="MS UI Gothic"/>
              </a:rPr>
              <a:t>ダ</a:t>
            </a:r>
            <a:r>
              <a:rPr sz="2400" spc="220" dirty="0">
                <a:latin typeface="メイリオ" panose="020B0604030504040204" pitchFamily="50" charset="-128"/>
                <a:ea typeface="メイリオ" panose="020B0604030504040204" pitchFamily="50" charset="-128"/>
                <a:cs typeface="MS UI Gothic"/>
              </a:rPr>
              <a:t>イ</a:t>
            </a:r>
            <a:r>
              <a:rPr sz="2400" spc="229" dirty="0">
                <a:latin typeface="メイリオ" panose="020B0604030504040204" pitchFamily="50" charset="-128"/>
                <a:ea typeface="メイリオ" panose="020B0604030504040204" pitchFamily="50" charset="-128"/>
                <a:cs typeface="MS UI Gothic"/>
              </a:rPr>
              <a:t>ア</a:t>
            </a:r>
            <a:r>
              <a:rPr sz="2400" spc="220" dirty="0">
                <a:latin typeface="メイリオ" panose="020B0604030504040204" pitchFamily="50" charset="-128"/>
                <a:ea typeface="メイリオ" panose="020B0604030504040204" pitchFamily="50" charset="-128"/>
                <a:cs typeface="MS UI Gothic"/>
              </a:rPr>
              <a:t>ロ</a:t>
            </a:r>
            <a:r>
              <a:rPr sz="2400" spc="235" dirty="0">
                <a:latin typeface="メイリオ" panose="020B0604030504040204" pitchFamily="50" charset="-128"/>
                <a:ea typeface="メイリオ" panose="020B0604030504040204" pitchFamily="50" charset="-128"/>
                <a:cs typeface="MS UI Gothic"/>
              </a:rPr>
              <a:t>グ</a:t>
            </a:r>
            <a:r>
              <a:rPr sz="2400" spc="254" dirty="0">
                <a:latin typeface="メイリオ" panose="020B0604030504040204" pitchFamily="50" charset="-128"/>
                <a:ea typeface="メイリオ" panose="020B0604030504040204" pitchFamily="50" charset="-128"/>
                <a:cs typeface="MS UI Gothic"/>
              </a:rPr>
              <a:t>が</a:t>
            </a:r>
            <a:r>
              <a:rPr sz="2400" spc="305" dirty="0">
                <a:latin typeface="メイリオ" panose="020B0604030504040204" pitchFamily="50" charset="-128"/>
                <a:ea typeface="メイリオ" panose="020B0604030504040204" pitchFamily="50" charset="-128"/>
                <a:cs typeface="MS UI Gothic"/>
              </a:rPr>
              <a:t>開</a:t>
            </a:r>
            <a:r>
              <a:rPr sz="2400" spc="229" dirty="0">
                <a:latin typeface="メイリオ" panose="020B0604030504040204" pitchFamily="50" charset="-128"/>
                <a:ea typeface="メイリオ" panose="020B0604030504040204" pitchFamily="50" charset="-128"/>
                <a:cs typeface="MS UI Gothic"/>
              </a:rPr>
              <a:t>きま</a:t>
            </a:r>
            <a:r>
              <a:rPr sz="2400" spc="70" dirty="0">
                <a:latin typeface="メイリオ" panose="020B0604030504040204" pitchFamily="50" charset="-128"/>
                <a:ea typeface="メイリオ" panose="020B0604030504040204" pitchFamily="50" charset="-128"/>
                <a:cs typeface="MS UI Gothic"/>
              </a:rPr>
              <a:t>す</a:t>
            </a:r>
            <a:r>
              <a:rPr sz="2400" spc="140" dirty="0">
                <a:latin typeface="メイリオ" panose="020B0604030504040204" pitchFamily="50" charset="-128"/>
                <a:ea typeface="メイリオ" panose="020B0604030504040204" pitchFamily="50" charset="-128"/>
                <a:cs typeface="MS UI Gothic"/>
              </a:rPr>
              <a:t>。</a:t>
            </a:r>
            <a:r>
              <a:rPr sz="2400" spc="210" dirty="0">
                <a:latin typeface="メイリオ" panose="020B0604030504040204" pitchFamily="50" charset="-128"/>
                <a:ea typeface="メイリオ" panose="020B0604030504040204" pitchFamily="50" charset="-128"/>
                <a:cs typeface="MS UI Gothic"/>
              </a:rPr>
              <a:t>図</a:t>
            </a:r>
            <a:r>
              <a:rPr sz="2400" spc="105" dirty="0">
                <a:latin typeface="メイリオ" panose="020B0604030504040204" pitchFamily="50" charset="-128"/>
                <a:ea typeface="メイリオ" panose="020B0604030504040204" pitchFamily="50" charset="-128"/>
                <a:cs typeface="MS UI Gothic"/>
              </a:rPr>
              <a:t>9-9</a:t>
            </a:r>
            <a:endParaRPr sz="2400" dirty="0">
              <a:latin typeface="メイリオ" panose="020B0604030504040204" pitchFamily="50" charset="-128"/>
              <a:ea typeface="メイリオ" panose="020B0604030504040204" pitchFamily="50" charset="-128"/>
              <a:cs typeface="MS UI Gothic"/>
            </a:endParaRPr>
          </a:p>
          <a:p>
            <a:pPr marL="12700">
              <a:lnSpc>
                <a:spcPct val="120000"/>
              </a:lnSpc>
              <a:spcBef>
                <a:spcPts val="720"/>
              </a:spcBef>
              <a:tabLst>
                <a:tab pos="329565" algn="l"/>
              </a:tabLst>
            </a:pPr>
            <a:r>
              <a:rPr sz="2400" dirty="0">
                <a:latin typeface="メイリオ" panose="020B0604030504040204" pitchFamily="50" charset="-128"/>
                <a:ea typeface="メイリオ" panose="020B0604030504040204" pitchFamily="50" charset="-128"/>
                <a:cs typeface="MS UI Gothic"/>
              </a:rPr>
              <a:t>④	</a:t>
            </a:r>
            <a:r>
              <a:rPr sz="2400" spc="320" dirty="0">
                <a:latin typeface="メイリオ" panose="020B0604030504040204" pitchFamily="50" charset="-128"/>
                <a:ea typeface="メイリオ" panose="020B0604030504040204" pitchFamily="50" charset="-128"/>
                <a:cs typeface="MS UI Gothic"/>
              </a:rPr>
              <a:t>フ</a:t>
            </a:r>
            <a:r>
              <a:rPr sz="2400" spc="434" dirty="0">
                <a:latin typeface="メイリオ" panose="020B0604030504040204" pitchFamily="50" charset="-128"/>
                <a:ea typeface="メイリオ" panose="020B0604030504040204" pitchFamily="50" charset="-128"/>
                <a:cs typeface="MS UI Gothic"/>
              </a:rPr>
              <a:t>ィ</a:t>
            </a:r>
            <a:r>
              <a:rPr sz="2400" spc="200" dirty="0">
                <a:latin typeface="メイリオ" panose="020B0604030504040204" pitchFamily="50" charset="-128"/>
                <a:ea typeface="メイリオ" panose="020B0604030504040204" pitchFamily="50" charset="-128"/>
                <a:cs typeface="MS UI Gothic"/>
              </a:rPr>
              <a:t>ル</a:t>
            </a:r>
            <a:r>
              <a:rPr sz="2400" spc="170" dirty="0">
                <a:latin typeface="メイリオ" panose="020B0604030504040204" pitchFamily="50" charset="-128"/>
                <a:ea typeface="メイリオ" panose="020B0604030504040204" pitchFamily="50" charset="-128"/>
                <a:cs typeface="MS UI Gothic"/>
              </a:rPr>
              <a:t>タ</a:t>
            </a:r>
            <a:r>
              <a:rPr sz="2400" spc="200" dirty="0">
                <a:latin typeface="メイリオ" panose="020B0604030504040204" pitchFamily="50" charset="-128"/>
                <a:ea typeface="メイリオ" panose="020B0604030504040204" pitchFamily="50" charset="-128"/>
                <a:cs typeface="MS UI Gothic"/>
              </a:rPr>
              <a:t>ー</a:t>
            </a:r>
            <a:r>
              <a:rPr sz="2400" spc="245" dirty="0">
                <a:latin typeface="メイリオ" panose="020B0604030504040204" pitchFamily="50" charset="-128"/>
                <a:ea typeface="メイリオ" panose="020B0604030504040204" pitchFamily="50" charset="-128"/>
                <a:cs typeface="MS UI Gothic"/>
              </a:rPr>
              <a:t>欄</a:t>
            </a:r>
            <a:r>
              <a:rPr sz="2400" spc="195" dirty="0">
                <a:latin typeface="メイリオ" panose="020B0604030504040204" pitchFamily="50" charset="-128"/>
                <a:ea typeface="メイリオ" panose="020B0604030504040204" pitchFamily="50" charset="-128"/>
                <a:cs typeface="MS UI Gothic"/>
              </a:rPr>
              <a:t>に</a:t>
            </a:r>
            <a:r>
              <a:rPr sz="2400" spc="25" dirty="0">
                <a:latin typeface="メイリオ" panose="020B0604030504040204" pitchFamily="50" charset="-128"/>
                <a:ea typeface="メイリオ" panose="020B0604030504040204" pitchFamily="50" charset="-128"/>
                <a:cs typeface="MS UI Gothic"/>
              </a:rPr>
              <a:t> </a:t>
            </a:r>
            <a:r>
              <a:rPr sz="2400" spc="110" dirty="0">
                <a:latin typeface="メイリオ" panose="020B0604030504040204" pitchFamily="50" charset="-128"/>
                <a:ea typeface="メイリオ" panose="020B0604030504040204" pitchFamily="50" charset="-128"/>
                <a:cs typeface="MS UI Gothic"/>
              </a:rPr>
              <a:t>mount</a:t>
            </a:r>
            <a:r>
              <a:rPr sz="2400" spc="30" dirty="0">
                <a:latin typeface="メイリオ" panose="020B0604030504040204" pitchFamily="50" charset="-128"/>
                <a:ea typeface="メイリオ" panose="020B0604030504040204" pitchFamily="50" charset="-128"/>
                <a:cs typeface="MS UI Gothic"/>
              </a:rPr>
              <a:t> </a:t>
            </a:r>
            <a:r>
              <a:rPr sz="2400" spc="155" dirty="0">
                <a:latin typeface="メイリオ" panose="020B0604030504040204" pitchFamily="50" charset="-128"/>
                <a:ea typeface="メイリオ" panose="020B0604030504040204" pitchFamily="50" charset="-128"/>
                <a:cs typeface="MS UI Gothic"/>
              </a:rPr>
              <a:t>と</a:t>
            </a:r>
            <a:r>
              <a:rPr sz="2400" spc="250" dirty="0">
                <a:latin typeface="メイリオ" panose="020B0604030504040204" pitchFamily="50" charset="-128"/>
                <a:ea typeface="メイリオ" panose="020B0604030504040204" pitchFamily="50" charset="-128"/>
                <a:cs typeface="MS UI Gothic"/>
              </a:rPr>
              <a:t>入力</a:t>
            </a:r>
            <a:r>
              <a:rPr sz="2400" spc="180" dirty="0">
                <a:latin typeface="メイリオ" panose="020B0604030504040204" pitchFamily="50" charset="-128"/>
                <a:ea typeface="メイリオ" panose="020B0604030504040204" pitchFamily="50" charset="-128"/>
                <a:cs typeface="MS UI Gothic"/>
              </a:rPr>
              <a:t>し</a:t>
            </a:r>
            <a:r>
              <a:rPr sz="2400" spc="185"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12700">
              <a:lnSpc>
                <a:spcPct val="120000"/>
              </a:lnSpc>
              <a:spcBef>
                <a:spcPts val="819"/>
              </a:spcBef>
              <a:tabLst>
                <a:tab pos="329565" algn="l"/>
              </a:tabLst>
            </a:pPr>
            <a:r>
              <a:rPr sz="2400" dirty="0">
                <a:latin typeface="メイリオ" panose="020B0604030504040204" pitchFamily="50" charset="-128"/>
                <a:ea typeface="メイリオ" panose="020B0604030504040204" pitchFamily="50" charset="-128"/>
                <a:cs typeface="MS UI Gothic"/>
              </a:rPr>
              <a:t>⑤	</a:t>
            </a:r>
            <a:r>
              <a:rPr sz="2400" spc="320" dirty="0">
                <a:latin typeface="メイリオ" panose="020B0604030504040204" pitchFamily="50" charset="-128"/>
                <a:ea typeface="メイリオ" panose="020B0604030504040204" pitchFamily="50" charset="-128"/>
                <a:cs typeface="MS UI Gothic"/>
              </a:rPr>
              <a:t>左</a:t>
            </a:r>
            <a:r>
              <a:rPr sz="2400" spc="260" dirty="0">
                <a:latin typeface="メイリオ" panose="020B0604030504040204" pitchFamily="50" charset="-128"/>
                <a:ea typeface="メイリオ" panose="020B0604030504040204" pitchFamily="50" charset="-128"/>
                <a:cs typeface="MS UI Gothic"/>
              </a:rPr>
              <a:t>ペ</a:t>
            </a:r>
            <a:r>
              <a:rPr sz="2400" spc="229" dirty="0">
                <a:latin typeface="メイリオ" panose="020B0604030504040204" pitchFamily="50" charset="-128"/>
                <a:ea typeface="メイリオ" panose="020B0604030504040204" pitchFamily="50" charset="-128"/>
                <a:cs typeface="MS UI Gothic"/>
              </a:rPr>
              <a:t>イ</a:t>
            </a:r>
            <a:r>
              <a:rPr sz="2400" spc="235" dirty="0">
                <a:latin typeface="メイリオ" panose="020B0604030504040204" pitchFamily="50" charset="-128"/>
                <a:ea typeface="メイリオ" panose="020B0604030504040204" pitchFamily="50" charset="-128"/>
                <a:cs typeface="MS UI Gothic"/>
              </a:rPr>
              <a:t>ン</a:t>
            </a:r>
            <a:r>
              <a:rPr sz="2400" spc="240" dirty="0">
                <a:latin typeface="メイリオ" panose="020B0604030504040204" pitchFamily="50" charset="-128"/>
                <a:ea typeface="メイリオ" panose="020B0604030504040204" pitchFamily="50" charset="-128"/>
                <a:cs typeface="MS UI Gothic"/>
              </a:rPr>
              <a:t>を</a:t>
            </a:r>
            <a:r>
              <a:rPr sz="2400" spc="245" dirty="0">
                <a:latin typeface="メイリオ" panose="020B0604030504040204" pitchFamily="50" charset="-128"/>
                <a:ea typeface="メイリオ" panose="020B0604030504040204" pitchFamily="50" charset="-128"/>
                <a:cs typeface="MS UI Gothic"/>
              </a:rPr>
              <a:t>ス</a:t>
            </a:r>
            <a:r>
              <a:rPr sz="2400" spc="220" dirty="0">
                <a:latin typeface="メイリオ" panose="020B0604030504040204" pitchFamily="50" charset="-128"/>
                <a:ea typeface="メイリオ" panose="020B0604030504040204" pitchFamily="50" charset="-128"/>
                <a:cs typeface="MS UI Gothic"/>
              </a:rPr>
              <a:t>ク</a:t>
            </a:r>
            <a:r>
              <a:rPr sz="2400" spc="229" dirty="0">
                <a:latin typeface="メイリオ" panose="020B0604030504040204" pitchFamily="50" charset="-128"/>
                <a:ea typeface="メイリオ" panose="020B0604030504040204" pitchFamily="50" charset="-128"/>
                <a:cs typeface="MS UI Gothic"/>
              </a:rPr>
              <a:t>ロ</a:t>
            </a:r>
            <a:r>
              <a:rPr sz="2400" spc="225" dirty="0">
                <a:latin typeface="メイリオ" panose="020B0604030504040204" pitchFamily="50" charset="-128"/>
                <a:ea typeface="メイリオ" panose="020B0604030504040204" pitchFamily="50" charset="-128"/>
                <a:cs typeface="MS UI Gothic"/>
              </a:rPr>
              <a:t>ー</a:t>
            </a:r>
            <a:r>
              <a:rPr sz="2400" spc="280" dirty="0">
                <a:latin typeface="メイリオ" panose="020B0604030504040204" pitchFamily="50" charset="-128"/>
                <a:ea typeface="メイリオ" panose="020B0604030504040204" pitchFamily="50" charset="-128"/>
                <a:cs typeface="MS UI Gothic"/>
              </a:rPr>
              <a:t>ル</a:t>
            </a:r>
            <a:r>
              <a:rPr sz="2400" spc="150" dirty="0">
                <a:latin typeface="メイリオ" panose="020B0604030504040204" pitchFamily="50" charset="-128"/>
                <a:ea typeface="メイリオ" panose="020B0604030504040204" pitchFamily="50" charset="-128"/>
                <a:cs typeface="MS UI Gothic"/>
              </a:rPr>
              <a:t>し</a:t>
            </a:r>
            <a:r>
              <a:rPr sz="2400" spc="245" dirty="0">
                <a:latin typeface="メイリオ" panose="020B0604030504040204" pitchFamily="50" charset="-128"/>
                <a:ea typeface="メイリオ" panose="020B0604030504040204" pitchFamily="50" charset="-128"/>
                <a:cs typeface="MS UI Gothic"/>
              </a:rPr>
              <a:t>て</a:t>
            </a:r>
            <a:r>
              <a:rPr sz="2400" spc="30" dirty="0">
                <a:latin typeface="メイリオ" panose="020B0604030504040204" pitchFamily="50" charset="-128"/>
                <a:ea typeface="メイリオ" panose="020B0604030504040204" pitchFamily="50" charset="-128"/>
                <a:cs typeface="MS UI Gothic"/>
              </a:rPr>
              <a:t> </a:t>
            </a:r>
            <a:r>
              <a:rPr sz="2400" spc="140" dirty="0">
                <a:latin typeface="メイリオ" panose="020B0604030504040204" pitchFamily="50" charset="-128"/>
                <a:ea typeface="メイリオ" panose="020B0604030504040204" pitchFamily="50" charset="-128"/>
                <a:cs typeface="MS UI Gothic"/>
              </a:rPr>
              <a:t>MountingHole_3.2mm_M3</a:t>
            </a:r>
            <a:r>
              <a:rPr sz="2400" spc="30" dirty="0">
                <a:latin typeface="メイリオ" panose="020B0604030504040204" pitchFamily="50" charset="-128"/>
                <a:ea typeface="メイリオ" panose="020B0604030504040204" pitchFamily="50" charset="-128"/>
                <a:cs typeface="MS UI Gothic"/>
              </a:rPr>
              <a:t> </a:t>
            </a:r>
            <a:r>
              <a:rPr sz="2400" spc="155" dirty="0">
                <a:latin typeface="メイリオ" panose="020B0604030504040204" pitchFamily="50" charset="-128"/>
                <a:ea typeface="メイリオ" panose="020B0604030504040204" pitchFamily="50" charset="-128"/>
                <a:cs typeface="MS UI Gothic"/>
              </a:rPr>
              <a:t>を</a:t>
            </a:r>
            <a:r>
              <a:rPr sz="2400" spc="204" dirty="0">
                <a:latin typeface="メイリオ" panose="020B0604030504040204" pitchFamily="50" charset="-128"/>
                <a:ea typeface="メイリオ" panose="020B0604030504040204" pitchFamily="50" charset="-128"/>
                <a:cs typeface="MS UI Gothic"/>
              </a:rPr>
              <a:t>見</a:t>
            </a:r>
            <a:r>
              <a:rPr sz="2400" spc="160" dirty="0">
                <a:latin typeface="メイリオ" panose="020B0604030504040204" pitchFamily="50" charset="-128"/>
                <a:ea typeface="メイリオ" panose="020B0604030504040204" pitchFamily="50" charset="-128"/>
                <a:cs typeface="MS UI Gothic"/>
              </a:rPr>
              <a:t>つ</a:t>
            </a:r>
            <a:r>
              <a:rPr sz="2400" spc="170" dirty="0">
                <a:latin typeface="メイリオ" panose="020B0604030504040204" pitchFamily="50" charset="-128"/>
                <a:ea typeface="メイリオ" panose="020B0604030504040204" pitchFamily="50" charset="-128"/>
                <a:cs typeface="MS UI Gothic"/>
              </a:rPr>
              <a:t>け</a:t>
            </a:r>
            <a:r>
              <a:rPr sz="2400" spc="160" dirty="0">
                <a:latin typeface="メイリオ" panose="020B0604030504040204" pitchFamily="50" charset="-128"/>
                <a:ea typeface="メイリオ" panose="020B0604030504040204" pitchFamily="50" charset="-128"/>
                <a:cs typeface="MS UI Gothic"/>
              </a:rPr>
              <a:t>て</a:t>
            </a:r>
            <a:r>
              <a:rPr sz="2400" spc="204" dirty="0">
                <a:latin typeface="メイリオ" panose="020B0604030504040204" pitchFamily="50" charset="-128"/>
                <a:ea typeface="メイリオ" panose="020B0604030504040204" pitchFamily="50" charset="-128"/>
                <a:cs typeface="MS UI Gothic"/>
              </a:rPr>
              <a:t>選択</a:t>
            </a:r>
            <a:r>
              <a:rPr sz="2400" spc="150" dirty="0">
                <a:latin typeface="メイリオ" panose="020B0604030504040204" pitchFamily="50" charset="-128"/>
                <a:ea typeface="メイリオ" panose="020B0604030504040204" pitchFamily="50" charset="-128"/>
                <a:cs typeface="MS UI Gothic"/>
              </a:rPr>
              <a:t>し</a:t>
            </a:r>
            <a:r>
              <a:rPr sz="2400" spc="155"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330200" marR="5080" indent="-317500">
              <a:lnSpc>
                <a:spcPct val="120000"/>
              </a:lnSpc>
              <a:spcBef>
                <a:spcPts val="110"/>
              </a:spcBef>
              <a:tabLst>
                <a:tab pos="329565" algn="l"/>
              </a:tabLst>
            </a:pPr>
            <a:r>
              <a:rPr sz="2400" dirty="0">
                <a:latin typeface="メイリオ" panose="020B0604030504040204" pitchFamily="50" charset="-128"/>
                <a:ea typeface="メイリオ" panose="020B0604030504040204" pitchFamily="50" charset="-128"/>
                <a:cs typeface="MS UI Gothic"/>
              </a:rPr>
              <a:t>⑥	</a:t>
            </a:r>
            <a:r>
              <a:rPr sz="2400" spc="340" dirty="0">
                <a:latin typeface="メイリオ" panose="020B0604030504040204" pitchFamily="50" charset="-128"/>
                <a:ea typeface="メイリオ" panose="020B0604030504040204" pitchFamily="50" charset="-128"/>
                <a:cs typeface="MS UI Gothic"/>
              </a:rPr>
              <a:t>［OK］</a:t>
            </a:r>
            <a:r>
              <a:rPr sz="2400" spc="440" dirty="0">
                <a:latin typeface="メイリオ" panose="020B0604030504040204" pitchFamily="50" charset="-128"/>
                <a:ea typeface="メイリオ" panose="020B0604030504040204" pitchFamily="50" charset="-128"/>
                <a:cs typeface="MS UI Gothic"/>
              </a:rPr>
              <a:t>を</a:t>
            </a:r>
            <a:r>
              <a:rPr sz="2400" spc="405" dirty="0">
                <a:latin typeface="メイリオ" panose="020B0604030504040204" pitchFamily="50" charset="-128"/>
                <a:ea typeface="メイリオ" panose="020B0604030504040204" pitchFamily="50" charset="-128"/>
                <a:cs typeface="MS UI Gothic"/>
              </a:rPr>
              <a:t>ク</a:t>
            </a:r>
            <a:r>
              <a:rPr sz="2400" spc="345" dirty="0">
                <a:latin typeface="メイリオ" panose="020B0604030504040204" pitchFamily="50" charset="-128"/>
                <a:ea typeface="メイリオ" panose="020B0604030504040204" pitchFamily="50" charset="-128"/>
                <a:cs typeface="MS UI Gothic"/>
              </a:rPr>
              <a:t>リ</a:t>
            </a:r>
            <a:r>
              <a:rPr sz="2400" spc="340" dirty="0">
                <a:latin typeface="メイリオ" panose="020B0604030504040204" pitchFamily="50" charset="-128"/>
                <a:ea typeface="メイリオ" panose="020B0604030504040204" pitchFamily="50" charset="-128"/>
                <a:cs typeface="MS UI Gothic"/>
              </a:rPr>
              <a:t>ッ</a:t>
            </a:r>
            <a:r>
              <a:rPr sz="2400" spc="405" dirty="0">
                <a:latin typeface="メイリオ" panose="020B0604030504040204" pitchFamily="50" charset="-128"/>
                <a:ea typeface="メイリオ" panose="020B0604030504040204" pitchFamily="50" charset="-128"/>
                <a:cs typeface="MS UI Gothic"/>
              </a:rPr>
              <a:t>ク</a:t>
            </a:r>
            <a:r>
              <a:rPr sz="2400" spc="330" dirty="0">
                <a:latin typeface="メイリオ" panose="020B0604030504040204" pitchFamily="50" charset="-128"/>
                <a:ea typeface="メイリオ" panose="020B0604030504040204" pitchFamily="50" charset="-128"/>
                <a:cs typeface="MS UI Gothic"/>
              </a:rPr>
              <a:t>し</a:t>
            </a:r>
            <a:r>
              <a:rPr sz="2400" spc="300" dirty="0">
                <a:latin typeface="メイリオ" panose="020B0604030504040204" pitchFamily="50" charset="-128"/>
                <a:ea typeface="メイリオ" panose="020B0604030504040204" pitchFamily="50" charset="-128"/>
                <a:cs typeface="MS UI Gothic"/>
              </a:rPr>
              <a:t>て</a:t>
            </a:r>
            <a:r>
              <a:rPr sz="2400" spc="200" dirty="0">
                <a:latin typeface="メイリオ" panose="020B0604030504040204" pitchFamily="50" charset="-128"/>
                <a:ea typeface="メイリオ" panose="020B0604030504040204" pitchFamily="50" charset="-128"/>
                <a:cs typeface="MS UI Gothic"/>
              </a:rPr>
              <a:t>ダ</a:t>
            </a:r>
            <a:r>
              <a:rPr sz="2400" spc="260" dirty="0">
                <a:latin typeface="メイリオ" panose="020B0604030504040204" pitchFamily="50" charset="-128"/>
                <a:ea typeface="メイリオ" panose="020B0604030504040204" pitchFamily="50" charset="-128"/>
                <a:cs typeface="MS UI Gothic"/>
              </a:rPr>
              <a:t>イ</a:t>
            </a:r>
            <a:r>
              <a:rPr sz="2400" spc="275" dirty="0">
                <a:latin typeface="メイリオ" panose="020B0604030504040204" pitchFamily="50" charset="-128"/>
                <a:ea typeface="メイリオ" panose="020B0604030504040204" pitchFamily="50" charset="-128"/>
                <a:cs typeface="MS UI Gothic"/>
              </a:rPr>
              <a:t>ア</a:t>
            </a:r>
            <a:r>
              <a:rPr sz="2400" spc="260" dirty="0">
                <a:latin typeface="メイリオ" panose="020B0604030504040204" pitchFamily="50" charset="-128"/>
                <a:ea typeface="メイリオ" panose="020B0604030504040204" pitchFamily="50" charset="-128"/>
                <a:cs typeface="MS UI Gothic"/>
              </a:rPr>
              <a:t>ロ</a:t>
            </a:r>
            <a:r>
              <a:rPr sz="2400" spc="280" dirty="0">
                <a:latin typeface="メイリオ" panose="020B0604030504040204" pitchFamily="50" charset="-128"/>
                <a:ea typeface="メイリオ" panose="020B0604030504040204" pitchFamily="50" charset="-128"/>
                <a:cs typeface="MS UI Gothic"/>
              </a:rPr>
              <a:t>グ</a:t>
            </a:r>
            <a:r>
              <a:rPr sz="2400" spc="275" dirty="0">
                <a:latin typeface="メイリオ" panose="020B0604030504040204" pitchFamily="50" charset="-128"/>
                <a:ea typeface="メイリオ" panose="020B0604030504040204" pitchFamily="50" charset="-128"/>
                <a:cs typeface="MS UI Gothic"/>
              </a:rPr>
              <a:t>を</a:t>
            </a:r>
            <a:r>
              <a:rPr sz="2400" spc="360" dirty="0">
                <a:latin typeface="メイリオ" panose="020B0604030504040204" pitchFamily="50" charset="-128"/>
                <a:ea typeface="メイリオ" panose="020B0604030504040204" pitchFamily="50" charset="-128"/>
                <a:cs typeface="MS UI Gothic"/>
              </a:rPr>
              <a:t>閉</a:t>
            </a:r>
            <a:r>
              <a:rPr sz="2400" spc="260" dirty="0">
                <a:latin typeface="メイリオ" panose="020B0604030504040204" pitchFamily="50" charset="-128"/>
                <a:ea typeface="メイリオ" panose="020B0604030504040204" pitchFamily="50" charset="-128"/>
                <a:cs typeface="MS UI Gothic"/>
              </a:rPr>
              <a:t>じ</a:t>
            </a:r>
            <a:r>
              <a:rPr sz="2400" spc="240" dirty="0">
                <a:latin typeface="メイリオ" panose="020B0604030504040204" pitchFamily="50" charset="-128"/>
                <a:ea typeface="メイリオ" panose="020B0604030504040204" pitchFamily="50" charset="-128"/>
                <a:cs typeface="MS UI Gothic"/>
              </a:rPr>
              <a:t>，</a:t>
            </a:r>
            <a:r>
              <a:rPr sz="2400" spc="275" dirty="0">
                <a:latin typeface="メイリオ" panose="020B0604030504040204" pitchFamily="50" charset="-128"/>
                <a:ea typeface="メイリオ" panose="020B0604030504040204" pitchFamily="50" charset="-128"/>
                <a:cs typeface="MS UI Gothic"/>
              </a:rPr>
              <a:t>マ</a:t>
            </a:r>
            <a:r>
              <a:rPr sz="2400" spc="270" dirty="0">
                <a:latin typeface="メイリオ" panose="020B0604030504040204" pitchFamily="50" charset="-128"/>
                <a:ea typeface="メイリオ" panose="020B0604030504040204" pitchFamily="50" charset="-128"/>
                <a:cs typeface="MS UI Gothic"/>
              </a:rPr>
              <a:t>ウ</a:t>
            </a:r>
            <a:r>
              <a:rPr sz="2400" spc="275" dirty="0">
                <a:latin typeface="メイリオ" panose="020B0604030504040204" pitchFamily="50" charset="-128"/>
                <a:ea typeface="メイリオ" panose="020B0604030504040204" pitchFamily="50" charset="-128"/>
                <a:cs typeface="MS UI Gothic"/>
              </a:rPr>
              <a:t>ス</a:t>
            </a:r>
            <a:r>
              <a:rPr sz="2400" spc="260" dirty="0">
                <a:latin typeface="メイリオ" panose="020B0604030504040204" pitchFamily="50" charset="-128"/>
                <a:ea typeface="メイリオ" panose="020B0604030504040204" pitchFamily="50" charset="-128"/>
                <a:cs typeface="MS UI Gothic"/>
              </a:rPr>
              <a:t>ポ</a:t>
            </a:r>
            <a:r>
              <a:rPr sz="2400" spc="195" dirty="0">
                <a:latin typeface="メイリオ" panose="020B0604030504040204" pitchFamily="50" charset="-128"/>
                <a:ea typeface="メイリオ" panose="020B0604030504040204" pitchFamily="50" charset="-128"/>
                <a:cs typeface="MS UI Gothic"/>
              </a:rPr>
              <a:t>イ</a:t>
            </a:r>
            <a:r>
              <a:rPr sz="2400" spc="200" dirty="0">
                <a:latin typeface="メイリオ" panose="020B0604030504040204" pitchFamily="50" charset="-128"/>
                <a:ea typeface="メイリオ" panose="020B0604030504040204" pitchFamily="50" charset="-128"/>
                <a:cs typeface="MS UI Gothic"/>
              </a:rPr>
              <a:t>ン</a:t>
            </a:r>
            <a:r>
              <a:rPr sz="2400" spc="190" dirty="0">
                <a:latin typeface="メイリオ" panose="020B0604030504040204" pitchFamily="50" charset="-128"/>
                <a:ea typeface="メイリオ" panose="020B0604030504040204" pitchFamily="50" charset="-128"/>
                <a:cs typeface="MS UI Gothic"/>
              </a:rPr>
              <a:t>タ</a:t>
            </a:r>
            <a:r>
              <a:rPr sz="2400" spc="210" dirty="0">
                <a:latin typeface="メイリオ" panose="020B0604030504040204" pitchFamily="50" charset="-128"/>
                <a:ea typeface="メイリオ" panose="020B0604030504040204" pitchFamily="50" charset="-128"/>
                <a:cs typeface="MS UI Gothic"/>
              </a:rPr>
              <a:t>に</a:t>
            </a:r>
            <a:r>
              <a:rPr sz="2400" spc="270" dirty="0">
                <a:latin typeface="メイリオ" panose="020B0604030504040204" pitchFamily="50" charset="-128"/>
                <a:ea typeface="メイリオ" panose="020B0604030504040204" pitchFamily="50" charset="-128"/>
                <a:cs typeface="MS UI Gothic"/>
              </a:rPr>
              <a:t>吸着</a:t>
            </a:r>
            <a:r>
              <a:rPr sz="2400" spc="190" dirty="0">
                <a:latin typeface="メイリオ" panose="020B0604030504040204" pitchFamily="50" charset="-128"/>
                <a:ea typeface="メイリオ" panose="020B0604030504040204" pitchFamily="50" charset="-128"/>
                <a:cs typeface="MS UI Gothic"/>
              </a:rPr>
              <a:t>さ</a:t>
            </a:r>
            <a:r>
              <a:rPr sz="2400" spc="180" dirty="0">
                <a:latin typeface="メイリオ" panose="020B0604030504040204" pitchFamily="50" charset="-128"/>
                <a:ea typeface="メイリオ" panose="020B0604030504040204" pitchFamily="50" charset="-128"/>
                <a:cs typeface="MS UI Gothic"/>
              </a:rPr>
              <a:t>れ</a:t>
            </a:r>
            <a:r>
              <a:rPr sz="2400" spc="355" dirty="0">
                <a:latin typeface="メイリオ" panose="020B0604030504040204" pitchFamily="50" charset="-128"/>
                <a:ea typeface="メイリオ" panose="020B0604030504040204" pitchFamily="50" charset="-128"/>
                <a:cs typeface="MS UI Gothic"/>
              </a:rPr>
              <a:t>て</a:t>
            </a:r>
            <a:r>
              <a:rPr sz="2400" spc="365" dirty="0">
                <a:latin typeface="メイリオ" panose="020B0604030504040204" pitchFamily="50" charset="-128"/>
                <a:ea typeface="メイリオ" panose="020B0604030504040204" pitchFamily="50" charset="-128"/>
                <a:cs typeface="MS UI Gothic"/>
              </a:rPr>
              <a:t>い</a:t>
            </a:r>
            <a:r>
              <a:rPr sz="2400" spc="340" dirty="0">
                <a:latin typeface="メイリオ" panose="020B0604030504040204" pitchFamily="50" charset="-128"/>
                <a:ea typeface="メイリオ" panose="020B0604030504040204" pitchFamily="50" charset="-128"/>
                <a:cs typeface="MS UI Gothic"/>
              </a:rPr>
              <a:t>る</a:t>
            </a:r>
            <a:r>
              <a:rPr sz="2400" spc="305" dirty="0">
                <a:latin typeface="メイリオ" panose="020B0604030504040204" pitchFamily="50" charset="-128"/>
                <a:ea typeface="メイリオ" panose="020B0604030504040204" pitchFamily="50" charset="-128"/>
                <a:cs typeface="MS UI Gothic"/>
              </a:rPr>
              <a:t>フ</a:t>
            </a:r>
            <a:r>
              <a:rPr sz="2400" spc="260" dirty="0">
                <a:latin typeface="メイリオ" panose="020B0604030504040204" pitchFamily="50" charset="-128"/>
                <a:ea typeface="メイリオ" panose="020B0604030504040204" pitchFamily="50" charset="-128"/>
                <a:cs typeface="MS UI Gothic"/>
              </a:rPr>
              <a:t>ッ</a:t>
            </a:r>
            <a:r>
              <a:rPr sz="2400" spc="240" dirty="0">
                <a:latin typeface="メイリオ" panose="020B0604030504040204" pitchFamily="50" charset="-128"/>
                <a:ea typeface="メイリオ" panose="020B0604030504040204" pitchFamily="50" charset="-128"/>
                <a:cs typeface="MS UI Gothic"/>
              </a:rPr>
              <a:t>ト</a:t>
            </a:r>
            <a:r>
              <a:rPr sz="2400" spc="380" dirty="0">
                <a:latin typeface="メイリオ" panose="020B0604030504040204" pitchFamily="50" charset="-128"/>
                <a:ea typeface="メイリオ" panose="020B0604030504040204" pitchFamily="50" charset="-128"/>
                <a:cs typeface="MS UI Gothic"/>
              </a:rPr>
              <a:t>プ</a:t>
            </a:r>
            <a:r>
              <a:rPr sz="2400" spc="300" dirty="0">
                <a:latin typeface="メイリオ" panose="020B0604030504040204" pitchFamily="50" charset="-128"/>
                <a:ea typeface="メイリオ" panose="020B0604030504040204" pitchFamily="50" charset="-128"/>
                <a:cs typeface="MS UI Gothic"/>
              </a:rPr>
              <a:t>リ</a:t>
            </a:r>
            <a:r>
              <a:rPr sz="2400" spc="380" dirty="0">
                <a:latin typeface="メイリオ" panose="020B0604030504040204" pitchFamily="50" charset="-128"/>
                <a:ea typeface="メイリオ" panose="020B0604030504040204" pitchFamily="50" charset="-128"/>
                <a:cs typeface="MS UI Gothic"/>
              </a:rPr>
              <a:t>ン</a:t>
            </a:r>
            <a:r>
              <a:rPr sz="2400" spc="360" dirty="0">
                <a:latin typeface="メイリオ" panose="020B0604030504040204" pitchFamily="50" charset="-128"/>
                <a:ea typeface="メイリオ" panose="020B0604030504040204" pitchFamily="50" charset="-128"/>
                <a:cs typeface="MS UI Gothic"/>
              </a:rPr>
              <a:t>ト </a:t>
            </a:r>
            <a:r>
              <a:rPr sz="2400" spc="100" dirty="0">
                <a:latin typeface="メイリオ" panose="020B0604030504040204" pitchFamily="50" charset="-128"/>
                <a:ea typeface="メイリオ" panose="020B0604030504040204" pitchFamily="50" charset="-128"/>
                <a:cs typeface="MS UI Gothic"/>
              </a:rPr>
              <a:t>を</a:t>
            </a:r>
            <a:r>
              <a:rPr sz="2400" spc="135" dirty="0">
                <a:latin typeface="メイリオ" panose="020B0604030504040204" pitchFamily="50" charset="-128"/>
                <a:ea typeface="メイリオ" panose="020B0604030504040204" pitchFamily="50" charset="-128"/>
                <a:cs typeface="MS UI Gothic"/>
              </a:rPr>
              <a:t>目的</a:t>
            </a:r>
            <a:r>
              <a:rPr sz="2400" spc="110" dirty="0">
                <a:latin typeface="メイリオ" panose="020B0604030504040204" pitchFamily="50" charset="-128"/>
                <a:ea typeface="メイリオ" panose="020B0604030504040204" pitchFamily="50" charset="-128"/>
                <a:cs typeface="MS UI Gothic"/>
              </a:rPr>
              <a:t>の</a:t>
            </a:r>
            <a:r>
              <a:rPr sz="2400" spc="135" dirty="0">
                <a:latin typeface="メイリオ" panose="020B0604030504040204" pitchFamily="50" charset="-128"/>
                <a:ea typeface="メイリオ" panose="020B0604030504040204" pitchFamily="50" charset="-128"/>
                <a:cs typeface="MS UI Gothic"/>
              </a:rPr>
              <a:t>位置</a:t>
            </a:r>
            <a:r>
              <a:rPr sz="2400" spc="105" dirty="0">
                <a:latin typeface="メイリオ" panose="020B0604030504040204" pitchFamily="50" charset="-128"/>
                <a:ea typeface="メイリオ" panose="020B0604030504040204" pitchFamily="50" charset="-128"/>
                <a:cs typeface="MS UI Gothic"/>
              </a:rPr>
              <a:t>に</a:t>
            </a:r>
            <a:r>
              <a:rPr sz="2400" spc="135" dirty="0">
                <a:latin typeface="メイリオ" panose="020B0604030504040204" pitchFamily="50" charset="-128"/>
                <a:ea typeface="メイリオ" panose="020B0604030504040204" pitchFamily="50" charset="-128"/>
                <a:cs typeface="MS UI Gothic"/>
              </a:rPr>
              <a:t>配置</a:t>
            </a:r>
            <a:r>
              <a:rPr sz="2400" spc="95" dirty="0">
                <a:latin typeface="メイリオ" panose="020B0604030504040204" pitchFamily="50" charset="-128"/>
                <a:ea typeface="メイリオ" panose="020B0604030504040204" pitchFamily="50" charset="-128"/>
                <a:cs typeface="MS UI Gothic"/>
              </a:rPr>
              <a:t>し</a:t>
            </a:r>
            <a:r>
              <a:rPr sz="2400" spc="100"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p:txBody>
      </p:sp>
      <p:sp>
        <p:nvSpPr>
          <p:cNvPr id="3" name="object 3"/>
          <p:cNvSpPr txBox="1"/>
          <p:nvPr/>
        </p:nvSpPr>
        <p:spPr>
          <a:xfrm>
            <a:off x="1316672" y="5027350"/>
            <a:ext cx="7707785" cy="1767150"/>
          </a:xfrm>
          <a:prstGeom prst="rect">
            <a:avLst/>
          </a:prstGeom>
        </p:spPr>
        <p:txBody>
          <a:bodyPr vert="horz" wrap="square" lIns="0" tIns="12700" rIns="0" bIns="0" rtlCol="0">
            <a:spAutoFit/>
          </a:bodyPr>
          <a:lstStyle/>
          <a:p>
            <a:pPr marL="330200" marR="5080" indent="-317500">
              <a:lnSpc>
                <a:spcPct val="120000"/>
              </a:lnSpc>
              <a:spcBef>
                <a:spcPts val="100"/>
              </a:spcBef>
              <a:tabLst>
                <a:tab pos="329565" algn="l"/>
              </a:tabLst>
            </a:pPr>
            <a:r>
              <a:rPr sz="2400" dirty="0">
                <a:latin typeface="メイリオ" panose="020B0604030504040204" pitchFamily="50" charset="-128"/>
                <a:ea typeface="メイリオ" panose="020B0604030504040204" pitchFamily="50" charset="-128"/>
                <a:cs typeface="MS UI Gothic"/>
              </a:rPr>
              <a:t>⑦	</a:t>
            </a:r>
            <a:r>
              <a:rPr sz="2400" spc="254" dirty="0">
                <a:latin typeface="メイリオ" panose="020B0604030504040204" pitchFamily="50" charset="-128"/>
                <a:ea typeface="メイリオ" panose="020B0604030504040204" pitchFamily="50" charset="-128"/>
                <a:cs typeface="MS UI Gothic"/>
              </a:rPr>
              <a:t>マウ</a:t>
            </a:r>
            <a:r>
              <a:rPr sz="2400" spc="260" dirty="0">
                <a:latin typeface="メイリオ" panose="020B0604030504040204" pitchFamily="50" charset="-128"/>
                <a:ea typeface="メイリオ" panose="020B0604030504040204" pitchFamily="50" charset="-128"/>
                <a:cs typeface="MS UI Gothic"/>
              </a:rPr>
              <a:t>ス</a:t>
            </a:r>
            <a:r>
              <a:rPr sz="2400" spc="245" dirty="0">
                <a:latin typeface="メイリオ" panose="020B0604030504040204" pitchFamily="50" charset="-128"/>
                <a:ea typeface="メイリオ" panose="020B0604030504040204" pitchFamily="50" charset="-128"/>
                <a:cs typeface="MS UI Gothic"/>
              </a:rPr>
              <a:t>ポ</a:t>
            </a:r>
            <a:r>
              <a:rPr sz="2400" spc="335" dirty="0">
                <a:latin typeface="メイリオ" panose="020B0604030504040204" pitchFamily="50" charset="-128"/>
                <a:ea typeface="メイリオ" panose="020B0604030504040204" pitchFamily="50" charset="-128"/>
                <a:cs typeface="MS UI Gothic"/>
              </a:rPr>
              <a:t>イ</a:t>
            </a:r>
            <a:r>
              <a:rPr sz="2400" spc="345" dirty="0">
                <a:latin typeface="メイリオ" panose="020B0604030504040204" pitchFamily="50" charset="-128"/>
                <a:ea typeface="メイリオ" panose="020B0604030504040204" pitchFamily="50" charset="-128"/>
                <a:cs typeface="MS UI Gothic"/>
              </a:rPr>
              <a:t>ン</a:t>
            </a:r>
            <a:r>
              <a:rPr sz="2400" spc="320" dirty="0">
                <a:latin typeface="メイリオ" panose="020B0604030504040204" pitchFamily="50" charset="-128"/>
                <a:ea typeface="メイリオ" panose="020B0604030504040204" pitchFamily="50" charset="-128"/>
                <a:cs typeface="MS UI Gothic"/>
              </a:rPr>
              <a:t>タ</a:t>
            </a:r>
            <a:r>
              <a:rPr sz="2400" spc="350" dirty="0">
                <a:latin typeface="メイリオ" panose="020B0604030504040204" pitchFamily="50" charset="-128"/>
                <a:ea typeface="メイリオ" panose="020B0604030504040204" pitchFamily="50" charset="-128"/>
                <a:cs typeface="MS UI Gothic"/>
              </a:rPr>
              <a:t>を</a:t>
            </a:r>
            <a:r>
              <a:rPr sz="2400" spc="285" dirty="0">
                <a:latin typeface="メイリオ" panose="020B0604030504040204" pitchFamily="50" charset="-128"/>
                <a:ea typeface="メイリオ" panose="020B0604030504040204" pitchFamily="50" charset="-128"/>
                <a:cs typeface="MS UI Gothic"/>
              </a:rPr>
              <a:t>M3</a:t>
            </a:r>
            <a:r>
              <a:rPr sz="2400" spc="315" dirty="0">
                <a:latin typeface="メイリオ" panose="020B0604030504040204" pitchFamily="50" charset="-128"/>
                <a:ea typeface="メイリオ" panose="020B0604030504040204" pitchFamily="50" charset="-128"/>
                <a:cs typeface="MS UI Gothic"/>
              </a:rPr>
              <a:t>フ</a:t>
            </a:r>
            <a:r>
              <a:rPr sz="2400" spc="265" dirty="0">
                <a:latin typeface="メイリオ" panose="020B0604030504040204" pitchFamily="50" charset="-128"/>
                <a:ea typeface="メイリオ" panose="020B0604030504040204" pitchFamily="50" charset="-128"/>
                <a:cs typeface="MS UI Gothic"/>
              </a:rPr>
              <a:t>ッ</a:t>
            </a:r>
            <a:r>
              <a:rPr sz="2400" spc="229" dirty="0">
                <a:latin typeface="メイリオ" panose="020B0604030504040204" pitchFamily="50" charset="-128"/>
                <a:ea typeface="メイリオ" panose="020B0604030504040204" pitchFamily="50" charset="-128"/>
                <a:cs typeface="MS UI Gothic"/>
              </a:rPr>
              <a:t>ト</a:t>
            </a:r>
            <a:r>
              <a:rPr sz="2400" spc="270" dirty="0">
                <a:latin typeface="メイリオ" panose="020B0604030504040204" pitchFamily="50" charset="-128"/>
                <a:ea typeface="メイリオ" panose="020B0604030504040204" pitchFamily="50" charset="-128"/>
                <a:cs typeface="MS UI Gothic"/>
              </a:rPr>
              <a:t>プ</a:t>
            </a:r>
            <a:r>
              <a:rPr sz="2400" spc="210" dirty="0">
                <a:latin typeface="メイリオ" panose="020B0604030504040204" pitchFamily="50" charset="-128"/>
                <a:ea typeface="メイリオ" panose="020B0604030504040204" pitchFamily="50" charset="-128"/>
                <a:cs typeface="MS UI Gothic"/>
              </a:rPr>
              <a:t>リ</a:t>
            </a:r>
            <a:r>
              <a:rPr sz="2400" spc="265" dirty="0">
                <a:latin typeface="メイリオ" panose="020B0604030504040204" pitchFamily="50" charset="-128"/>
                <a:ea typeface="メイリオ" panose="020B0604030504040204" pitchFamily="50" charset="-128"/>
                <a:cs typeface="MS UI Gothic"/>
              </a:rPr>
              <a:t>ン</a:t>
            </a:r>
            <a:r>
              <a:rPr sz="2400" spc="250" dirty="0">
                <a:latin typeface="メイリオ" panose="020B0604030504040204" pitchFamily="50" charset="-128"/>
                <a:ea typeface="メイリオ" panose="020B0604030504040204" pitchFamily="50" charset="-128"/>
                <a:cs typeface="MS UI Gothic"/>
              </a:rPr>
              <a:t>ト</a:t>
            </a:r>
            <a:r>
              <a:rPr sz="2400" spc="280" dirty="0">
                <a:latin typeface="メイリオ" panose="020B0604030504040204" pitchFamily="50" charset="-128"/>
                <a:ea typeface="メイリオ" panose="020B0604030504040204" pitchFamily="50" charset="-128"/>
                <a:cs typeface="MS UI Gothic"/>
              </a:rPr>
              <a:t>に</a:t>
            </a:r>
            <a:r>
              <a:rPr sz="2400" spc="355" dirty="0">
                <a:latin typeface="メイリオ" panose="020B0604030504040204" pitchFamily="50" charset="-128"/>
                <a:ea typeface="メイリオ" panose="020B0604030504040204" pitchFamily="50" charset="-128"/>
                <a:cs typeface="MS UI Gothic"/>
              </a:rPr>
              <a:t>合</a:t>
            </a:r>
            <a:r>
              <a:rPr sz="2400" spc="300" dirty="0">
                <a:latin typeface="メイリオ" panose="020B0604030504040204" pitchFamily="50" charset="-128"/>
                <a:ea typeface="メイリオ" panose="020B0604030504040204" pitchFamily="50" charset="-128"/>
                <a:cs typeface="MS UI Gothic"/>
              </a:rPr>
              <a:t>わせ</a:t>
            </a:r>
            <a:r>
              <a:rPr sz="2400" spc="280" dirty="0">
                <a:latin typeface="メイリオ" panose="020B0604030504040204" pitchFamily="50" charset="-128"/>
                <a:ea typeface="メイリオ" panose="020B0604030504040204" pitchFamily="50" charset="-128"/>
                <a:cs typeface="MS UI Gothic"/>
              </a:rPr>
              <a:t>て</a:t>
            </a:r>
            <a:r>
              <a:rPr sz="2400" spc="290" dirty="0">
                <a:latin typeface="メイリオ" panose="020B0604030504040204" pitchFamily="50" charset="-128"/>
                <a:ea typeface="メイリオ" panose="020B0604030504040204" pitchFamily="50" charset="-128"/>
                <a:cs typeface="MS UI Gothic"/>
              </a:rPr>
              <a:t>シ</a:t>
            </a:r>
            <a:r>
              <a:rPr sz="2400" spc="180" dirty="0">
                <a:latin typeface="メイリオ" panose="020B0604030504040204" pitchFamily="50" charset="-128"/>
                <a:ea typeface="メイリオ" panose="020B0604030504040204" pitchFamily="50" charset="-128"/>
                <a:cs typeface="MS UI Gothic"/>
              </a:rPr>
              <a:t>ョ</a:t>
            </a:r>
            <a:r>
              <a:rPr sz="2400" spc="290" dirty="0">
                <a:latin typeface="メイリオ" panose="020B0604030504040204" pitchFamily="50" charset="-128"/>
                <a:ea typeface="メイリオ" panose="020B0604030504040204" pitchFamily="50" charset="-128"/>
                <a:cs typeface="MS UI Gothic"/>
              </a:rPr>
              <a:t>ー</a:t>
            </a:r>
            <a:r>
              <a:rPr sz="2400" spc="215" dirty="0">
                <a:latin typeface="メイリオ" panose="020B0604030504040204" pitchFamily="50" charset="-128"/>
                <a:ea typeface="メイリオ" panose="020B0604030504040204" pitchFamily="50" charset="-128"/>
                <a:cs typeface="MS UI Gothic"/>
              </a:rPr>
              <a:t>ト</a:t>
            </a:r>
            <a:r>
              <a:rPr sz="2400" spc="235" dirty="0">
                <a:latin typeface="メイリオ" panose="020B0604030504040204" pitchFamily="50" charset="-128"/>
                <a:ea typeface="メイリオ" panose="020B0604030504040204" pitchFamily="50" charset="-128"/>
                <a:cs typeface="MS UI Gothic"/>
              </a:rPr>
              <a:t>カ</a:t>
            </a:r>
            <a:r>
              <a:rPr sz="2400" spc="190" dirty="0">
                <a:latin typeface="メイリオ" panose="020B0604030504040204" pitchFamily="50" charset="-128"/>
                <a:ea typeface="メイリオ" panose="020B0604030504040204" pitchFamily="50" charset="-128"/>
                <a:cs typeface="MS UI Gothic"/>
              </a:rPr>
              <a:t>ッ</a:t>
            </a:r>
            <a:r>
              <a:rPr sz="2400" spc="235" dirty="0">
                <a:latin typeface="メイリオ" panose="020B0604030504040204" pitchFamily="50" charset="-128"/>
                <a:ea typeface="メイリオ" panose="020B0604030504040204" pitchFamily="50" charset="-128"/>
                <a:cs typeface="MS UI Gothic"/>
              </a:rPr>
              <a:t>ト</a:t>
            </a:r>
            <a:r>
              <a:rPr sz="2400" spc="175" dirty="0">
                <a:latin typeface="メイリオ" panose="020B0604030504040204" pitchFamily="50" charset="-128"/>
                <a:ea typeface="メイリオ" panose="020B0604030504040204" pitchFamily="50" charset="-128"/>
                <a:cs typeface="MS UI Gothic"/>
              </a:rPr>
              <a:t>E（</a:t>
            </a:r>
            <a:r>
              <a:rPr sz="2400" spc="330" dirty="0">
                <a:latin typeface="メイリオ" panose="020B0604030504040204" pitchFamily="50" charset="-128"/>
                <a:ea typeface="メイリオ" panose="020B0604030504040204" pitchFamily="50" charset="-128"/>
                <a:cs typeface="MS UI Gothic"/>
              </a:rPr>
              <a:t>編集</a:t>
            </a:r>
            <a:r>
              <a:rPr sz="2400" spc="165" dirty="0">
                <a:latin typeface="メイリオ" panose="020B0604030504040204" pitchFamily="50" charset="-128"/>
                <a:ea typeface="メイリオ" panose="020B0604030504040204" pitchFamily="50" charset="-128"/>
                <a:cs typeface="MS UI Gothic"/>
              </a:rPr>
              <a:t>）</a:t>
            </a:r>
            <a:r>
              <a:rPr sz="2400" spc="250" dirty="0">
                <a:latin typeface="メイリオ" panose="020B0604030504040204" pitchFamily="50" charset="-128"/>
                <a:ea typeface="メイリオ" panose="020B0604030504040204" pitchFamily="50" charset="-128"/>
                <a:cs typeface="MS UI Gothic"/>
              </a:rPr>
              <a:t>を</a:t>
            </a:r>
            <a:r>
              <a:rPr sz="2400" spc="330" dirty="0">
                <a:latin typeface="メイリオ" panose="020B0604030504040204" pitchFamily="50" charset="-128"/>
                <a:ea typeface="メイリオ" panose="020B0604030504040204" pitchFamily="50" charset="-128"/>
                <a:cs typeface="MS UI Gothic"/>
              </a:rPr>
              <a:t>入力</a:t>
            </a:r>
            <a:r>
              <a:rPr sz="2400" spc="240" dirty="0">
                <a:latin typeface="メイリオ" panose="020B0604030504040204" pitchFamily="50" charset="-128"/>
                <a:ea typeface="メイリオ" panose="020B0604030504040204" pitchFamily="50" charset="-128"/>
                <a:cs typeface="MS UI Gothic"/>
              </a:rPr>
              <a:t>し</a:t>
            </a:r>
            <a:r>
              <a:rPr sz="2400" spc="250"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 </a:t>
            </a:r>
            <a:r>
              <a:rPr sz="2400" spc="260" dirty="0">
                <a:latin typeface="メイリオ" panose="020B0604030504040204" pitchFamily="50" charset="-128"/>
                <a:ea typeface="メイリオ" panose="020B0604030504040204" pitchFamily="50" charset="-128"/>
                <a:cs typeface="MS UI Gothic"/>
              </a:rPr>
              <a:t>こ</a:t>
            </a:r>
            <a:r>
              <a:rPr sz="2400" spc="305" dirty="0">
                <a:latin typeface="メイリオ" panose="020B0604030504040204" pitchFamily="50" charset="-128"/>
                <a:ea typeface="メイリオ" panose="020B0604030504040204" pitchFamily="50" charset="-128"/>
                <a:cs typeface="MS UI Gothic"/>
              </a:rPr>
              <a:t>の</a:t>
            </a:r>
            <a:r>
              <a:rPr sz="2400" spc="235" dirty="0">
                <a:latin typeface="メイリオ" panose="020B0604030504040204" pitchFamily="50" charset="-128"/>
                <a:ea typeface="メイリオ" panose="020B0604030504040204" pitchFamily="50" charset="-128"/>
                <a:cs typeface="MS UI Gothic"/>
              </a:rPr>
              <a:t>と</a:t>
            </a:r>
            <a:r>
              <a:rPr sz="2400" spc="280" dirty="0">
                <a:latin typeface="メイリオ" panose="020B0604030504040204" pitchFamily="50" charset="-128"/>
                <a:ea typeface="メイリオ" panose="020B0604030504040204" pitchFamily="50" charset="-128"/>
                <a:cs typeface="MS UI Gothic"/>
              </a:rPr>
              <a:t>き</a:t>
            </a:r>
            <a:r>
              <a:rPr sz="2400" spc="375" dirty="0">
                <a:latin typeface="メイリオ" panose="020B0604030504040204" pitchFamily="50" charset="-128"/>
                <a:ea typeface="メイリオ" panose="020B0604030504040204" pitchFamily="50" charset="-128"/>
                <a:cs typeface="MS UI Gothic"/>
              </a:rPr>
              <a:t>図</a:t>
            </a:r>
            <a:r>
              <a:rPr sz="2400" spc="185" dirty="0">
                <a:latin typeface="メイリオ" panose="020B0604030504040204" pitchFamily="50" charset="-128"/>
                <a:ea typeface="メイリオ" panose="020B0604030504040204" pitchFamily="50" charset="-128"/>
                <a:cs typeface="MS UI Gothic"/>
              </a:rPr>
              <a:t>9-10</a:t>
            </a:r>
            <a:r>
              <a:rPr sz="2400" spc="305" dirty="0">
                <a:latin typeface="メイリオ" panose="020B0604030504040204" pitchFamily="50" charset="-128"/>
                <a:ea typeface="メイリオ" panose="020B0604030504040204" pitchFamily="50" charset="-128"/>
                <a:cs typeface="MS UI Gothic"/>
              </a:rPr>
              <a:t>の</a:t>
            </a:r>
            <a:r>
              <a:rPr sz="2400" spc="280" dirty="0">
                <a:latin typeface="メイリオ" panose="020B0604030504040204" pitchFamily="50" charset="-128"/>
                <a:ea typeface="メイリオ" panose="020B0604030504040204" pitchFamily="50" charset="-128"/>
                <a:cs typeface="MS UI Gothic"/>
              </a:rPr>
              <a:t>よ</a:t>
            </a:r>
            <a:r>
              <a:rPr sz="2400" spc="220" dirty="0">
                <a:latin typeface="メイリオ" panose="020B0604030504040204" pitchFamily="50" charset="-128"/>
                <a:ea typeface="メイリオ" panose="020B0604030504040204" pitchFamily="50" charset="-128"/>
                <a:cs typeface="MS UI Gothic"/>
              </a:rPr>
              <a:t>う</a:t>
            </a:r>
            <a:r>
              <a:rPr sz="2400" spc="295" dirty="0">
                <a:latin typeface="メイリオ" panose="020B0604030504040204" pitchFamily="50" charset="-128"/>
                <a:ea typeface="メイリオ" panose="020B0604030504040204" pitchFamily="50" charset="-128"/>
                <a:cs typeface="MS UI Gothic"/>
              </a:rPr>
              <a:t>に</a:t>
            </a:r>
            <a:r>
              <a:rPr sz="2400" spc="250" dirty="0">
                <a:latin typeface="メイリオ" panose="020B0604030504040204" pitchFamily="50" charset="-128"/>
                <a:ea typeface="メイリオ" panose="020B0604030504040204" pitchFamily="50" charset="-128"/>
                <a:cs typeface="MS UI Gothic"/>
              </a:rPr>
              <a:t>フ</a:t>
            </a:r>
            <a:r>
              <a:rPr sz="2400" spc="215" dirty="0">
                <a:latin typeface="メイリオ" panose="020B0604030504040204" pitchFamily="50" charset="-128"/>
                <a:ea typeface="メイリオ" panose="020B0604030504040204" pitchFamily="50" charset="-128"/>
                <a:cs typeface="MS UI Gothic"/>
              </a:rPr>
              <a:t>ッ</a:t>
            </a:r>
            <a:r>
              <a:rPr sz="2400" spc="229" dirty="0">
                <a:latin typeface="メイリオ" panose="020B0604030504040204" pitchFamily="50" charset="-128"/>
                <a:ea typeface="メイリオ" panose="020B0604030504040204" pitchFamily="50" charset="-128"/>
                <a:cs typeface="MS UI Gothic"/>
              </a:rPr>
              <a:t>ト</a:t>
            </a:r>
            <a:r>
              <a:rPr sz="2400" spc="204" dirty="0">
                <a:latin typeface="メイリオ" panose="020B0604030504040204" pitchFamily="50" charset="-128"/>
                <a:ea typeface="メイリオ" panose="020B0604030504040204" pitchFamily="50" charset="-128"/>
                <a:cs typeface="MS UI Gothic"/>
              </a:rPr>
              <a:t>プ</a:t>
            </a:r>
            <a:r>
              <a:rPr sz="2400" spc="155" dirty="0">
                <a:latin typeface="メイリオ" panose="020B0604030504040204" pitchFamily="50" charset="-128"/>
                <a:ea typeface="メイリオ" panose="020B0604030504040204" pitchFamily="50" charset="-128"/>
                <a:cs typeface="MS UI Gothic"/>
              </a:rPr>
              <a:t>リ</a:t>
            </a:r>
            <a:r>
              <a:rPr sz="2400" spc="200" dirty="0">
                <a:latin typeface="メイリオ" panose="020B0604030504040204" pitchFamily="50" charset="-128"/>
                <a:ea typeface="メイリオ" panose="020B0604030504040204" pitchFamily="50" charset="-128"/>
                <a:cs typeface="MS UI Gothic"/>
              </a:rPr>
              <a:t>ン</a:t>
            </a:r>
            <a:r>
              <a:rPr sz="2400" spc="190" dirty="0">
                <a:latin typeface="メイリオ" panose="020B0604030504040204" pitchFamily="50" charset="-128"/>
                <a:ea typeface="メイリオ" panose="020B0604030504040204" pitchFamily="50" charset="-128"/>
                <a:cs typeface="MS UI Gothic"/>
              </a:rPr>
              <a:t>ト</a:t>
            </a:r>
            <a:r>
              <a:rPr sz="2400" spc="220" dirty="0">
                <a:latin typeface="メイリオ" panose="020B0604030504040204" pitchFamily="50" charset="-128"/>
                <a:ea typeface="メイリオ" panose="020B0604030504040204" pitchFamily="50" charset="-128"/>
                <a:cs typeface="MS UI Gothic"/>
              </a:rPr>
              <a:t>の</a:t>
            </a:r>
            <a:r>
              <a:rPr sz="2400" spc="270" dirty="0">
                <a:latin typeface="メイリオ" panose="020B0604030504040204" pitchFamily="50" charset="-128"/>
                <a:ea typeface="メイリオ" panose="020B0604030504040204" pitchFamily="50" charset="-128"/>
                <a:cs typeface="MS UI Gothic"/>
              </a:rPr>
              <a:t>中央部</a:t>
            </a:r>
            <a:r>
              <a:rPr sz="2400" spc="220" dirty="0">
                <a:latin typeface="メイリオ" panose="020B0604030504040204" pitchFamily="50" charset="-128"/>
                <a:ea typeface="メイリオ" panose="020B0604030504040204" pitchFamily="50" charset="-128"/>
                <a:cs typeface="MS UI Gothic"/>
              </a:rPr>
              <a:t>で</a:t>
            </a:r>
            <a:r>
              <a:rPr sz="2400" spc="229" dirty="0">
                <a:latin typeface="メイリオ" panose="020B0604030504040204" pitchFamily="50" charset="-128"/>
                <a:ea typeface="メイリオ" panose="020B0604030504040204" pitchFamily="50" charset="-128"/>
                <a:cs typeface="MS UI Gothic"/>
              </a:rPr>
              <a:t>な</a:t>
            </a:r>
            <a:r>
              <a:rPr sz="2400" spc="135" dirty="0">
                <a:latin typeface="メイリオ" panose="020B0604030504040204" pitchFamily="50" charset="-128"/>
                <a:ea typeface="メイリオ" panose="020B0604030504040204" pitchFamily="50" charset="-128"/>
                <a:cs typeface="MS UI Gothic"/>
              </a:rPr>
              <a:t>く</a:t>
            </a:r>
            <a:r>
              <a:rPr sz="2400" spc="270" dirty="0">
                <a:latin typeface="メイリオ" panose="020B0604030504040204" pitchFamily="50" charset="-128"/>
                <a:ea typeface="メイリオ" panose="020B0604030504040204" pitchFamily="50" charset="-128"/>
                <a:cs typeface="MS UI Gothic"/>
              </a:rPr>
              <a:t>少</a:t>
            </a:r>
            <a:r>
              <a:rPr sz="2400" spc="145" dirty="0">
                <a:latin typeface="メイリオ" panose="020B0604030504040204" pitchFamily="50" charset="-128"/>
                <a:ea typeface="メイリオ" panose="020B0604030504040204" pitchFamily="50" charset="-128"/>
                <a:cs typeface="MS UI Gothic"/>
              </a:rPr>
              <a:t>し</a:t>
            </a:r>
            <a:r>
              <a:rPr sz="2400" spc="135" dirty="0">
                <a:latin typeface="メイリオ" panose="020B0604030504040204" pitchFamily="50" charset="-128"/>
                <a:ea typeface="メイリオ" panose="020B0604030504040204" pitchFamily="50" charset="-128"/>
                <a:cs typeface="MS UI Gothic"/>
              </a:rPr>
              <a:t>ず</a:t>
            </a:r>
            <a:r>
              <a:rPr sz="2400" spc="145" dirty="0">
                <a:latin typeface="メイリオ" panose="020B0604030504040204" pitchFamily="50" charset="-128"/>
                <a:ea typeface="メイリオ" panose="020B0604030504040204" pitchFamily="50" charset="-128"/>
                <a:cs typeface="MS UI Gothic"/>
              </a:rPr>
              <a:t>れ</a:t>
            </a:r>
            <a:r>
              <a:rPr sz="2400" spc="125" dirty="0">
                <a:latin typeface="メイリオ" panose="020B0604030504040204" pitchFamily="50" charset="-128"/>
                <a:ea typeface="メイリオ" panose="020B0604030504040204" pitchFamily="50" charset="-128"/>
                <a:cs typeface="MS UI Gothic"/>
              </a:rPr>
              <a:t>た</a:t>
            </a:r>
            <a:r>
              <a:rPr sz="2400" spc="160" dirty="0">
                <a:latin typeface="メイリオ" panose="020B0604030504040204" pitchFamily="50" charset="-128"/>
                <a:ea typeface="メイリオ" panose="020B0604030504040204" pitchFamily="50" charset="-128"/>
                <a:cs typeface="MS UI Gothic"/>
              </a:rPr>
              <a:t>場所</a:t>
            </a:r>
            <a:r>
              <a:rPr sz="2400" spc="125" dirty="0">
                <a:latin typeface="メイリオ" panose="020B0604030504040204" pitchFamily="50" charset="-128"/>
                <a:ea typeface="メイリオ" panose="020B0604030504040204" pitchFamily="50" charset="-128"/>
                <a:cs typeface="MS UI Gothic"/>
              </a:rPr>
              <a:t>に</a:t>
            </a:r>
            <a:r>
              <a:rPr sz="2400" spc="160" dirty="0">
                <a:latin typeface="メイリオ" panose="020B0604030504040204" pitchFamily="50" charset="-128"/>
                <a:ea typeface="メイリオ" panose="020B0604030504040204" pitchFamily="50" charset="-128"/>
                <a:cs typeface="MS UI Gothic"/>
              </a:rPr>
              <a:t>合</a:t>
            </a:r>
            <a:r>
              <a:rPr sz="2400" spc="135" dirty="0">
                <a:latin typeface="メイリオ" panose="020B0604030504040204" pitchFamily="50" charset="-128"/>
                <a:ea typeface="メイリオ" panose="020B0604030504040204" pitchFamily="50" charset="-128"/>
                <a:cs typeface="MS UI Gothic"/>
              </a:rPr>
              <a:t>わせ</a:t>
            </a:r>
            <a:r>
              <a:rPr sz="2400" spc="120"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p:txBody>
      </p:sp>
      <p:sp>
        <p:nvSpPr>
          <p:cNvPr id="5" name="object 5"/>
          <p:cNvSpPr/>
          <p:nvPr/>
        </p:nvSpPr>
        <p:spPr>
          <a:xfrm>
            <a:off x="3713956" y="2211169"/>
            <a:ext cx="533400" cy="594360"/>
          </a:xfrm>
          <a:prstGeom prst="rect">
            <a:avLst/>
          </a:prstGeom>
          <a:blipFill>
            <a:blip r:embed="rId2" cstate="print"/>
            <a:stretch>
              <a:fillRect/>
            </a:stretch>
          </a:blipFill>
        </p:spPr>
        <p:txBody>
          <a:bodyPr wrap="square" lIns="0" tIns="0" rIns="0" bIns="0" rtlCol="0"/>
          <a:lstStyle/>
          <a:p>
            <a:endParaRPr dirty="0"/>
          </a:p>
        </p:txBody>
      </p:sp>
      <p:sp>
        <p:nvSpPr>
          <p:cNvPr id="14" name="object 14"/>
          <p:cNvSpPr txBox="1">
            <a:spLocks noGrp="1"/>
          </p:cNvSpPr>
          <p:nvPr>
            <p:ph type="sldNum" sz="quarter" idx="7"/>
          </p:nvPr>
        </p:nvSpPr>
        <p:spPr>
          <a:xfrm>
            <a:off x="8610553" y="10223500"/>
            <a:ext cx="591077" cy="169277"/>
          </a:xfrm>
        </p:spPr>
        <p:txBody>
          <a:bodyPr/>
          <a:lstStyle/>
          <a:p>
            <a:r>
              <a:rPr lang="en-US" altLang="ja-JP" dirty="0"/>
              <a:t>24</a:t>
            </a:r>
          </a:p>
        </p:txBody>
      </p:sp>
      <p:grpSp>
        <p:nvGrpSpPr>
          <p:cNvPr id="20" name="グループ化 19">
            <a:extLst>
              <a:ext uri="{FF2B5EF4-FFF2-40B4-BE49-F238E27FC236}">
                <a16:creationId xmlns:a16="http://schemas.microsoft.com/office/drawing/2014/main" id="{8726E10D-C04C-4759-9C87-34D86931D62A}"/>
              </a:ext>
            </a:extLst>
          </p:cNvPr>
          <p:cNvGrpSpPr/>
          <p:nvPr/>
        </p:nvGrpSpPr>
        <p:grpSpPr>
          <a:xfrm>
            <a:off x="8971756" y="4737101"/>
            <a:ext cx="9668165" cy="5655676"/>
            <a:chOff x="9657556" y="5499100"/>
            <a:chExt cx="7534431" cy="4480316"/>
          </a:xfrm>
        </p:grpSpPr>
        <p:grpSp>
          <p:nvGrpSpPr>
            <p:cNvPr id="18" name="グループ化 17">
              <a:extLst>
                <a:ext uri="{FF2B5EF4-FFF2-40B4-BE49-F238E27FC236}">
                  <a16:creationId xmlns:a16="http://schemas.microsoft.com/office/drawing/2014/main" id="{22129578-1311-45C2-BB1D-CD887C47B5B7}"/>
                </a:ext>
              </a:extLst>
            </p:cNvPr>
            <p:cNvGrpSpPr/>
            <p:nvPr/>
          </p:nvGrpSpPr>
          <p:grpSpPr>
            <a:xfrm>
              <a:off x="9657556" y="5499100"/>
              <a:ext cx="7534431" cy="3966126"/>
              <a:chOff x="1667199" y="6067813"/>
              <a:chExt cx="7534431" cy="3966126"/>
            </a:xfrm>
          </p:grpSpPr>
          <p:grpSp>
            <p:nvGrpSpPr>
              <p:cNvPr id="16" name="グループ化 15">
                <a:extLst>
                  <a:ext uri="{FF2B5EF4-FFF2-40B4-BE49-F238E27FC236}">
                    <a16:creationId xmlns:a16="http://schemas.microsoft.com/office/drawing/2014/main" id="{0B1812CD-9D3F-491B-AA40-FBAA18CB3872}"/>
                  </a:ext>
                </a:extLst>
              </p:cNvPr>
              <p:cNvGrpSpPr/>
              <p:nvPr/>
            </p:nvGrpSpPr>
            <p:grpSpPr>
              <a:xfrm>
                <a:off x="1667199" y="6067813"/>
                <a:ext cx="7534431" cy="3966126"/>
                <a:chOff x="1667199" y="6067813"/>
                <a:chExt cx="7534431" cy="3966126"/>
              </a:xfrm>
            </p:grpSpPr>
            <p:sp>
              <p:nvSpPr>
                <p:cNvPr id="6" name="object 6"/>
                <p:cNvSpPr/>
                <p:nvPr/>
              </p:nvSpPr>
              <p:spPr>
                <a:xfrm>
                  <a:off x="1667199" y="6067813"/>
                  <a:ext cx="7534431" cy="3966126"/>
                </a:xfrm>
                <a:prstGeom prst="rect">
                  <a:avLst/>
                </a:prstGeom>
                <a:blipFill>
                  <a:blip r:embed="rId3" cstate="print"/>
                  <a:stretch>
                    <a:fillRect/>
                  </a:stretch>
                </a:blipFill>
              </p:spPr>
              <p:txBody>
                <a:bodyPr wrap="square" lIns="0" tIns="0" rIns="0" bIns="0" rtlCol="0"/>
                <a:lstStyle/>
                <a:p>
                  <a:endParaRPr dirty="0"/>
                </a:p>
              </p:txBody>
            </p:sp>
            <p:sp>
              <p:nvSpPr>
                <p:cNvPr id="7" name="object 7"/>
                <p:cNvSpPr/>
                <p:nvPr/>
              </p:nvSpPr>
              <p:spPr>
                <a:xfrm>
                  <a:off x="2331524" y="6614239"/>
                  <a:ext cx="4258467" cy="348703"/>
                </a:xfrm>
                <a:custGeom>
                  <a:avLst/>
                  <a:gdLst/>
                  <a:ahLst/>
                  <a:cxnLst/>
                  <a:rect l="l" t="t" r="r" b="b"/>
                  <a:pathLst>
                    <a:path w="2757804" h="192404">
                      <a:moveTo>
                        <a:pt x="0" y="0"/>
                      </a:moveTo>
                      <a:lnTo>
                        <a:pt x="2757472" y="0"/>
                      </a:lnTo>
                      <a:lnTo>
                        <a:pt x="2757472" y="192296"/>
                      </a:lnTo>
                      <a:lnTo>
                        <a:pt x="0" y="192296"/>
                      </a:lnTo>
                      <a:lnTo>
                        <a:pt x="0" y="0"/>
                      </a:lnTo>
                      <a:close/>
                    </a:path>
                  </a:pathLst>
                </a:custGeom>
                <a:ln w="25400">
                  <a:solidFill>
                    <a:srgbClr val="FF2600"/>
                  </a:solidFill>
                </a:ln>
              </p:spPr>
              <p:txBody>
                <a:bodyPr wrap="square" lIns="0" tIns="0" rIns="0" bIns="0" rtlCol="0"/>
                <a:lstStyle/>
                <a:p>
                  <a:endParaRPr dirty="0"/>
                </a:p>
              </p:txBody>
            </p:sp>
            <p:sp>
              <p:nvSpPr>
                <p:cNvPr id="8" name="object 8"/>
                <p:cNvSpPr/>
                <p:nvPr/>
              </p:nvSpPr>
              <p:spPr>
                <a:xfrm>
                  <a:off x="2372345" y="7596287"/>
                  <a:ext cx="3982937" cy="348703"/>
                </a:xfrm>
                <a:custGeom>
                  <a:avLst/>
                  <a:gdLst/>
                  <a:ahLst/>
                  <a:cxnLst/>
                  <a:rect l="l" t="t" r="r" b="b"/>
                  <a:pathLst>
                    <a:path w="2579370" h="192404">
                      <a:moveTo>
                        <a:pt x="0" y="0"/>
                      </a:moveTo>
                      <a:lnTo>
                        <a:pt x="2578944" y="0"/>
                      </a:lnTo>
                      <a:lnTo>
                        <a:pt x="2578944" y="192296"/>
                      </a:lnTo>
                      <a:lnTo>
                        <a:pt x="0" y="192296"/>
                      </a:lnTo>
                      <a:lnTo>
                        <a:pt x="0" y="0"/>
                      </a:lnTo>
                      <a:close/>
                    </a:path>
                  </a:pathLst>
                </a:custGeom>
                <a:ln w="25400">
                  <a:solidFill>
                    <a:srgbClr val="FF2600"/>
                  </a:solidFill>
                </a:ln>
              </p:spPr>
              <p:txBody>
                <a:bodyPr wrap="square" lIns="0" tIns="0" rIns="0" bIns="0" rtlCol="0"/>
                <a:lstStyle/>
                <a:p>
                  <a:endParaRPr dirty="0"/>
                </a:p>
              </p:txBody>
            </p:sp>
            <p:sp>
              <p:nvSpPr>
                <p:cNvPr id="9" name="object 9"/>
                <p:cNvSpPr/>
                <p:nvPr/>
              </p:nvSpPr>
              <p:spPr>
                <a:xfrm>
                  <a:off x="1708269" y="7505314"/>
                  <a:ext cx="594205" cy="451128"/>
                </a:xfrm>
                <a:custGeom>
                  <a:avLst/>
                  <a:gdLst/>
                  <a:ahLst/>
                  <a:cxnLst/>
                  <a:rect l="l" t="t" r="r" b="b"/>
                  <a:pathLst>
                    <a:path w="384810" h="248920">
                      <a:moveTo>
                        <a:pt x="235346" y="0"/>
                      </a:moveTo>
                      <a:lnTo>
                        <a:pt x="51989" y="0"/>
                      </a:lnTo>
                      <a:lnTo>
                        <a:pt x="31782" y="4095"/>
                      </a:lnTo>
                      <a:lnTo>
                        <a:pt x="15253" y="15254"/>
                      </a:lnTo>
                      <a:lnTo>
                        <a:pt x="4095" y="31783"/>
                      </a:lnTo>
                      <a:lnTo>
                        <a:pt x="0" y="51991"/>
                      </a:lnTo>
                      <a:lnTo>
                        <a:pt x="0" y="197247"/>
                      </a:lnTo>
                      <a:lnTo>
                        <a:pt x="4095" y="217393"/>
                      </a:lnTo>
                      <a:lnTo>
                        <a:pt x="15253" y="233785"/>
                      </a:lnTo>
                      <a:lnTo>
                        <a:pt x="31782" y="244807"/>
                      </a:lnTo>
                      <a:lnTo>
                        <a:pt x="51989" y="248841"/>
                      </a:lnTo>
                      <a:lnTo>
                        <a:pt x="235346" y="248841"/>
                      </a:lnTo>
                      <a:lnTo>
                        <a:pt x="255491" y="244807"/>
                      </a:lnTo>
                      <a:lnTo>
                        <a:pt x="271884" y="233785"/>
                      </a:lnTo>
                      <a:lnTo>
                        <a:pt x="282906" y="217393"/>
                      </a:lnTo>
                      <a:lnTo>
                        <a:pt x="286939" y="197247"/>
                      </a:lnTo>
                      <a:lnTo>
                        <a:pt x="286939" y="188912"/>
                      </a:lnTo>
                      <a:lnTo>
                        <a:pt x="384571" y="132953"/>
                      </a:lnTo>
                      <a:lnTo>
                        <a:pt x="286939" y="76993"/>
                      </a:lnTo>
                      <a:lnTo>
                        <a:pt x="286939" y="51991"/>
                      </a:lnTo>
                      <a:lnTo>
                        <a:pt x="282906" y="31783"/>
                      </a:lnTo>
                      <a:lnTo>
                        <a:pt x="271884" y="15254"/>
                      </a:lnTo>
                      <a:lnTo>
                        <a:pt x="255491" y="4095"/>
                      </a:lnTo>
                      <a:lnTo>
                        <a:pt x="235346" y="0"/>
                      </a:lnTo>
                      <a:close/>
                    </a:path>
                  </a:pathLst>
                </a:custGeom>
                <a:solidFill>
                  <a:srgbClr val="FFF9B0"/>
                </a:solidFill>
              </p:spPr>
              <p:txBody>
                <a:bodyPr wrap="square" lIns="0" tIns="0" rIns="0" bIns="0" rtlCol="0"/>
                <a:lstStyle/>
                <a:p>
                  <a:endParaRPr dirty="0"/>
                </a:p>
              </p:txBody>
            </p:sp>
            <p:sp>
              <p:nvSpPr>
                <p:cNvPr id="10" name="object 10"/>
                <p:cNvSpPr/>
                <p:nvPr/>
              </p:nvSpPr>
              <p:spPr>
                <a:xfrm>
                  <a:off x="1708269" y="7505314"/>
                  <a:ext cx="594205" cy="451128"/>
                </a:xfrm>
                <a:custGeom>
                  <a:avLst/>
                  <a:gdLst/>
                  <a:ahLst/>
                  <a:cxnLst/>
                  <a:rect l="l" t="t" r="r" b="b"/>
                  <a:pathLst>
                    <a:path w="384810" h="248920">
                      <a:moveTo>
                        <a:pt x="51990" y="0"/>
                      </a:moveTo>
                      <a:lnTo>
                        <a:pt x="31783" y="4095"/>
                      </a:lnTo>
                      <a:lnTo>
                        <a:pt x="15253" y="15253"/>
                      </a:lnTo>
                      <a:lnTo>
                        <a:pt x="4095" y="31783"/>
                      </a:lnTo>
                      <a:lnTo>
                        <a:pt x="0" y="51990"/>
                      </a:lnTo>
                      <a:lnTo>
                        <a:pt x="0" y="197246"/>
                      </a:lnTo>
                      <a:lnTo>
                        <a:pt x="4095" y="217392"/>
                      </a:lnTo>
                      <a:lnTo>
                        <a:pt x="15253" y="233785"/>
                      </a:lnTo>
                      <a:lnTo>
                        <a:pt x="31783" y="244807"/>
                      </a:lnTo>
                      <a:lnTo>
                        <a:pt x="51990" y="248840"/>
                      </a:lnTo>
                      <a:lnTo>
                        <a:pt x="235346" y="248840"/>
                      </a:lnTo>
                      <a:lnTo>
                        <a:pt x="255492" y="244807"/>
                      </a:lnTo>
                      <a:lnTo>
                        <a:pt x="271885" y="233785"/>
                      </a:lnTo>
                      <a:lnTo>
                        <a:pt x="282907" y="217392"/>
                      </a:lnTo>
                      <a:lnTo>
                        <a:pt x="286940" y="197246"/>
                      </a:lnTo>
                      <a:lnTo>
                        <a:pt x="286940" y="188912"/>
                      </a:lnTo>
                      <a:lnTo>
                        <a:pt x="384571" y="132953"/>
                      </a:lnTo>
                      <a:lnTo>
                        <a:pt x="286940" y="76993"/>
                      </a:lnTo>
                      <a:lnTo>
                        <a:pt x="286940" y="51990"/>
                      </a:lnTo>
                      <a:lnTo>
                        <a:pt x="282907" y="31783"/>
                      </a:lnTo>
                      <a:lnTo>
                        <a:pt x="271885" y="15253"/>
                      </a:lnTo>
                      <a:lnTo>
                        <a:pt x="255492" y="4095"/>
                      </a:lnTo>
                      <a:lnTo>
                        <a:pt x="235346" y="0"/>
                      </a:lnTo>
                      <a:lnTo>
                        <a:pt x="51990" y="0"/>
                      </a:lnTo>
                      <a:close/>
                    </a:path>
                  </a:pathLst>
                </a:custGeom>
                <a:ln w="12700">
                  <a:solidFill>
                    <a:srgbClr val="A7A7A7"/>
                  </a:solidFill>
                </a:ln>
              </p:spPr>
              <p:txBody>
                <a:bodyPr wrap="square" lIns="0" tIns="0" rIns="0" bIns="0" rtlCol="0"/>
                <a:lstStyle/>
                <a:p>
                  <a:endParaRPr dirty="0"/>
                </a:p>
              </p:txBody>
            </p:sp>
            <p:sp>
              <p:nvSpPr>
                <p:cNvPr id="11" name="object 11"/>
                <p:cNvSpPr/>
                <p:nvPr/>
              </p:nvSpPr>
              <p:spPr>
                <a:xfrm>
                  <a:off x="1708269" y="6562999"/>
                  <a:ext cx="594205" cy="451128"/>
                </a:xfrm>
                <a:custGeom>
                  <a:avLst/>
                  <a:gdLst/>
                  <a:ahLst/>
                  <a:cxnLst/>
                  <a:rect l="l" t="t" r="r" b="b"/>
                  <a:pathLst>
                    <a:path w="384810" h="248920">
                      <a:moveTo>
                        <a:pt x="235346" y="0"/>
                      </a:moveTo>
                      <a:lnTo>
                        <a:pt x="51989" y="0"/>
                      </a:lnTo>
                      <a:lnTo>
                        <a:pt x="31782" y="4095"/>
                      </a:lnTo>
                      <a:lnTo>
                        <a:pt x="15253" y="15254"/>
                      </a:lnTo>
                      <a:lnTo>
                        <a:pt x="4095" y="31783"/>
                      </a:lnTo>
                      <a:lnTo>
                        <a:pt x="0" y="51991"/>
                      </a:lnTo>
                      <a:lnTo>
                        <a:pt x="0" y="197247"/>
                      </a:lnTo>
                      <a:lnTo>
                        <a:pt x="4095" y="217393"/>
                      </a:lnTo>
                      <a:lnTo>
                        <a:pt x="15253" y="233785"/>
                      </a:lnTo>
                      <a:lnTo>
                        <a:pt x="31782" y="244807"/>
                      </a:lnTo>
                      <a:lnTo>
                        <a:pt x="51989" y="248841"/>
                      </a:lnTo>
                      <a:lnTo>
                        <a:pt x="235346" y="248841"/>
                      </a:lnTo>
                      <a:lnTo>
                        <a:pt x="255491" y="244807"/>
                      </a:lnTo>
                      <a:lnTo>
                        <a:pt x="271884" y="233785"/>
                      </a:lnTo>
                      <a:lnTo>
                        <a:pt x="282906" y="217393"/>
                      </a:lnTo>
                      <a:lnTo>
                        <a:pt x="286939" y="197247"/>
                      </a:lnTo>
                      <a:lnTo>
                        <a:pt x="286939" y="188912"/>
                      </a:lnTo>
                      <a:lnTo>
                        <a:pt x="384571" y="132953"/>
                      </a:lnTo>
                      <a:lnTo>
                        <a:pt x="286939" y="76993"/>
                      </a:lnTo>
                      <a:lnTo>
                        <a:pt x="286939" y="51991"/>
                      </a:lnTo>
                      <a:lnTo>
                        <a:pt x="282906" y="31783"/>
                      </a:lnTo>
                      <a:lnTo>
                        <a:pt x="271884" y="15254"/>
                      </a:lnTo>
                      <a:lnTo>
                        <a:pt x="255491" y="4095"/>
                      </a:lnTo>
                      <a:lnTo>
                        <a:pt x="235346" y="0"/>
                      </a:lnTo>
                      <a:close/>
                    </a:path>
                  </a:pathLst>
                </a:custGeom>
                <a:solidFill>
                  <a:srgbClr val="FFF9B0"/>
                </a:solidFill>
              </p:spPr>
              <p:txBody>
                <a:bodyPr wrap="square" lIns="0" tIns="0" rIns="0" bIns="0" rtlCol="0"/>
                <a:lstStyle/>
                <a:p>
                  <a:endParaRPr dirty="0"/>
                </a:p>
              </p:txBody>
            </p:sp>
            <p:sp>
              <p:nvSpPr>
                <p:cNvPr id="12" name="object 12"/>
                <p:cNvSpPr/>
                <p:nvPr/>
              </p:nvSpPr>
              <p:spPr>
                <a:xfrm>
                  <a:off x="1708269" y="6562999"/>
                  <a:ext cx="594205" cy="451128"/>
                </a:xfrm>
                <a:custGeom>
                  <a:avLst/>
                  <a:gdLst/>
                  <a:ahLst/>
                  <a:cxnLst/>
                  <a:rect l="l" t="t" r="r" b="b"/>
                  <a:pathLst>
                    <a:path w="384810" h="248920">
                      <a:moveTo>
                        <a:pt x="51990" y="0"/>
                      </a:moveTo>
                      <a:lnTo>
                        <a:pt x="31783" y="4095"/>
                      </a:lnTo>
                      <a:lnTo>
                        <a:pt x="15253" y="15253"/>
                      </a:lnTo>
                      <a:lnTo>
                        <a:pt x="4095" y="31783"/>
                      </a:lnTo>
                      <a:lnTo>
                        <a:pt x="0" y="51990"/>
                      </a:lnTo>
                      <a:lnTo>
                        <a:pt x="0" y="197246"/>
                      </a:lnTo>
                      <a:lnTo>
                        <a:pt x="4095" y="217392"/>
                      </a:lnTo>
                      <a:lnTo>
                        <a:pt x="15253" y="233785"/>
                      </a:lnTo>
                      <a:lnTo>
                        <a:pt x="31783" y="244807"/>
                      </a:lnTo>
                      <a:lnTo>
                        <a:pt x="51990" y="248840"/>
                      </a:lnTo>
                      <a:lnTo>
                        <a:pt x="235346" y="248840"/>
                      </a:lnTo>
                      <a:lnTo>
                        <a:pt x="255492" y="244807"/>
                      </a:lnTo>
                      <a:lnTo>
                        <a:pt x="271885" y="233785"/>
                      </a:lnTo>
                      <a:lnTo>
                        <a:pt x="282907" y="217392"/>
                      </a:lnTo>
                      <a:lnTo>
                        <a:pt x="286940" y="197246"/>
                      </a:lnTo>
                      <a:lnTo>
                        <a:pt x="286940" y="188912"/>
                      </a:lnTo>
                      <a:lnTo>
                        <a:pt x="384571" y="132953"/>
                      </a:lnTo>
                      <a:lnTo>
                        <a:pt x="286940" y="76993"/>
                      </a:lnTo>
                      <a:lnTo>
                        <a:pt x="286940" y="51990"/>
                      </a:lnTo>
                      <a:lnTo>
                        <a:pt x="282907" y="31783"/>
                      </a:lnTo>
                      <a:lnTo>
                        <a:pt x="271885" y="15253"/>
                      </a:lnTo>
                      <a:lnTo>
                        <a:pt x="255492" y="4095"/>
                      </a:lnTo>
                      <a:lnTo>
                        <a:pt x="235346" y="0"/>
                      </a:lnTo>
                      <a:lnTo>
                        <a:pt x="51990" y="0"/>
                      </a:lnTo>
                      <a:close/>
                    </a:path>
                  </a:pathLst>
                </a:custGeom>
                <a:ln w="12700">
                  <a:solidFill>
                    <a:srgbClr val="A7A7A7"/>
                  </a:solidFill>
                </a:ln>
              </p:spPr>
              <p:txBody>
                <a:bodyPr wrap="square" lIns="0" tIns="0" rIns="0" bIns="0" rtlCol="0"/>
                <a:lstStyle/>
                <a:p>
                  <a:endParaRPr dirty="0"/>
                </a:p>
              </p:txBody>
            </p:sp>
          </p:grpSp>
          <p:sp>
            <p:nvSpPr>
              <p:cNvPr id="13" name="object 13"/>
              <p:cNvSpPr txBox="1"/>
              <p:nvPr/>
            </p:nvSpPr>
            <p:spPr>
              <a:xfrm>
                <a:off x="1788622" y="6680651"/>
                <a:ext cx="609599" cy="259045"/>
              </a:xfrm>
              <a:prstGeom prst="rect">
                <a:avLst/>
              </a:prstGeom>
            </p:spPr>
            <p:txBody>
              <a:bodyPr vert="horz" wrap="square" lIns="0" tIns="12700" rIns="0" bIns="0" rtlCol="0">
                <a:spAutoFit/>
              </a:bodyPr>
              <a:lstStyle/>
              <a:p>
                <a:pPr marL="12700">
                  <a:spcBef>
                    <a:spcPts val="100"/>
                  </a:spcBef>
                </a:pPr>
                <a:r>
                  <a:rPr sz="1600" dirty="0">
                    <a:latin typeface="游ゴシック"/>
                    <a:cs typeface="游ゴシック"/>
                  </a:rPr>
                  <a:t>④</a:t>
                </a:r>
              </a:p>
            </p:txBody>
          </p:sp>
          <p:sp>
            <p:nvSpPr>
              <p:cNvPr id="17" name="object 13">
                <a:extLst>
                  <a:ext uri="{FF2B5EF4-FFF2-40B4-BE49-F238E27FC236}">
                    <a16:creationId xmlns:a16="http://schemas.microsoft.com/office/drawing/2014/main" id="{EC3DD760-FBF7-4E43-8FCD-43F7CEBC5AE8}"/>
                  </a:ext>
                </a:extLst>
              </p:cNvPr>
              <p:cNvSpPr txBox="1"/>
              <p:nvPr/>
            </p:nvSpPr>
            <p:spPr>
              <a:xfrm>
                <a:off x="1788622" y="7589877"/>
                <a:ext cx="235329" cy="259045"/>
              </a:xfrm>
              <a:prstGeom prst="rect">
                <a:avLst/>
              </a:prstGeom>
            </p:spPr>
            <p:txBody>
              <a:bodyPr vert="horz" wrap="square" lIns="0" tIns="12700" rIns="0" bIns="0" rtlCol="0">
                <a:spAutoFit/>
              </a:bodyPr>
              <a:lstStyle/>
              <a:p>
                <a:pPr marL="12700">
                  <a:spcBef>
                    <a:spcPts val="100"/>
                  </a:spcBef>
                </a:pPr>
                <a:r>
                  <a:rPr lang="ja-JP" altLang="en-US" sz="1600" dirty="0">
                    <a:latin typeface="游ゴシック"/>
                    <a:cs typeface="游ゴシック"/>
                  </a:rPr>
                  <a:t>⑤</a:t>
                </a:r>
                <a:endParaRPr sz="1600" dirty="0">
                  <a:latin typeface="游ゴシック"/>
                  <a:cs typeface="游ゴシック"/>
                </a:endParaRPr>
              </a:p>
            </p:txBody>
          </p:sp>
        </p:grpSp>
        <p:sp>
          <p:nvSpPr>
            <p:cNvPr id="19" name="正方形/長方形 18">
              <a:extLst>
                <a:ext uri="{FF2B5EF4-FFF2-40B4-BE49-F238E27FC236}">
                  <a16:creationId xmlns:a16="http://schemas.microsoft.com/office/drawing/2014/main" id="{A8B16624-F5D0-4A0C-A7BB-770C1387EE47}"/>
                </a:ext>
              </a:extLst>
            </p:cNvPr>
            <p:cNvSpPr/>
            <p:nvPr/>
          </p:nvSpPr>
          <p:spPr>
            <a:xfrm>
              <a:off x="13274236" y="9517751"/>
              <a:ext cx="1066799" cy="461665"/>
            </a:xfrm>
            <a:prstGeom prst="rect">
              <a:avLst/>
            </a:prstGeom>
          </p:spPr>
          <p:txBody>
            <a:bodyPr wrap="square">
              <a:spAutoFit/>
            </a:bodyPr>
            <a:lstStyle/>
            <a:p>
              <a:r>
                <a:rPr lang="ja-JP" altLang="en-US" sz="2400" spc="70" dirty="0">
                  <a:latin typeface="メイリオ" panose="020B0604030504040204" pitchFamily="50" charset="-128"/>
                  <a:ea typeface="メイリオ" panose="020B0604030504040204" pitchFamily="50" charset="-128"/>
                  <a:cs typeface="MS UI Gothic"/>
                </a:rPr>
                <a:t>図</a:t>
              </a:r>
              <a:r>
                <a:rPr lang="en-US" altLang="ja-JP" sz="2400" spc="70" dirty="0">
                  <a:latin typeface="メイリオ" panose="020B0604030504040204" pitchFamily="50" charset="-128"/>
                  <a:ea typeface="メイリオ" panose="020B0604030504040204" pitchFamily="50" charset="-128"/>
                  <a:cs typeface="MS UI Gothic"/>
                </a:rPr>
                <a:t>9-9</a:t>
              </a:r>
              <a:endParaRPr lang="ja-JP" altLang="en-US" sz="2400" dirty="0"/>
            </a:p>
          </p:txBody>
        </p:sp>
      </p:grpSp>
      <p:sp>
        <p:nvSpPr>
          <p:cNvPr id="21" name="object 3">
            <a:extLst>
              <a:ext uri="{FF2B5EF4-FFF2-40B4-BE49-F238E27FC236}">
                <a16:creationId xmlns:a16="http://schemas.microsoft.com/office/drawing/2014/main" id="{A7BBADC6-042C-4456-A9D0-5258E2AC2752}"/>
              </a:ext>
            </a:extLst>
          </p:cNvPr>
          <p:cNvSpPr/>
          <p:nvPr/>
        </p:nvSpPr>
        <p:spPr>
          <a:xfrm>
            <a:off x="2647156" y="7308549"/>
            <a:ext cx="4648200" cy="2151398"/>
          </a:xfrm>
          <a:prstGeom prst="rect">
            <a:avLst/>
          </a:prstGeom>
          <a:blipFill>
            <a:blip r:embed="rId4" cstate="print"/>
            <a:stretch>
              <a:fillRect/>
            </a:stretch>
          </a:blipFill>
        </p:spPr>
        <p:txBody>
          <a:bodyPr wrap="square" lIns="0" tIns="0" rIns="0" bIns="0" rtlCol="0"/>
          <a:lstStyle/>
          <a:p>
            <a:endParaRPr dirty="0"/>
          </a:p>
        </p:txBody>
      </p:sp>
      <p:sp>
        <p:nvSpPr>
          <p:cNvPr id="22" name="正方形/長方形 21">
            <a:extLst>
              <a:ext uri="{FF2B5EF4-FFF2-40B4-BE49-F238E27FC236}">
                <a16:creationId xmlns:a16="http://schemas.microsoft.com/office/drawing/2014/main" id="{BBFE6FE9-7C98-4371-A941-627AB2CD38FD}"/>
              </a:ext>
            </a:extLst>
          </p:cNvPr>
          <p:cNvSpPr/>
          <p:nvPr/>
        </p:nvSpPr>
        <p:spPr>
          <a:xfrm>
            <a:off x="4437856" y="9533235"/>
            <a:ext cx="2019300" cy="461665"/>
          </a:xfrm>
          <a:prstGeom prst="rect">
            <a:avLst/>
          </a:prstGeom>
        </p:spPr>
        <p:txBody>
          <a:bodyPr wrap="square">
            <a:spAutoFit/>
          </a:bodyPr>
          <a:lstStyle/>
          <a:p>
            <a:r>
              <a:rPr lang="ja-JP" altLang="en-US" sz="2400" spc="70" dirty="0">
                <a:latin typeface="メイリオ" panose="020B0604030504040204" pitchFamily="50" charset="-128"/>
                <a:ea typeface="メイリオ" panose="020B0604030504040204" pitchFamily="50" charset="-128"/>
                <a:cs typeface="MS UI Gothic"/>
              </a:rPr>
              <a:t>図</a:t>
            </a:r>
            <a:r>
              <a:rPr lang="en-US" altLang="ja-JP" sz="2400" spc="70" dirty="0">
                <a:latin typeface="メイリオ" panose="020B0604030504040204" pitchFamily="50" charset="-128"/>
                <a:ea typeface="メイリオ" panose="020B0604030504040204" pitchFamily="50" charset="-128"/>
                <a:cs typeface="MS UI Gothic"/>
              </a:rPr>
              <a:t>9-10</a:t>
            </a:r>
            <a:endParaRPr lang="ja-JP" altLang="en-US" sz="2400" dirty="0"/>
          </a:p>
        </p:txBody>
      </p:sp>
      <p:sp>
        <p:nvSpPr>
          <p:cNvPr id="23" name="object 4">
            <a:extLst>
              <a:ext uri="{FF2B5EF4-FFF2-40B4-BE49-F238E27FC236}">
                <a16:creationId xmlns:a16="http://schemas.microsoft.com/office/drawing/2014/main" id="{9E61B859-802D-40B7-B467-E18ED1157E33}"/>
              </a:ext>
            </a:extLst>
          </p:cNvPr>
          <p:cNvSpPr/>
          <p:nvPr/>
        </p:nvSpPr>
        <p:spPr>
          <a:xfrm>
            <a:off x="5314156" y="8584521"/>
            <a:ext cx="724694" cy="608047"/>
          </a:xfrm>
          <a:custGeom>
            <a:avLst/>
            <a:gdLst/>
            <a:ahLst/>
            <a:cxnLst/>
            <a:rect l="l" t="t" r="r" b="b"/>
            <a:pathLst>
              <a:path w="285114" h="294005">
                <a:moveTo>
                  <a:pt x="237499" y="196485"/>
                </a:moveTo>
                <a:lnTo>
                  <a:pt x="141989" y="196485"/>
                </a:lnTo>
                <a:lnTo>
                  <a:pt x="235645" y="293469"/>
                </a:lnTo>
                <a:lnTo>
                  <a:pt x="285068" y="245743"/>
                </a:lnTo>
                <a:lnTo>
                  <a:pt x="237499" y="196485"/>
                </a:lnTo>
                <a:close/>
              </a:path>
              <a:path w="285114" h="294005">
                <a:moveTo>
                  <a:pt x="0" y="0"/>
                </a:moveTo>
                <a:lnTo>
                  <a:pt x="76474" y="259753"/>
                </a:lnTo>
                <a:lnTo>
                  <a:pt x="141989" y="196485"/>
                </a:lnTo>
                <a:lnTo>
                  <a:pt x="237499" y="196485"/>
                </a:lnTo>
                <a:lnTo>
                  <a:pt x="191410" y="148758"/>
                </a:lnTo>
                <a:lnTo>
                  <a:pt x="256926" y="85491"/>
                </a:lnTo>
                <a:lnTo>
                  <a:pt x="0" y="0"/>
                </a:lnTo>
                <a:close/>
              </a:path>
            </a:pathLst>
          </a:custGeom>
          <a:solidFill>
            <a:srgbClr val="FF9300"/>
          </a:solidFill>
        </p:spPr>
        <p:txBody>
          <a:bodyPr wrap="square" lIns="0" tIns="0" rIns="0" bIns="0" rtlCol="0"/>
          <a:lstStyle/>
          <a:p>
            <a:endParaRPr dirty="0"/>
          </a:p>
        </p:txBody>
      </p:sp>
      <p:sp>
        <p:nvSpPr>
          <p:cNvPr id="24" name="スライド番号プレースホルダー 4">
            <a:extLst>
              <a:ext uri="{FF2B5EF4-FFF2-40B4-BE49-F238E27FC236}">
                <a16:creationId xmlns:a16="http://schemas.microsoft.com/office/drawing/2014/main" id="{CD2FEDE1-A4B5-4F62-9723-870D2952F9E2}"/>
              </a:ext>
            </a:extLst>
          </p:cNvPr>
          <p:cNvSpPr txBox="1">
            <a:spLocks/>
          </p:cNvSpPr>
          <p:nvPr/>
        </p:nvSpPr>
        <p:spPr>
          <a:xfrm>
            <a:off x="17658556" y="9854168"/>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50</a:t>
            </a:fld>
            <a:endParaRPr lang="en-US" altLang="ja-JP" sz="2400" spc="17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308151" y="3701501"/>
            <a:ext cx="8119786" cy="5120889"/>
          </a:xfrm>
          <a:prstGeom prst="rect">
            <a:avLst/>
          </a:prstGeom>
        </p:spPr>
        <p:txBody>
          <a:bodyPr vert="horz" wrap="square" lIns="0" tIns="12700" rIns="0" bIns="0" rtlCol="0">
            <a:spAutoFit/>
          </a:bodyPr>
          <a:lstStyle/>
          <a:p>
            <a:pPr marL="12700">
              <a:spcBef>
                <a:spcPts val="820"/>
              </a:spcBef>
            </a:pPr>
            <a:r>
              <a:rPr lang="en-US" altLang="ja-JP" sz="2400" spc="70" dirty="0">
                <a:latin typeface="メイリオ" panose="020B0604030504040204" pitchFamily="50" charset="-128"/>
                <a:ea typeface="メイリオ" panose="020B0604030504040204" pitchFamily="50" charset="-128"/>
                <a:cs typeface="MS UI Gothic"/>
              </a:rPr>
              <a:t>   </a:t>
            </a:r>
            <a:r>
              <a:rPr sz="2400" spc="70" dirty="0">
                <a:latin typeface="メイリオ" panose="020B0604030504040204" pitchFamily="50" charset="-128"/>
                <a:ea typeface="メイリオ" panose="020B0604030504040204" pitchFamily="50" charset="-128"/>
                <a:cs typeface="MS UI Gothic"/>
              </a:rPr>
              <a:t>２</a:t>
            </a:r>
            <a:r>
              <a:rPr sz="2400" spc="100" dirty="0">
                <a:latin typeface="メイリオ" panose="020B0604030504040204" pitchFamily="50" charset="-128"/>
                <a:ea typeface="メイリオ" panose="020B0604030504040204" pitchFamily="50" charset="-128"/>
                <a:cs typeface="MS UI Gothic"/>
              </a:rPr>
              <a:t>個以上</a:t>
            </a:r>
            <a:r>
              <a:rPr sz="2400" spc="80" dirty="0">
                <a:latin typeface="メイリオ" panose="020B0604030504040204" pitchFamily="50" charset="-128"/>
                <a:ea typeface="メイリオ" panose="020B0604030504040204" pitchFamily="50" charset="-128"/>
                <a:cs typeface="MS UI Gothic"/>
              </a:rPr>
              <a:t>の</a:t>
            </a:r>
            <a:r>
              <a:rPr sz="2400" spc="100" dirty="0">
                <a:latin typeface="メイリオ" panose="020B0604030504040204" pitchFamily="50" charset="-128"/>
                <a:ea typeface="メイリオ" panose="020B0604030504040204" pitchFamily="50" charset="-128"/>
                <a:cs typeface="MS UI Gothic"/>
              </a:rPr>
              <a:t>取付</a:t>
            </a:r>
            <a:r>
              <a:rPr sz="2400" spc="80" dirty="0">
                <a:latin typeface="メイリオ" panose="020B0604030504040204" pitchFamily="50" charset="-128"/>
                <a:ea typeface="メイリオ" panose="020B0604030504040204" pitchFamily="50" charset="-128"/>
                <a:cs typeface="MS UI Gothic"/>
              </a:rPr>
              <a:t>け</a:t>
            </a:r>
            <a:r>
              <a:rPr sz="2400" spc="100" dirty="0">
                <a:latin typeface="メイリオ" panose="020B0604030504040204" pitchFamily="50" charset="-128"/>
                <a:ea typeface="メイリオ" panose="020B0604030504040204" pitchFamily="50" charset="-128"/>
                <a:cs typeface="MS UI Gothic"/>
              </a:rPr>
              <a:t>穴</a:t>
            </a:r>
            <a:r>
              <a:rPr sz="2400" spc="75" dirty="0">
                <a:latin typeface="メイリオ" panose="020B0604030504040204" pitchFamily="50" charset="-128"/>
                <a:ea typeface="メイリオ" panose="020B0604030504040204" pitchFamily="50" charset="-128"/>
                <a:cs typeface="MS UI Gothic"/>
              </a:rPr>
              <a:t>を</a:t>
            </a:r>
            <a:r>
              <a:rPr sz="2400" spc="100" dirty="0">
                <a:latin typeface="メイリオ" panose="020B0604030504040204" pitchFamily="50" charset="-128"/>
                <a:ea typeface="メイリオ" panose="020B0604030504040204" pitchFamily="50" charset="-128"/>
                <a:cs typeface="MS UI Gothic"/>
              </a:rPr>
              <a:t>配置</a:t>
            </a:r>
            <a:r>
              <a:rPr sz="2400" spc="85" dirty="0">
                <a:latin typeface="メイリオ" panose="020B0604030504040204" pitchFamily="50" charset="-128"/>
                <a:ea typeface="メイリオ" panose="020B0604030504040204" pitchFamily="50" charset="-128"/>
                <a:cs typeface="MS UI Gothic"/>
              </a:rPr>
              <a:t>す</a:t>
            </a:r>
            <a:r>
              <a:rPr sz="2400" spc="75" dirty="0">
                <a:latin typeface="メイリオ" panose="020B0604030504040204" pitchFamily="50" charset="-128"/>
                <a:ea typeface="メイリオ" panose="020B0604030504040204" pitchFamily="50" charset="-128"/>
                <a:cs typeface="MS UI Gothic"/>
              </a:rPr>
              <a:t>る</a:t>
            </a:r>
            <a:r>
              <a:rPr sz="2400" spc="100" dirty="0">
                <a:latin typeface="メイリオ" panose="020B0604030504040204" pitchFamily="50" charset="-128"/>
                <a:ea typeface="メイリオ" panose="020B0604030504040204" pitchFamily="50" charset="-128"/>
                <a:cs typeface="MS UI Gothic"/>
              </a:rPr>
              <a:t>場合</a:t>
            </a:r>
            <a:endParaRPr lang="en-US" altLang="ja-JP" sz="2400" spc="100" dirty="0">
              <a:latin typeface="メイリオ" panose="020B0604030504040204" pitchFamily="50" charset="-128"/>
              <a:ea typeface="メイリオ" panose="020B0604030504040204" pitchFamily="50" charset="-128"/>
              <a:cs typeface="MS UI Gothic"/>
            </a:endParaRPr>
          </a:p>
          <a:p>
            <a:pPr marL="542925" indent="-542925">
              <a:lnSpc>
                <a:spcPct val="130000"/>
              </a:lnSpc>
              <a:spcBef>
                <a:spcPts val="720"/>
              </a:spcBef>
              <a:tabLst>
                <a:tab pos="442913" algn="l"/>
              </a:tabLst>
            </a:pPr>
            <a:r>
              <a:rPr sz="2800" dirty="0">
                <a:latin typeface="メイリオ" panose="020B0604030504040204" pitchFamily="50" charset="-128"/>
                <a:ea typeface="メイリオ" panose="020B0604030504040204" pitchFamily="50" charset="-128"/>
                <a:cs typeface="MS UI Gothic"/>
              </a:rPr>
              <a:t>⑨</a:t>
            </a:r>
            <a:r>
              <a:rPr lang="ja-JP" altLang="en-US" sz="2800" dirty="0">
                <a:latin typeface="メイリオ" panose="020B0604030504040204" pitchFamily="50" charset="-128"/>
                <a:ea typeface="メイリオ" panose="020B0604030504040204" pitchFamily="50" charset="-128"/>
                <a:cs typeface="MS UI Gothic"/>
              </a:rPr>
              <a:t> </a:t>
            </a:r>
            <a:r>
              <a:rPr sz="2400" spc="160" dirty="0" err="1">
                <a:latin typeface="メイリオ" panose="020B0604030504040204" pitchFamily="50" charset="-128"/>
                <a:ea typeface="メイリオ" panose="020B0604030504040204" pitchFamily="50" charset="-128"/>
                <a:cs typeface="MS UI Gothic"/>
              </a:rPr>
              <a:t>既存</a:t>
            </a:r>
            <a:r>
              <a:rPr sz="2400" spc="130" dirty="0" err="1">
                <a:latin typeface="メイリオ" panose="020B0604030504040204" pitchFamily="50" charset="-128"/>
                <a:ea typeface="メイリオ" panose="020B0604030504040204" pitchFamily="50" charset="-128"/>
                <a:cs typeface="MS UI Gothic"/>
              </a:rPr>
              <a:t>の</a:t>
            </a:r>
            <a:r>
              <a:rPr sz="2400" spc="160" dirty="0" err="1">
                <a:latin typeface="メイリオ" panose="020B0604030504040204" pitchFamily="50" charset="-128"/>
                <a:ea typeface="メイリオ" panose="020B0604030504040204" pitchFamily="50" charset="-128"/>
                <a:cs typeface="MS UI Gothic"/>
              </a:rPr>
              <a:t>取付</a:t>
            </a:r>
            <a:r>
              <a:rPr sz="2400" spc="130" dirty="0" err="1">
                <a:latin typeface="メイリオ" panose="020B0604030504040204" pitchFamily="50" charset="-128"/>
                <a:ea typeface="メイリオ" panose="020B0604030504040204" pitchFamily="50" charset="-128"/>
                <a:cs typeface="MS UI Gothic"/>
              </a:rPr>
              <a:t>け</a:t>
            </a:r>
            <a:r>
              <a:rPr sz="2400" spc="160" dirty="0" err="1">
                <a:latin typeface="メイリオ" panose="020B0604030504040204" pitchFamily="50" charset="-128"/>
                <a:ea typeface="メイリオ" panose="020B0604030504040204" pitchFamily="50" charset="-128"/>
                <a:cs typeface="MS UI Gothic"/>
              </a:rPr>
              <a:t>穴</a:t>
            </a:r>
            <a:r>
              <a:rPr sz="2400" spc="125" dirty="0" err="1">
                <a:latin typeface="メイリオ" panose="020B0604030504040204" pitchFamily="50" charset="-128"/>
                <a:ea typeface="メイリオ" panose="020B0604030504040204" pitchFamily="50" charset="-128"/>
                <a:cs typeface="MS UI Gothic"/>
              </a:rPr>
              <a:t>に</a:t>
            </a:r>
            <a:r>
              <a:rPr sz="2400" spc="120" dirty="0" err="1">
                <a:latin typeface="メイリオ" panose="020B0604030504040204" pitchFamily="50" charset="-128"/>
                <a:ea typeface="メイリオ" panose="020B0604030504040204" pitchFamily="50" charset="-128"/>
                <a:cs typeface="MS UI Gothic"/>
              </a:rPr>
              <a:t>マウ</a:t>
            </a:r>
            <a:r>
              <a:rPr sz="2400" spc="125" dirty="0" err="1">
                <a:latin typeface="メイリオ" panose="020B0604030504040204" pitchFamily="50" charset="-128"/>
                <a:ea typeface="メイリオ" panose="020B0604030504040204" pitchFamily="50" charset="-128"/>
                <a:cs typeface="MS UI Gothic"/>
              </a:rPr>
              <a:t>ス</a:t>
            </a:r>
            <a:r>
              <a:rPr sz="2400" spc="95" dirty="0" err="1">
                <a:latin typeface="メイリオ" panose="020B0604030504040204" pitchFamily="50" charset="-128"/>
                <a:ea typeface="メイリオ" panose="020B0604030504040204" pitchFamily="50" charset="-128"/>
                <a:cs typeface="MS UI Gothic"/>
              </a:rPr>
              <a:t>ポ</a:t>
            </a:r>
            <a:r>
              <a:rPr sz="2400" spc="250" dirty="0" err="1">
                <a:latin typeface="メイリオ" panose="020B0604030504040204" pitchFamily="50" charset="-128"/>
                <a:ea typeface="メイリオ" panose="020B0604030504040204" pitchFamily="50" charset="-128"/>
                <a:cs typeface="MS UI Gothic"/>
              </a:rPr>
              <a:t>イ</a:t>
            </a:r>
            <a:r>
              <a:rPr sz="2400" spc="254" dirty="0" err="1">
                <a:latin typeface="メイリオ" panose="020B0604030504040204" pitchFamily="50" charset="-128"/>
                <a:ea typeface="メイリオ" panose="020B0604030504040204" pitchFamily="50" charset="-128"/>
                <a:cs typeface="MS UI Gothic"/>
              </a:rPr>
              <a:t>ン</a:t>
            </a:r>
            <a:r>
              <a:rPr sz="2400" spc="235" dirty="0" err="1">
                <a:latin typeface="メイリオ" panose="020B0604030504040204" pitchFamily="50" charset="-128"/>
                <a:ea typeface="メイリオ" panose="020B0604030504040204" pitchFamily="50" charset="-128"/>
                <a:cs typeface="MS UI Gothic"/>
              </a:rPr>
              <a:t>タ</a:t>
            </a:r>
            <a:r>
              <a:rPr sz="2400" spc="260" dirty="0" err="1">
                <a:latin typeface="メイリオ" panose="020B0604030504040204" pitchFamily="50" charset="-128"/>
                <a:ea typeface="メイリオ" panose="020B0604030504040204" pitchFamily="50" charset="-128"/>
                <a:cs typeface="MS UI Gothic"/>
              </a:rPr>
              <a:t>を</a:t>
            </a:r>
            <a:r>
              <a:rPr sz="2400" spc="345" dirty="0" err="1">
                <a:latin typeface="メイリオ" panose="020B0604030504040204" pitchFamily="50" charset="-128"/>
                <a:ea typeface="メイリオ" panose="020B0604030504040204" pitchFamily="50" charset="-128"/>
                <a:cs typeface="MS UI Gothic"/>
              </a:rPr>
              <a:t>合</a:t>
            </a:r>
            <a:r>
              <a:rPr sz="2400" spc="290" dirty="0" err="1">
                <a:latin typeface="メイリオ" panose="020B0604030504040204" pitchFamily="50" charset="-128"/>
                <a:ea typeface="メイリオ" panose="020B0604030504040204" pitchFamily="50" charset="-128"/>
                <a:cs typeface="MS UI Gothic"/>
              </a:rPr>
              <a:t>わせ</a:t>
            </a:r>
            <a:r>
              <a:rPr sz="2400" spc="280" dirty="0" err="1">
                <a:latin typeface="メイリオ" panose="020B0604030504040204" pitchFamily="50" charset="-128"/>
                <a:ea typeface="メイリオ" panose="020B0604030504040204" pitchFamily="50" charset="-128"/>
                <a:cs typeface="MS UI Gothic"/>
              </a:rPr>
              <a:t>シ</a:t>
            </a:r>
            <a:r>
              <a:rPr sz="2400" spc="170" dirty="0" err="1">
                <a:latin typeface="メイリオ" panose="020B0604030504040204" pitchFamily="50" charset="-128"/>
                <a:ea typeface="メイリオ" panose="020B0604030504040204" pitchFamily="50" charset="-128"/>
                <a:cs typeface="MS UI Gothic"/>
              </a:rPr>
              <a:t>ョ</a:t>
            </a:r>
            <a:r>
              <a:rPr sz="2400" spc="280" dirty="0" err="1">
                <a:latin typeface="メイリオ" panose="020B0604030504040204" pitchFamily="50" charset="-128"/>
                <a:ea typeface="メイリオ" panose="020B0604030504040204" pitchFamily="50" charset="-128"/>
                <a:cs typeface="MS UI Gothic"/>
              </a:rPr>
              <a:t>ー</a:t>
            </a:r>
            <a:r>
              <a:rPr sz="2400" spc="210" dirty="0" err="1">
                <a:latin typeface="メイリオ" panose="020B0604030504040204" pitchFamily="50" charset="-128"/>
                <a:ea typeface="メイリオ" panose="020B0604030504040204" pitchFamily="50" charset="-128"/>
                <a:cs typeface="MS UI Gothic"/>
              </a:rPr>
              <a:t>ト</a:t>
            </a:r>
            <a:r>
              <a:rPr sz="2400" spc="215" dirty="0" err="1">
                <a:latin typeface="メイリオ" panose="020B0604030504040204" pitchFamily="50" charset="-128"/>
                <a:ea typeface="メイリオ" panose="020B0604030504040204" pitchFamily="50" charset="-128"/>
                <a:cs typeface="MS UI Gothic"/>
              </a:rPr>
              <a:t>カ</a:t>
            </a:r>
            <a:r>
              <a:rPr sz="2400" spc="175" dirty="0" err="1">
                <a:latin typeface="メイリオ" panose="020B0604030504040204" pitchFamily="50" charset="-128"/>
                <a:ea typeface="メイリオ" panose="020B0604030504040204" pitchFamily="50" charset="-128"/>
                <a:cs typeface="MS UI Gothic"/>
              </a:rPr>
              <a:t>ッ</a:t>
            </a:r>
            <a:r>
              <a:rPr sz="2400" spc="215" dirty="0" err="1">
                <a:latin typeface="メイリオ" panose="020B0604030504040204" pitchFamily="50" charset="-128"/>
                <a:ea typeface="メイリオ" panose="020B0604030504040204" pitchFamily="50" charset="-128"/>
                <a:cs typeface="MS UI Gothic"/>
              </a:rPr>
              <a:t>ト</a:t>
            </a:r>
            <a:r>
              <a:rPr sz="2400" spc="175" dirty="0" err="1">
                <a:latin typeface="メイリオ" panose="020B0604030504040204" pitchFamily="50" charset="-128"/>
                <a:ea typeface="メイリオ" panose="020B0604030504040204" pitchFamily="50" charset="-128"/>
                <a:cs typeface="MS UI Gothic"/>
              </a:rPr>
              <a:t>CTRL+D（</a:t>
            </a:r>
            <a:r>
              <a:rPr sz="2400" spc="305" dirty="0" err="1">
                <a:latin typeface="メイリオ" panose="020B0604030504040204" pitchFamily="50" charset="-128"/>
                <a:ea typeface="メイリオ" panose="020B0604030504040204" pitchFamily="50" charset="-128"/>
                <a:cs typeface="MS UI Gothic"/>
              </a:rPr>
              <a:t>複製</a:t>
            </a:r>
            <a:r>
              <a:rPr sz="2400" spc="150" dirty="0" err="1">
                <a:latin typeface="メイリオ" panose="020B0604030504040204" pitchFamily="50" charset="-128"/>
                <a:ea typeface="メイリオ" panose="020B0604030504040204" pitchFamily="50" charset="-128"/>
                <a:cs typeface="MS UI Gothic"/>
              </a:rPr>
              <a:t>）</a:t>
            </a:r>
            <a:r>
              <a:rPr sz="2400" spc="229" dirty="0" err="1">
                <a:latin typeface="メイリオ" panose="020B0604030504040204" pitchFamily="50" charset="-128"/>
                <a:ea typeface="メイリオ" panose="020B0604030504040204" pitchFamily="50" charset="-128"/>
                <a:cs typeface="MS UI Gothic"/>
              </a:rPr>
              <a:t>を</a:t>
            </a:r>
            <a:r>
              <a:rPr sz="2400" spc="305" dirty="0" err="1">
                <a:latin typeface="メイリオ" panose="020B0604030504040204" pitchFamily="50" charset="-128"/>
                <a:ea typeface="メイリオ" panose="020B0604030504040204" pitchFamily="50" charset="-128"/>
                <a:cs typeface="MS UI Gothic"/>
              </a:rPr>
              <a:t>入力</a:t>
            </a:r>
            <a:r>
              <a:rPr sz="2400" spc="220" dirty="0" err="1">
                <a:latin typeface="メイリオ" panose="020B0604030504040204" pitchFamily="50" charset="-128"/>
                <a:ea typeface="メイリオ" panose="020B0604030504040204" pitchFamily="50" charset="-128"/>
                <a:cs typeface="MS UI Gothic"/>
              </a:rPr>
              <a:t>し</a:t>
            </a:r>
            <a:r>
              <a:rPr sz="2400" spc="229" dirty="0" err="1">
                <a:latin typeface="メイリオ" panose="020B0604030504040204" pitchFamily="50" charset="-128"/>
                <a:ea typeface="メイリオ" panose="020B0604030504040204" pitchFamily="50" charset="-128"/>
                <a:cs typeface="MS UI Gothic"/>
              </a:rPr>
              <a:t>ま</a:t>
            </a:r>
            <a:r>
              <a:rPr sz="2400" spc="70" dirty="0" err="1">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542925" marR="5080" indent="-542925">
              <a:lnSpc>
                <a:spcPct val="130000"/>
              </a:lnSpc>
              <a:spcBef>
                <a:spcPts val="100"/>
              </a:spcBef>
              <a:tabLst>
                <a:tab pos="442913" algn="l"/>
              </a:tabLst>
            </a:pPr>
            <a:r>
              <a:rPr sz="2800" dirty="0">
                <a:latin typeface="メイリオ" panose="020B0604030504040204" pitchFamily="50" charset="-128"/>
                <a:ea typeface="メイリオ" panose="020B0604030504040204" pitchFamily="50" charset="-128"/>
                <a:cs typeface="MS UI Gothic"/>
              </a:rPr>
              <a:t>⑩</a:t>
            </a:r>
            <a:r>
              <a:rPr lang="en-US" altLang="ja-JP" sz="2800" dirty="0">
                <a:latin typeface="メイリオ" panose="020B0604030504040204" pitchFamily="50" charset="-128"/>
                <a:ea typeface="メイリオ" panose="020B0604030504040204" pitchFamily="50" charset="-128"/>
                <a:cs typeface="MS UI Gothic"/>
              </a:rPr>
              <a:t> </a:t>
            </a:r>
            <a:r>
              <a:rPr sz="2400" spc="350" dirty="0" err="1">
                <a:latin typeface="メイリオ" panose="020B0604030504040204" pitchFamily="50" charset="-128"/>
                <a:ea typeface="メイリオ" panose="020B0604030504040204" pitchFamily="50" charset="-128"/>
                <a:cs typeface="MS UI Gothic"/>
              </a:rPr>
              <a:t>こ</a:t>
            </a:r>
            <a:r>
              <a:rPr sz="2400" spc="409" dirty="0" err="1">
                <a:latin typeface="メイリオ" panose="020B0604030504040204" pitchFamily="50" charset="-128"/>
                <a:ea typeface="メイリオ" panose="020B0604030504040204" pitchFamily="50" charset="-128"/>
                <a:cs typeface="MS UI Gothic"/>
              </a:rPr>
              <a:t>の</a:t>
            </a:r>
            <a:r>
              <a:rPr sz="2400" spc="320" dirty="0" err="1">
                <a:latin typeface="メイリオ" panose="020B0604030504040204" pitchFamily="50" charset="-128"/>
                <a:ea typeface="メイリオ" panose="020B0604030504040204" pitchFamily="50" charset="-128"/>
                <a:cs typeface="MS UI Gothic"/>
              </a:rPr>
              <a:t>と</a:t>
            </a:r>
            <a:r>
              <a:rPr sz="2400" spc="380" dirty="0" err="1">
                <a:latin typeface="メイリオ" panose="020B0604030504040204" pitchFamily="50" charset="-128"/>
                <a:ea typeface="メイリオ" panose="020B0604030504040204" pitchFamily="50" charset="-128"/>
                <a:cs typeface="MS UI Gothic"/>
              </a:rPr>
              <a:t>き</a:t>
            </a:r>
            <a:r>
              <a:rPr sz="2400" spc="260" dirty="0" err="1">
                <a:latin typeface="メイリオ" panose="020B0604030504040204" pitchFamily="50" charset="-128"/>
                <a:ea typeface="メイリオ" panose="020B0604030504040204" pitchFamily="50" charset="-128"/>
                <a:cs typeface="MS UI Gothic"/>
              </a:rPr>
              <a:t>「</a:t>
            </a:r>
            <a:r>
              <a:rPr sz="2400" spc="365" dirty="0" err="1">
                <a:latin typeface="メイリオ" panose="020B0604030504040204" pitchFamily="50" charset="-128"/>
                <a:ea typeface="メイリオ" panose="020B0604030504040204" pitchFamily="50" charset="-128"/>
                <a:cs typeface="MS UI Gothic"/>
              </a:rPr>
              <a:t>ロ</a:t>
            </a:r>
            <a:r>
              <a:rPr sz="2400" spc="295" dirty="0" err="1">
                <a:latin typeface="メイリオ" panose="020B0604030504040204" pitchFamily="50" charset="-128"/>
                <a:ea typeface="メイリオ" panose="020B0604030504040204" pitchFamily="50" charset="-128"/>
                <a:cs typeface="MS UI Gothic"/>
              </a:rPr>
              <a:t>ッ</a:t>
            </a:r>
            <a:r>
              <a:rPr sz="2400" spc="350" dirty="0" err="1">
                <a:latin typeface="メイリオ" panose="020B0604030504040204" pitchFamily="50" charset="-128"/>
                <a:ea typeface="メイリオ" panose="020B0604030504040204" pitchFamily="50" charset="-128"/>
                <a:cs typeface="MS UI Gothic"/>
              </a:rPr>
              <a:t>クさ</a:t>
            </a:r>
            <a:r>
              <a:rPr sz="2400" spc="440" dirty="0" err="1">
                <a:latin typeface="メイリオ" panose="020B0604030504040204" pitchFamily="50" charset="-128"/>
                <a:ea typeface="メイリオ" panose="020B0604030504040204" pitchFamily="50" charset="-128"/>
                <a:cs typeface="MS UI Gothic"/>
              </a:rPr>
              <a:t>れ</a:t>
            </a:r>
            <a:r>
              <a:rPr sz="2400" spc="395" dirty="0" err="1">
                <a:latin typeface="メイリオ" panose="020B0604030504040204" pitchFamily="50" charset="-128"/>
                <a:ea typeface="メイリオ" panose="020B0604030504040204" pitchFamily="50" charset="-128"/>
                <a:cs typeface="MS UI Gothic"/>
              </a:rPr>
              <a:t>た</a:t>
            </a:r>
            <a:r>
              <a:rPr sz="2400" spc="310" dirty="0" err="1">
                <a:latin typeface="メイリオ" panose="020B0604030504040204" pitchFamily="50" charset="-128"/>
                <a:ea typeface="メイリオ" panose="020B0604030504040204" pitchFamily="50" charset="-128"/>
                <a:cs typeface="MS UI Gothic"/>
              </a:rPr>
              <a:t>アイ</a:t>
            </a:r>
            <a:r>
              <a:rPr sz="2400" spc="245" dirty="0" err="1">
                <a:latin typeface="メイリオ" panose="020B0604030504040204" pitchFamily="50" charset="-128"/>
                <a:ea typeface="メイリオ" panose="020B0604030504040204" pitchFamily="50" charset="-128"/>
                <a:cs typeface="MS UI Gothic"/>
              </a:rPr>
              <a:t>テ</a:t>
            </a:r>
            <a:r>
              <a:rPr sz="2400" spc="175" dirty="0" err="1">
                <a:latin typeface="メイリオ" panose="020B0604030504040204" pitchFamily="50" charset="-128"/>
                <a:ea typeface="メイリオ" panose="020B0604030504040204" pitchFamily="50" charset="-128"/>
                <a:cs typeface="MS UI Gothic"/>
              </a:rPr>
              <a:t>ム</a:t>
            </a:r>
            <a:r>
              <a:rPr sz="2400" spc="165" dirty="0" err="1">
                <a:latin typeface="メイリオ" panose="020B0604030504040204" pitchFamily="50" charset="-128"/>
                <a:ea typeface="メイリオ" panose="020B0604030504040204" pitchFamily="50" charset="-128"/>
                <a:cs typeface="MS UI Gothic"/>
              </a:rPr>
              <a:t>を</a:t>
            </a:r>
            <a:r>
              <a:rPr sz="2400" spc="210" dirty="0" err="1">
                <a:latin typeface="メイリオ" panose="020B0604030504040204" pitchFamily="50" charset="-128"/>
                <a:ea typeface="メイリオ" panose="020B0604030504040204" pitchFamily="50" charset="-128"/>
                <a:cs typeface="MS UI Gothic"/>
              </a:rPr>
              <a:t>選択</a:t>
            </a:r>
            <a:r>
              <a:rPr sz="2400" spc="70" dirty="0" err="1">
                <a:latin typeface="メイリオ" panose="020B0604030504040204" pitchFamily="50" charset="-128"/>
                <a:ea typeface="メイリオ" panose="020B0604030504040204" pitchFamily="50" charset="-128"/>
                <a:cs typeface="MS UI Gothic"/>
              </a:rPr>
              <a:t>し</a:t>
            </a:r>
            <a:r>
              <a:rPr sz="2400" spc="270" dirty="0" err="1">
                <a:latin typeface="メイリオ" panose="020B0604030504040204" pitchFamily="50" charset="-128"/>
                <a:ea typeface="メイリオ" panose="020B0604030504040204" pitchFamily="50" charset="-128"/>
                <a:cs typeface="MS UI Gothic"/>
              </a:rPr>
              <a:t>て</a:t>
            </a:r>
            <a:r>
              <a:rPr sz="2400" spc="280" dirty="0" err="1">
                <a:latin typeface="メイリオ" panose="020B0604030504040204" pitchFamily="50" charset="-128"/>
                <a:ea typeface="メイリオ" panose="020B0604030504040204" pitchFamily="50" charset="-128"/>
                <a:cs typeface="MS UI Gothic"/>
              </a:rPr>
              <a:t>い</a:t>
            </a:r>
            <a:r>
              <a:rPr sz="2400" spc="260" dirty="0" err="1">
                <a:latin typeface="メイリオ" panose="020B0604030504040204" pitchFamily="50" charset="-128"/>
                <a:ea typeface="メイリオ" panose="020B0604030504040204" pitchFamily="50" charset="-128"/>
                <a:cs typeface="MS UI Gothic"/>
              </a:rPr>
              <a:t>ま</a:t>
            </a:r>
            <a:r>
              <a:rPr sz="2400" spc="85" dirty="0" err="1">
                <a:latin typeface="メイリオ" panose="020B0604030504040204" pitchFamily="50" charset="-128"/>
                <a:ea typeface="メイリオ" panose="020B0604030504040204" pitchFamily="50" charset="-128"/>
                <a:cs typeface="MS UI Gothic"/>
              </a:rPr>
              <a:t>す</a:t>
            </a:r>
            <a:r>
              <a:rPr sz="2400" spc="195" dirty="0" err="1">
                <a:latin typeface="メイリオ" panose="020B0604030504040204" pitchFamily="50" charset="-128"/>
                <a:ea typeface="メイリオ" panose="020B0604030504040204" pitchFamily="50" charset="-128"/>
                <a:cs typeface="MS UI Gothic"/>
              </a:rPr>
              <a:t>，</a:t>
            </a:r>
            <a:r>
              <a:rPr sz="2400" spc="280" dirty="0" err="1">
                <a:latin typeface="メイリオ" panose="020B0604030504040204" pitchFamily="50" charset="-128"/>
                <a:ea typeface="メイリオ" panose="020B0604030504040204" pitchFamily="50" charset="-128"/>
                <a:cs typeface="MS UI Gothic"/>
              </a:rPr>
              <a:t>続</a:t>
            </a:r>
            <a:r>
              <a:rPr sz="2400" spc="235" dirty="0" err="1">
                <a:latin typeface="メイリオ" panose="020B0604030504040204" pitchFamily="50" charset="-128"/>
                <a:ea typeface="メイリオ" panose="020B0604030504040204" pitchFamily="50" charset="-128"/>
                <a:cs typeface="MS UI Gothic"/>
              </a:rPr>
              <a:t>け</a:t>
            </a:r>
            <a:r>
              <a:rPr sz="2400" spc="220" dirty="0" err="1">
                <a:latin typeface="メイリオ" panose="020B0604030504040204" pitchFamily="50" charset="-128"/>
                <a:ea typeface="メイリオ" panose="020B0604030504040204" pitchFamily="50" charset="-128"/>
                <a:cs typeface="MS UI Gothic"/>
              </a:rPr>
              <a:t>ま</a:t>
            </a:r>
            <a:r>
              <a:rPr sz="2400" spc="240" dirty="0" err="1">
                <a:latin typeface="メイリオ" panose="020B0604030504040204" pitchFamily="50" charset="-128"/>
                <a:ea typeface="メイリオ" panose="020B0604030504040204" pitchFamily="50" charset="-128"/>
                <a:cs typeface="MS UI Gothic"/>
              </a:rPr>
              <a:t>す</a:t>
            </a:r>
            <a:r>
              <a:rPr sz="2400" spc="200" dirty="0" err="1">
                <a:latin typeface="メイリオ" panose="020B0604030504040204" pitchFamily="50" charset="-128"/>
                <a:ea typeface="メイリオ" panose="020B0604030504040204" pitchFamily="50" charset="-128"/>
                <a:cs typeface="MS UI Gothic"/>
              </a:rPr>
              <a:t>か</a:t>
            </a:r>
            <a:r>
              <a:rPr sz="2400" spc="245" dirty="0">
                <a:latin typeface="メイリオ" panose="020B0604030504040204" pitchFamily="50" charset="-128"/>
                <a:ea typeface="メイリオ" panose="020B0604030504040204" pitchFamily="50" charset="-128"/>
                <a:cs typeface="MS UI Gothic"/>
              </a:rPr>
              <a:t>？</a:t>
            </a:r>
            <a:r>
              <a:rPr sz="2400" spc="135" dirty="0">
                <a:latin typeface="メイリオ" panose="020B0604030504040204" pitchFamily="50" charset="-128"/>
                <a:ea typeface="メイリオ" panose="020B0604030504040204" pitchFamily="50" charset="-128"/>
                <a:cs typeface="MS UI Gothic"/>
              </a:rPr>
              <a:t>」</a:t>
            </a:r>
            <a:r>
              <a:rPr sz="2400" spc="160" dirty="0">
                <a:latin typeface="メイリオ" panose="020B0604030504040204" pitchFamily="50" charset="-128"/>
                <a:ea typeface="メイリオ" panose="020B0604030504040204" pitchFamily="50" charset="-128"/>
                <a:cs typeface="MS UI Gothic"/>
              </a:rPr>
              <a:t>と</a:t>
            </a:r>
            <a:r>
              <a:rPr sz="2400" spc="245" dirty="0">
                <a:latin typeface="メイリオ" panose="020B0604030504040204" pitchFamily="50" charset="-128"/>
                <a:ea typeface="メイリオ" panose="020B0604030504040204" pitchFamily="50" charset="-128"/>
                <a:cs typeface="MS UI Gothic"/>
              </a:rPr>
              <a:t>警告</a:t>
            </a:r>
            <a:r>
              <a:rPr sz="2400" spc="204" dirty="0">
                <a:latin typeface="メイリオ" panose="020B0604030504040204" pitchFamily="50" charset="-128"/>
                <a:ea typeface="メイリオ" panose="020B0604030504040204" pitchFamily="50" charset="-128"/>
                <a:cs typeface="MS UI Gothic"/>
              </a:rPr>
              <a:t>が</a:t>
            </a:r>
            <a:r>
              <a:rPr sz="2400" spc="245" dirty="0">
                <a:latin typeface="メイリオ" panose="020B0604030504040204" pitchFamily="50" charset="-128"/>
                <a:ea typeface="メイリオ" panose="020B0604030504040204" pitchFamily="50" charset="-128"/>
                <a:cs typeface="MS UI Gothic"/>
              </a:rPr>
              <a:t>出</a:t>
            </a:r>
            <a:r>
              <a:rPr sz="2400" spc="190" dirty="0">
                <a:latin typeface="メイリオ" panose="020B0604030504040204" pitchFamily="50" charset="-128"/>
                <a:ea typeface="メイリオ" panose="020B0604030504040204" pitchFamily="50" charset="-128"/>
                <a:cs typeface="MS UI Gothic"/>
              </a:rPr>
              <a:t>ま</a:t>
            </a:r>
            <a:r>
              <a:rPr sz="2400" spc="100" dirty="0">
                <a:latin typeface="メイリオ" panose="020B0604030504040204" pitchFamily="50" charset="-128"/>
                <a:ea typeface="メイリオ" panose="020B0604030504040204" pitchFamily="50" charset="-128"/>
                <a:cs typeface="MS UI Gothic"/>
              </a:rPr>
              <a:t>す</a:t>
            </a:r>
            <a:r>
              <a:rPr sz="2400" spc="395" dirty="0">
                <a:latin typeface="メイリオ" panose="020B0604030504040204" pitchFamily="50" charset="-128"/>
                <a:ea typeface="メイリオ" panose="020B0604030504040204" pitchFamily="50" charset="-128"/>
                <a:cs typeface="MS UI Gothic"/>
              </a:rPr>
              <a:t>。</a:t>
            </a:r>
            <a:r>
              <a:rPr sz="2400" spc="300" dirty="0">
                <a:latin typeface="メイリオ" panose="020B0604030504040204" pitchFamily="50" charset="-128"/>
                <a:ea typeface="メイリオ" panose="020B0604030504040204" pitchFamily="50" charset="-128"/>
                <a:cs typeface="MS UI Gothic"/>
              </a:rPr>
              <a:t>［</a:t>
            </a:r>
            <a:r>
              <a:rPr sz="2400" spc="500" dirty="0">
                <a:latin typeface="メイリオ" panose="020B0604030504040204" pitchFamily="50" charset="-128"/>
                <a:ea typeface="メイリオ" panose="020B0604030504040204" pitchFamily="50" charset="-128"/>
                <a:cs typeface="MS UI Gothic"/>
              </a:rPr>
              <a:t>は </a:t>
            </a:r>
            <a:r>
              <a:rPr sz="2400" spc="465" dirty="0">
                <a:latin typeface="メイリオ" panose="020B0604030504040204" pitchFamily="50" charset="-128"/>
                <a:ea typeface="メイリオ" panose="020B0604030504040204" pitchFamily="50" charset="-128"/>
                <a:cs typeface="MS UI Gothic"/>
              </a:rPr>
              <a:t>い</a:t>
            </a:r>
            <a:r>
              <a:rPr sz="2400" spc="285" dirty="0">
                <a:latin typeface="メイリオ" panose="020B0604030504040204" pitchFamily="50" charset="-128"/>
                <a:ea typeface="メイリオ" panose="020B0604030504040204" pitchFamily="50" charset="-128"/>
                <a:cs typeface="MS UI Gothic"/>
              </a:rPr>
              <a:t>］</a:t>
            </a:r>
            <a:r>
              <a:rPr sz="2400" spc="430" dirty="0">
                <a:latin typeface="メイリオ" panose="020B0604030504040204" pitchFamily="50" charset="-128"/>
                <a:ea typeface="メイリオ" panose="020B0604030504040204" pitchFamily="50" charset="-128"/>
                <a:cs typeface="MS UI Gothic"/>
              </a:rPr>
              <a:t>を</a:t>
            </a:r>
            <a:r>
              <a:rPr sz="2400" spc="395" dirty="0">
                <a:latin typeface="メイリオ" panose="020B0604030504040204" pitchFamily="50" charset="-128"/>
                <a:ea typeface="メイリオ" panose="020B0604030504040204" pitchFamily="50" charset="-128"/>
                <a:cs typeface="MS UI Gothic"/>
              </a:rPr>
              <a:t>ク</a:t>
            </a:r>
            <a:r>
              <a:rPr sz="2400" spc="335" dirty="0">
                <a:latin typeface="メイリオ" panose="020B0604030504040204" pitchFamily="50" charset="-128"/>
                <a:ea typeface="メイリオ" panose="020B0604030504040204" pitchFamily="50" charset="-128"/>
                <a:cs typeface="MS UI Gothic"/>
              </a:rPr>
              <a:t>リ</a:t>
            </a:r>
            <a:r>
              <a:rPr sz="2400" spc="330" dirty="0">
                <a:latin typeface="メイリオ" panose="020B0604030504040204" pitchFamily="50" charset="-128"/>
                <a:ea typeface="メイリオ" panose="020B0604030504040204" pitchFamily="50" charset="-128"/>
                <a:cs typeface="MS UI Gothic"/>
              </a:rPr>
              <a:t>ッ</a:t>
            </a:r>
            <a:r>
              <a:rPr sz="2400" spc="395" dirty="0">
                <a:latin typeface="メイリオ" panose="020B0604030504040204" pitchFamily="50" charset="-128"/>
                <a:ea typeface="メイリオ" panose="020B0604030504040204" pitchFamily="50" charset="-128"/>
                <a:cs typeface="MS UI Gothic"/>
              </a:rPr>
              <a:t>ク</a:t>
            </a:r>
            <a:r>
              <a:rPr sz="2400" spc="315" dirty="0">
                <a:latin typeface="メイリオ" panose="020B0604030504040204" pitchFamily="50" charset="-128"/>
                <a:ea typeface="メイリオ" panose="020B0604030504040204" pitchFamily="50" charset="-128"/>
                <a:cs typeface="MS UI Gothic"/>
              </a:rPr>
              <a:t>し</a:t>
            </a:r>
            <a:r>
              <a:rPr sz="2400" spc="155" dirty="0">
                <a:latin typeface="メイリオ" panose="020B0604030504040204" pitchFamily="50" charset="-128"/>
                <a:ea typeface="メイリオ" panose="020B0604030504040204" pitchFamily="50" charset="-128"/>
                <a:cs typeface="MS UI Gothic"/>
              </a:rPr>
              <a:t>て</a:t>
            </a:r>
            <a:r>
              <a:rPr sz="2400" spc="195" dirty="0">
                <a:latin typeface="メイリオ" panose="020B0604030504040204" pitchFamily="50" charset="-128"/>
                <a:ea typeface="メイリオ" panose="020B0604030504040204" pitchFamily="50" charset="-128"/>
                <a:cs typeface="MS UI Gothic"/>
              </a:rPr>
              <a:t>続行</a:t>
            </a:r>
            <a:r>
              <a:rPr sz="2400" spc="140" dirty="0">
                <a:latin typeface="メイリオ" panose="020B0604030504040204" pitchFamily="50" charset="-128"/>
                <a:ea typeface="メイリオ" panose="020B0604030504040204" pitchFamily="50" charset="-128"/>
                <a:cs typeface="MS UI Gothic"/>
              </a:rPr>
              <a:t>し</a:t>
            </a:r>
            <a:r>
              <a:rPr sz="2400" spc="150"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542925" indent="-542925">
              <a:lnSpc>
                <a:spcPct val="130000"/>
              </a:lnSpc>
              <a:spcBef>
                <a:spcPts val="820"/>
              </a:spcBef>
              <a:tabLst>
                <a:tab pos="442913" algn="l"/>
              </a:tabLst>
            </a:pPr>
            <a:r>
              <a:rPr sz="2800" dirty="0">
                <a:latin typeface="メイリオ" panose="020B0604030504040204" pitchFamily="50" charset="-128"/>
                <a:ea typeface="メイリオ" panose="020B0604030504040204" pitchFamily="50" charset="-128"/>
                <a:cs typeface="MS UI Gothic"/>
              </a:rPr>
              <a:t>⑪</a:t>
            </a:r>
            <a:r>
              <a:rPr lang="en-US" altLang="ja-JP" sz="2400" dirty="0">
                <a:latin typeface="メイリオ" panose="020B0604030504040204" pitchFamily="50" charset="-128"/>
                <a:ea typeface="メイリオ" panose="020B0604030504040204" pitchFamily="50" charset="-128"/>
                <a:cs typeface="MS UI Gothic"/>
              </a:rPr>
              <a:t> </a:t>
            </a:r>
            <a:r>
              <a:rPr sz="2400" spc="235" dirty="0">
                <a:latin typeface="メイリオ" panose="020B0604030504040204" pitchFamily="50" charset="-128"/>
                <a:ea typeface="メイリオ" panose="020B0604030504040204" pitchFamily="50" charset="-128"/>
                <a:cs typeface="MS UI Gothic"/>
              </a:rPr>
              <a:t>目的</a:t>
            </a:r>
            <a:r>
              <a:rPr sz="2400" spc="195" dirty="0">
                <a:latin typeface="メイリオ" panose="020B0604030504040204" pitchFamily="50" charset="-128"/>
                <a:ea typeface="メイリオ" panose="020B0604030504040204" pitchFamily="50" charset="-128"/>
                <a:cs typeface="MS UI Gothic"/>
              </a:rPr>
              <a:t>の</a:t>
            </a:r>
            <a:r>
              <a:rPr sz="2400" spc="235" dirty="0">
                <a:latin typeface="メイリオ" panose="020B0604030504040204" pitchFamily="50" charset="-128"/>
                <a:ea typeface="メイリオ" panose="020B0604030504040204" pitchFamily="50" charset="-128"/>
                <a:cs typeface="MS UI Gothic"/>
              </a:rPr>
              <a:t>位置</a:t>
            </a:r>
            <a:r>
              <a:rPr sz="2400" spc="190" dirty="0">
                <a:latin typeface="メイリオ" panose="020B0604030504040204" pitchFamily="50" charset="-128"/>
                <a:ea typeface="メイリオ" panose="020B0604030504040204" pitchFamily="50" charset="-128"/>
                <a:cs typeface="MS UI Gothic"/>
              </a:rPr>
              <a:t>に</a:t>
            </a:r>
            <a:r>
              <a:rPr sz="2400" spc="235" dirty="0">
                <a:latin typeface="メイリオ" panose="020B0604030504040204" pitchFamily="50" charset="-128"/>
                <a:ea typeface="メイリオ" panose="020B0604030504040204" pitchFamily="50" charset="-128"/>
                <a:cs typeface="MS UI Gothic"/>
              </a:rPr>
              <a:t>配置</a:t>
            </a:r>
            <a:r>
              <a:rPr sz="2400" spc="175" dirty="0">
                <a:latin typeface="メイリオ" panose="020B0604030504040204" pitchFamily="50" charset="-128"/>
                <a:ea typeface="メイリオ" panose="020B0604030504040204" pitchFamily="50" charset="-128"/>
                <a:cs typeface="MS UI Gothic"/>
              </a:rPr>
              <a:t>し</a:t>
            </a:r>
            <a:r>
              <a:rPr sz="2400" spc="190" dirty="0">
                <a:latin typeface="メイリオ" panose="020B0604030504040204" pitchFamily="50" charset="-128"/>
                <a:ea typeface="メイリオ" panose="020B0604030504040204" pitchFamily="50" charset="-128"/>
                <a:cs typeface="MS UI Gothic"/>
              </a:rPr>
              <a:t>た</a:t>
            </a:r>
            <a:r>
              <a:rPr sz="2400" spc="170" dirty="0">
                <a:latin typeface="メイリオ" panose="020B0604030504040204" pitchFamily="50" charset="-128"/>
                <a:ea typeface="メイリオ" panose="020B0604030504040204" pitchFamily="50" charset="-128"/>
                <a:cs typeface="MS UI Gothic"/>
              </a:rPr>
              <a:t>ら</a:t>
            </a:r>
            <a:r>
              <a:rPr sz="2400" spc="195" dirty="0">
                <a:latin typeface="メイリオ" panose="020B0604030504040204" pitchFamily="50" charset="-128"/>
                <a:ea typeface="メイリオ" panose="020B0604030504040204" pitchFamily="50" charset="-128"/>
                <a:cs typeface="MS UI Gothic"/>
              </a:rPr>
              <a:t>シ</a:t>
            </a:r>
            <a:r>
              <a:rPr sz="2400" spc="130" dirty="0">
                <a:latin typeface="メイリオ" panose="020B0604030504040204" pitchFamily="50" charset="-128"/>
                <a:ea typeface="メイリオ" panose="020B0604030504040204" pitchFamily="50" charset="-128"/>
                <a:cs typeface="MS UI Gothic"/>
              </a:rPr>
              <a:t>ョ</a:t>
            </a:r>
            <a:r>
              <a:rPr sz="2400" spc="195" dirty="0">
                <a:latin typeface="メイリオ" panose="020B0604030504040204" pitchFamily="50" charset="-128"/>
                <a:ea typeface="メイリオ" panose="020B0604030504040204" pitchFamily="50" charset="-128"/>
                <a:cs typeface="MS UI Gothic"/>
              </a:rPr>
              <a:t>ー</a:t>
            </a:r>
            <a:r>
              <a:rPr sz="2400" spc="145" dirty="0">
                <a:latin typeface="メイリオ" panose="020B0604030504040204" pitchFamily="50" charset="-128"/>
                <a:ea typeface="メイリオ" panose="020B0604030504040204" pitchFamily="50" charset="-128"/>
                <a:cs typeface="MS UI Gothic"/>
              </a:rPr>
              <a:t>ト</a:t>
            </a:r>
            <a:r>
              <a:rPr sz="2400" spc="245" dirty="0">
                <a:latin typeface="メイリオ" panose="020B0604030504040204" pitchFamily="50" charset="-128"/>
                <a:ea typeface="メイリオ" panose="020B0604030504040204" pitchFamily="50" charset="-128"/>
                <a:cs typeface="MS UI Gothic"/>
              </a:rPr>
              <a:t>カ</a:t>
            </a:r>
            <a:r>
              <a:rPr sz="2400" spc="200" dirty="0">
                <a:latin typeface="メイリオ" panose="020B0604030504040204" pitchFamily="50" charset="-128"/>
                <a:ea typeface="メイリオ" panose="020B0604030504040204" pitchFamily="50" charset="-128"/>
                <a:cs typeface="MS UI Gothic"/>
              </a:rPr>
              <a:t>ッ</a:t>
            </a:r>
            <a:r>
              <a:rPr sz="2400" spc="240" dirty="0">
                <a:latin typeface="メイリオ" panose="020B0604030504040204" pitchFamily="50" charset="-128"/>
                <a:ea typeface="メイリオ" panose="020B0604030504040204" pitchFamily="50" charset="-128"/>
                <a:cs typeface="MS UI Gothic"/>
              </a:rPr>
              <a:t>ト</a:t>
            </a:r>
            <a:r>
              <a:rPr sz="2400" spc="185" dirty="0">
                <a:latin typeface="メイリオ" panose="020B0604030504040204" pitchFamily="50" charset="-128"/>
                <a:ea typeface="メイリオ" panose="020B0604030504040204" pitchFamily="50" charset="-128"/>
                <a:cs typeface="MS UI Gothic"/>
              </a:rPr>
              <a:t>E（</a:t>
            </a:r>
            <a:r>
              <a:rPr sz="2400" spc="330" dirty="0">
                <a:latin typeface="メイリオ" panose="020B0604030504040204" pitchFamily="50" charset="-128"/>
                <a:ea typeface="メイリオ" panose="020B0604030504040204" pitchFamily="50" charset="-128"/>
                <a:cs typeface="MS UI Gothic"/>
              </a:rPr>
              <a:t>編集</a:t>
            </a:r>
            <a:r>
              <a:rPr sz="2400" spc="175" dirty="0">
                <a:latin typeface="メイリオ" panose="020B0604030504040204" pitchFamily="50" charset="-128"/>
                <a:ea typeface="メイリオ" panose="020B0604030504040204" pitchFamily="50" charset="-128"/>
                <a:cs typeface="MS UI Gothic"/>
              </a:rPr>
              <a:t>）</a:t>
            </a:r>
            <a:r>
              <a:rPr sz="2400" spc="254" dirty="0">
                <a:latin typeface="メイリオ" panose="020B0604030504040204" pitchFamily="50" charset="-128"/>
                <a:ea typeface="メイリオ" panose="020B0604030504040204" pitchFamily="50" charset="-128"/>
                <a:cs typeface="MS UI Gothic"/>
              </a:rPr>
              <a:t>を</a:t>
            </a:r>
            <a:r>
              <a:rPr sz="2400" spc="330" dirty="0">
                <a:latin typeface="メイリオ" panose="020B0604030504040204" pitchFamily="50" charset="-128"/>
                <a:ea typeface="メイリオ" panose="020B0604030504040204" pitchFamily="50" charset="-128"/>
                <a:cs typeface="MS UI Gothic"/>
              </a:rPr>
              <a:t>入力</a:t>
            </a:r>
            <a:r>
              <a:rPr sz="2400" spc="245" dirty="0">
                <a:latin typeface="メイリオ" panose="020B0604030504040204" pitchFamily="50" charset="-128"/>
                <a:ea typeface="メイリオ" panose="020B0604030504040204" pitchFamily="50" charset="-128"/>
                <a:cs typeface="MS UI Gothic"/>
              </a:rPr>
              <a:t>し</a:t>
            </a:r>
            <a:r>
              <a:rPr sz="2400" spc="330" dirty="0">
                <a:latin typeface="メイリオ" panose="020B0604030504040204" pitchFamily="50" charset="-128"/>
                <a:ea typeface="メイリオ" panose="020B0604030504040204" pitchFamily="50" charset="-128"/>
                <a:cs typeface="MS UI Gothic"/>
              </a:rPr>
              <a:t>⑧</a:t>
            </a:r>
            <a:r>
              <a:rPr sz="2400" spc="275" dirty="0">
                <a:latin typeface="メイリオ" panose="020B0604030504040204" pitchFamily="50" charset="-128"/>
                <a:ea typeface="メイリオ" panose="020B0604030504040204" pitchFamily="50" charset="-128"/>
                <a:cs typeface="MS UI Gothic"/>
              </a:rPr>
              <a:t>の</a:t>
            </a:r>
            <a:r>
              <a:rPr sz="2400" spc="330" dirty="0">
                <a:latin typeface="メイリオ" panose="020B0604030504040204" pitchFamily="50" charset="-128"/>
                <a:ea typeface="メイリオ" panose="020B0604030504040204" pitchFamily="50" charset="-128"/>
                <a:cs typeface="MS UI Gothic"/>
              </a:rPr>
              <a:t>操作</a:t>
            </a:r>
            <a:r>
              <a:rPr sz="2400" spc="275" dirty="0">
                <a:latin typeface="メイリオ" panose="020B0604030504040204" pitchFamily="50" charset="-128"/>
                <a:ea typeface="メイリオ" panose="020B0604030504040204" pitchFamily="50" charset="-128"/>
                <a:cs typeface="MS UI Gothic"/>
              </a:rPr>
              <a:t>で</a:t>
            </a:r>
            <a:r>
              <a:rPr sz="2400" spc="204" dirty="0">
                <a:latin typeface="メイリオ" panose="020B0604030504040204" pitchFamily="50" charset="-128"/>
                <a:ea typeface="メイリオ" panose="020B0604030504040204" pitchFamily="50" charset="-128"/>
                <a:cs typeface="MS UI Gothic"/>
              </a:rPr>
              <a:t>リ</a:t>
            </a:r>
            <a:r>
              <a:rPr sz="2400" spc="229" dirty="0">
                <a:latin typeface="メイリオ" panose="020B0604030504040204" pitchFamily="50" charset="-128"/>
                <a:ea typeface="メイリオ" panose="020B0604030504040204" pitchFamily="50" charset="-128"/>
                <a:cs typeface="MS UI Gothic"/>
              </a:rPr>
              <a:t>フ</a:t>
            </a:r>
            <a:r>
              <a:rPr sz="2400" spc="204" dirty="0">
                <a:latin typeface="メイリオ" panose="020B0604030504040204" pitchFamily="50" charset="-128"/>
                <a:ea typeface="メイリオ" panose="020B0604030504040204" pitchFamily="50" charset="-128"/>
                <a:cs typeface="MS UI Gothic"/>
              </a:rPr>
              <a:t>ァ</a:t>
            </a:r>
            <a:r>
              <a:rPr sz="2400" spc="175" dirty="0">
                <a:latin typeface="メイリオ" panose="020B0604030504040204" pitchFamily="50" charset="-128"/>
                <a:ea typeface="メイリオ" panose="020B0604030504040204" pitchFamily="50" charset="-128"/>
                <a:cs typeface="MS UI Gothic"/>
              </a:rPr>
              <a:t>レ</a:t>
            </a:r>
            <a:r>
              <a:rPr sz="2400" spc="215" dirty="0">
                <a:latin typeface="メイリオ" panose="020B0604030504040204" pitchFamily="50" charset="-128"/>
                <a:ea typeface="メイリオ" panose="020B0604030504040204" pitchFamily="50" charset="-128"/>
                <a:cs typeface="MS UI Gothic"/>
              </a:rPr>
              <a:t>ン</a:t>
            </a:r>
            <a:r>
              <a:rPr sz="2400" spc="220" dirty="0">
                <a:latin typeface="メイリオ" panose="020B0604030504040204" pitchFamily="50" charset="-128"/>
                <a:ea typeface="メイリオ" panose="020B0604030504040204" pitchFamily="50" charset="-128"/>
                <a:cs typeface="MS UI Gothic"/>
              </a:rPr>
              <a:t>ス</a:t>
            </a:r>
            <a:r>
              <a:rPr sz="2400" spc="235" dirty="0">
                <a:latin typeface="メイリオ" panose="020B0604030504040204" pitchFamily="50" charset="-128"/>
                <a:ea typeface="メイリオ" panose="020B0604030504040204" pitchFamily="50" charset="-128"/>
                <a:cs typeface="MS UI Gothic"/>
              </a:rPr>
              <a:t>の</a:t>
            </a:r>
            <a:r>
              <a:rPr sz="2400" spc="280" dirty="0">
                <a:latin typeface="メイリオ" panose="020B0604030504040204" pitchFamily="50" charset="-128"/>
                <a:ea typeface="メイリオ" panose="020B0604030504040204" pitchFamily="50" charset="-128"/>
                <a:cs typeface="MS UI Gothic"/>
              </a:rPr>
              <a:t>値</a:t>
            </a:r>
            <a:r>
              <a:rPr sz="2400" spc="220" dirty="0">
                <a:latin typeface="メイリオ" panose="020B0604030504040204" pitchFamily="50" charset="-128"/>
                <a:ea typeface="メイリオ" panose="020B0604030504040204" pitchFamily="50" charset="-128"/>
                <a:cs typeface="MS UI Gothic"/>
              </a:rPr>
              <a:t>を</a:t>
            </a:r>
            <a:r>
              <a:rPr sz="2400" spc="190" dirty="0">
                <a:latin typeface="メイリオ" panose="020B0604030504040204" pitchFamily="50" charset="-128"/>
                <a:ea typeface="メイリオ" panose="020B0604030504040204" pitchFamily="50" charset="-128"/>
                <a:cs typeface="MS UI Gothic"/>
              </a:rPr>
              <a:t>MH2，MH3…</a:t>
            </a:r>
            <a:r>
              <a:rPr sz="2400" spc="175" dirty="0" err="1">
                <a:latin typeface="メイリオ" panose="020B0604030504040204" pitchFamily="50" charset="-128"/>
                <a:ea typeface="メイリオ" panose="020B0604030504040204" pitchFamily="50" charset="-128"/>
                <a:cs typeface="MS UI Gothic"/>
              </a:rPr>
              <a:t>と</a:t>
            </a:r>
            <a:r>
              <a:rPr sz="2400" spc="185" dirty="0" err="1">
                <a:latin typeface="メイリオ" panose="020B0604030504040204" pitchFamily="50" charset="-128"/>
                <a:ea typeface="メイリオ" panose="020B0604030504040204" pitchFamily="50" charset="-128"/>
                <a:cs typeface="MS UI Gothic"/>
              </a:rPr>
              <a:t>，</a:t>
            </a:r>
            <a:r>
              <a:rPr sz="2400" spc="280" dirty="0" err="1">
                <a:latin typeface="メイリオ" panose="020B0604030504040204" pitchFamily="50" charset="-128"/>
                <a:ea typeface="メイリオ" panose="020B0604030504040204" pitchFamily="50" charset="-128"/>
                <a:cs typeface="MS UI Gothic"/>
              </a:rPr>
              <a:t>他</a:t>
            </a:r>
            <a:r>
              <a:rPr sz="2400" spc="175" dirty="0" err="1">
                <a:latin typeface="メイリオ" panose="020B0604030504040204" pitchFamily="50" charset="-128"/>
                <a:ea typeface="メイリオ" panose="020B0604030504040204" pitchFamily="50" charset="-128"/>
                <a:cs typeface="MS UI Gothic"/>
              </a:rPr>
              <a:t>と</a:t>
            </a:r>
            <a:r>
              <a:rPr sz="2400" spc="280" dirty="0" err="1">
                <a:latin typeface="メイリオ" panose="020B0604030504040204" pitchFamily="50" charset="-128"/>
                <a:ea typeface="メイリオ" panose="020B0604030504040204" pitchFamily="50" charset="-128"/>
                <a:cs typeface="MS UI Gothic"/>
              </a:rPr>
              <a:t>重複</a:t>
            </a:r>
            <a:r>
              <a:rPr sz="2400" spc="200" dirty="0" err="1">
                <a:latin typeface="メイリオ" panose="020B0604030504040204" pitchFamily="50" charset="-128"/>
                <a:ea typeface="メイリオ" panose="020B0604030504040204" pitchFamily="50" charset="-128"/>
                <a:cs typeface="MS UI Gothic"/>
              </a:rPr>
              <a:t>し</a:t>
            </a:r>
            <a:r>
              <a:rPr sz="2400" spc="235" dirty="0" err="1">
                <a:latin typeface="メイリオ" panose="020B0604030504040204" pitchFamily="50" charset="-128"/>
                <a:ea typeface="メイリオ" panose="020B0604030504040204" pitchFamily="50" charset="-128"/>
                <a:cs typeface="MS UI Gothic"/>
              </a:rPr>
              <a:t>な</a:t>
            </a:r>
            <a:r>
              <a:rPr sz="2400" spc="225" dirty="0" err="1">
                <a:latin typeface="メイリオ" panose="020B0604030504040204" pitchFamily="50" charset="-128"/>
                <a:ea typeface="メイリオ" panose="020B0604030504040204" pitchFamily="50" charset="-128"/>
                <a:cs typeface="MS UI Gothic"/>
              </a:rPr>
              <a:t>いユ</a:t>
            </a:r>
            <a:r>
              <a:rPr sz="2400" spc="145" dirty="0" err="1">
                <a:latin typeface="メイリオ" panose="020B0604030504040204" pitchFamily="50" charset="-128"/>
                <a:ea typeface="メイリオ" panose="020B0604030504040204" pitchFamily="50" charset="-128"/>
                <a:cs typeface="MS UI Gothic"/>
              </a:rPr>
              <a:t>ニ</a:t>
            </a:r>
            <a:r>
              <a:rPr sz="2400" spc="260" dirty="0" err="1">
                <a:latin typeface="メイリオ" panose="020B0604030504040204" pitchFamily="50" charset="-128"/>
                <a:ea typeface="メイリオ" panose="020B0604030504040204" pitchFamily="50" charset="-128"/>
                <a:cs typeface="MS UI Gothic"/>
              </a:rPr>
              <a:t>ー</a:t>
            </a:r>
            <a:r>
              <a:rPr sz="2400" spc="220" dirty="0" err="1">
                <a:latin typeface="メイリオ" panose="020B0604030504040204" pitchFamily="50" charset="-128"/>
                <a:ea typeface="メイリオ" panose="020B0604030504040204" pitchFamily="50" charset="-128"/>
                <a:cs typeface="MS UI Gothic"/>
              </a:rPr>
              <a:t>ク</a:t>
            </a:r>
            <a:r>
              <a:rPr sz="2400" spc="275" dirty="0" err="1">
                <a:latin typeface="メイリオ" panose="020B0604030504040204" pitchFamily="50" charset="-128"/>
                <a:ea typeface="メイリオ" panose="020B0604030504040204" pitchFamily="50" charset="-128"/>
                <a:cs typeface="MS UI Gothic"/>
              </a:rPr>
              <a:t>な</a:t>
            </a:r>
            <a:r>
              <a:rPr sz="2400" spc="320" dirty="0" err="1">
                <a:latin typeface="メイリオ" panose="020B0604030504040204" pitchFamily="50" charset="-128"/>
                <a:ea typeface="メイリオ" panose="020B0604030504040204" pitchFamily="50" charset="-128"/>
                <a:cs typeface="MS UI Gothic"/>
              </a:rPr>
              <a:t>値</a:t>
            </a:r>
            <a:r>
              <a:rPr sz="2400" spc="200" dirty="0" err="1">
                <a:latin typeface="メイリオ" panose="020B0604030504040204" pitchFamily="50" charset="-128"/>
                <a:ea typeface="メイリオ" panose="020B0604030504040204" pitchFamily="50" charset="-128"/>
                <a:cs typeface="MS UI Gothic"/>
              </a:rPr>
              <a:t>と</a:t>
            </a:r>
            <a:r>
              <a:rPr sz="2400" spc="229" dirty="0" err="1">
                <a:latin typeface="メイリオ" panose="020B0604030504040204" pitchFamily="50" charset="-128"/>
                <a:ea typeface="メイリオ" panose="020B0604030504040204" pitchFamily="50" charset="-128"/>
                <a:cs typeface="MS UI Gothic"/>
              </a:rPr>
              <a:t>し</a:t>
            </a:r>
            <a:r>
              <a:rPr sz="2400" spc="240" dirty="0" err="1">
                <a:latin typeface="メイリオ" panose="020B0604030504040204" pitchFamily="50" charset="-128"/>
                <a:ea typeface="メイリオ" panose="020B0604030504040204" pitchFamily="50" charset="-128"/>
                <a:cs typeface="MS UI Gothic"/>
              </a:rPr>
              <a:t>ま</a:t>
            </a:r>
            <a:r>
              <a:rPr sz="2400" spc="70" dirty="0" err="1">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r>
              <a:rPr lang="ja-JP" altLang="en-US" sz="2400" spc="385" dirty="0">
                <a:latin typeface="メイリオ" panose="020B0604030504040204" pitchFamily="50" charset="-128"/>
                <a:ea typeface="メイリオ" panose="020B0604030504040204" pitchFamily="50" charset="-128"/>
                <a:cs typeface="MS UI Gothic"/>
              </a:rPr>
              <a:t>穴も部品とみなします。</a:t>
            </a:r>
            <a:endParaRPr sz="2400" dirty="0">
              <a:latin typeface="メイリオ" panose="020B0604030504040204" pitchFamily="50" charset="-128"/>
              <a:ea typeface="メイリオ" panose="020B0604030504040204" pitchFamily="50" charset="-128"/>
              <a:cs typeface="MS UI Gothic"/>
            </a:endParaRPr>
          </a:p>
        </p:txBody>
      </p:sp>
      <p:sp>
        <p:nvSpPr>
          <p:cNvPr id="20" name="object 20"/>
          <p:cNvSpPr txBox="1"/>
          <p:nvPr/>
        </p:nvSpPr>
        <p:spPr>
          <a:xfrm>
            <a:off x="1310351" y="490184"/>
            <a:ext cx="16373634" cy="3149066"/>
          </a:xfrm>
          <a:prstGeom prst="rect">
            <a:avLst/>
          </a:prstGeom>
        </p:spPr>
        <p:txBody>
          <a:bodyPr vert="horz" wrap="square" lIns="0" tIns="104139" rIns="0" bIns="0" rtlCol="0">
            <a:spAutoFit/>
          </a:bodyPr>
          <a:lstStyle/>
          <a:p>
            <a:pPr marL="12700">
              <a:spcBef>
                <a:spcPts val="720"/>
              </a:spcBef>
              <a:tabLst>
                <a:tab pos="329565" algn="l"/>
              </a:tabLst>
            </a:pPr>
            <a:r>
              <a:rPr sz="2400" dirty="0">
                <a:latin typeface="MS UI Gothic"/>
                <a:cs typeface="MS UI Gothic"/>
              </a:rPr>
              <a:t>⑧	</a:t>
            </a:r>
            <a:r>
              <a:rPr lang="en-US" altLang="ja-JP" sz="2400" dirty="0">
                <a:latin typeface="MS UI Gothic"/>
                <a:cs typeface="MS UI Gothic"/>
              </a:rPr>
              <a:t> </a:t>
            </a:r>
            <a:r>
              <a:rPr sz="2400" spc="425" dirty="0" err="1">
                <a:latin typeface="MS UI Gothic"/>
                <a:cs typeface="MS UI Gothic"/>
              </a:rPr>
              <a:t>フッ</a:t>
            </a:r>
            <a:r>
              <a:rPr sz="2400" spc="229" dirty="0" err="1">
                <a:latin typeface="MS UI Gothic"/>
                <a:cs typeface="MS UI Gothic"/>
              </a:rPr>
              <a:t>ト</a:t>
            </a:r>
            <a:r>
              <a:rPr sz="2400" spc="290" dirty="0" err="1">
                <a:latin typeface="MS UI Gothic"/>
                <a:cs typeface="MS UI Gothic"/>
              </a:rPr>
              <a:t>プリントのプロパ</a:t>
            </a:r>
            <a:r>
              <a:rPr sz="2400" spc="254" dirty="0" err="1">
                <a:latin typeface="MS UI Gothic"/>
                <a:cs typeface="MS UI Gothic"/>
              </a:rPr>
              <a:t>テ</a:t>
            </a:r>
            <a:r>
              <a:rPr sz="2400" spc="415" dirty="0" err="1">
                <a:latin typeface="MS UI Gothic"/>
                <a:cs typeface="MS UI Gothic"/>
              </a:rPr>
              <a:t>ィ・</a:t>
            </a:r>
            <a:r>
              <a:rPr sz="2400" spc="475" dirty="0" err="1">
                <a:latin typeface="MS UI Gothic"/>
                <a:cs typeface="MS UI Gothic"/>
              </a:rPr>
              <a:t>ダ</a:t>
            </a:r>
            <a:r>
              <a:rPr sz="2400" spc="265" dirty="0" err="1">
                <a:latin typeface="MS UI Gothic"/>
                <a:cs typeface="MS UI Gothic"/>
              </a:rPr>
              <a:t>イ</a:t>
            </a:r>
            <a:r>
              <a:rPr sz="2400" spc="220" dirty="0" err="1">
                <a:latin typeface="MS UI Gothic"/>
                <a:cs typeface="MS UI Gothic"/>
              </a:rPr>
              <a:t>ヤログが開きま</a:t>
            </a:r>
            <a:r>
              <a:rPr sz="2400" spc="70" dirty="0" err="1">
                <a:latin typeface="MS UI Gothic"/>
                <a:cs typeface="MS UI Gothic"/>
              </a:rPr>
              <a:t>す</a:t>
            </a:r>
            <a:r>
              <a:rPr sz="2400" spc="140" dirty="0">
                <a:latin typeface="MS UI Gothic"/>
                <a:cs typeface="MS UI Gothic"/>
              </a:rPr>
              <a:t>。</a:t>
            </a:r>
            <a:r>
              <a:rPr lang="ja-JP" altLang="en-US" sz="2400" spc="140" dirty="0">
                <a:latin typeface="MS UI Gothic"/>
                <a:cs typeface="MS UI Gothic"/>
              </a:rPr>
              <a:t>　　</a:t>
            </a:r>
            <a:r>
              <a:rPr sz="2400" spc="140" dirty="0">
                <a:latin typeface="MS UI Gothic"/>
                <a:cs typeface="MS UI Gothic"/>
              </a:rPr>
              <a:t>図9-11</a:t>
            </a:r>
            <a:endParaRPr sz="2400" dirty="0">
              <a:latin typeface="MS UI Gothic"/>
              <a:cs typeface="MS UI Gothic"/>
            </a:endParaRPr>
          </a:p>
          <a:p>
            <a:pPr marL="965200" lvl="1" indent="-317500">
              <a:lnSpc>
                <a:spcPct val="130000"/>
              </a:lnSpc>
              <a:spcBef>
                <a:spcPts val="819"/>
              </a:spcBef>
              <a:buAutoNum type="alphaLcParenBoth"/>
              <a:tabLst>
                <a:tab pos="508000" algn="l"/>
              </a:tabLst>
            </a:pPr>
            <a:r>
              <a:rPr lang="ja-JP" altLang="en-US" sz="2400" spc="360" dirty="0">
                <a:latin typeface="メイリオ" panose="020B0604030504040204" pitchFamily="50" charset="-128"/>
                <a:ea typeface="メイリオ" panose="020B0604030504040204" pitchFamily="50" charset="-128"/>
                <a:cs typeface="MS UI Gothic"/>
              </a:rPr>
              <a:t>リ</a:t>
            </a:r>
            <a:r>
              <a:rPr lang="ja-JP" altLang="en-US" sz="2400" spc="415" dirty="0">
                <a:latin typeface="メイリオ" panose="020B0604030504040204" pitchFamily="50" charset="-128"/>
                <a:ea typeface="メイリオ" panose="020B0604030504040204" pitchFamily="50" charset="-128"/>
                <a:cs typeface="MS UI Gothic"/>
              </a:rPr>
              <a:t>フ</a:t>
            </a:r>
            <a:r>
              <a:rPr lang="ja-JP" altLang="en-US" sz="2400" spc="360" dirty="0">
                <a:latin typeface="メイリオ" panose="020B0604030504040204" pitchFamily="50" charset="-128"/>
                <a:ea typeface="メイリオ" panose="020B0604030504040204" pitchFamily="50" charset="-128"/>
                <a:cs typeface="MS UI Gothic"/>
              </a:rPr>
              <a:t>ァ</a:t>
            </a:r>
            <a:r>
              <a:rPr lang="ja-JP" altLang="en-US" sz="2400" spc="380" dirty="0">
                <a:latin typeface="メイリオ" panose="020B0604030504040204" pitchFamily="50" charset="-128"/>
                <a:ea typeface="メイリオ" panose="020B0604030504040204" pitchFamily="50" charset="-128"/>
                <a:cs typeface="MS UI Gothic"/>
              </a:rPr>
              <a:t>レ</a:t>
            </a:r>
            <a:r>
              <a:rPr lang="ja-JP" altLang="en-US" sz="2400" spc="170" dirty="0">
                <a:latin typeface="メイリオ" panose="020B0604030504040204" pitchFamily="50" charset="-128"/>
                <a:ea typeface="メイリオ" panose="020B0604030504040204" pitchFamily="50" charset="-128"/>
                <a:cs typeface="MS UI Gothic"/>
              </a:rPr>
              <a:t>ン</a:t>
            </a:r>
            <a:r>
              <a:rPr lang="ja-JP" altLang="en-US" sz="2400" spc="175" dirty="0">
                <a:latin typeface="メイリオ" panose="020B0604030504040204" pitchFamily="50" charset="-128"/>
                <a:ea typeface="メイリオ" panose="020B0604030504040204" pitchFamily="50" charset="-128"/>
                <a:cs typeface="MS UI Gothic"/>
              </a:rPr>
              <a:t>ス</a:t>
            </a:r>
            <a:r>
              <a:rPr lang="ja-JP" altLang="en-US" sz="2400" spc="229" dirty="0">
                <a:latin typeface="メイリオ" panose="020B0604030504040204" pitchFamily="50" charset="-128"/>
                <a:ea typeface="メイリオ" panose="020B0604030504040204" pitchFamily="50" charset="-128"/>
                <a:cs typeface="MS UI Gothic"/>
              </a:rPr>
              <a:t>欄</a:t>
            </a:r>
            <a:r>
              <a:rPr lang="ja-JP" altLang="en-US" sz="2400" spc="185" dirty="0">
                <a:latin typeface="メイリオ" panose="020B0604030504040204" pitchFamily="50" charset="-128"/>
                <a:ea typeface="メイリオ" panose="020B0604030504040204" pitchFamily="50" charset="-128"/>
                <a:cs typeface="MS UI Gothic"/>
              </a:rPr>
              <a:t>の</a:t>
            </a:r>
            <a:r>
              <a:rPr lang="ja-JP" altLang="en-US" sz="2400" spc="20" dirty="0">
                <a:latin typeface="メイリオ" panose="020B0604030504040204" pitchFamily="50" charset="-128"/>
                <a:ea typeface="メイリオ" panose="020B0604030504040204" pitchFamily="50" charset="-128"/>
                <a:cs typeface="MS UI Gothic"/>
              </a:rPr>
              <a:t> </a:t>
            </a:r>
            <a:r>
              <a:rPr lang="en-US" altLang="ja-JP" sz="2400" spc="15" dirty="0">
                <a:latin typeface="メイリオ" panose="020B0604030504040204" pitchFamily="50" charset="-128"/>
                <a:ea typeface="メイリオ" panose="020B0604030504040204" pitchFamily="50" charset="-128"/>
                <a:cs typeface="MS UI Gothic"/>
              </a:rPr>
              <a:t>REF**</a:t>
            </a:r>
            <a:r>
              <a:rPr lang="ja-JP" altLang="en-US" sz="2400" spc="25" dirty="0">
                <a:latin typeface="メイリオ" panose="020B0604030504040204" pitchFamily="50" charset="-128"/>
                <a:ea typeface="メイリオ" panose="020B0604030504040204" pitchFamily="50" charset="-128"/>
                <a:cs typeface="MS UI Gothic"/>
              </a:rPr>
              <a:t> </a:t>
            </a:r>
            <a:r>
              <a:rPr lang="ja-JP" altLang="en-US" sz="2400" spc="280" dirty="0">
                <a:latin typeface="メイリオ" panose="020B0604030504040204" pitchFamily="50" charset="-128"/>
                <a:ea typeface="メイリオ" panose="020B0604030504040204" pitchFamily="50" charset="-128"/>
                <a:cs typeface="MS UI Gothic"/>
              </a:rPr>
              <a:t>を</a:t>
            </a:r>
            <a:r>
              <a:rPr lang="ja-JP" altLang="en-US" sz="2400" spc="25" dirty="0">
                <a:latin typeface="メイリオ" panose="020B0604030504040204" pitchFamily="50" charset="-128"/>
                <a:ea typeface="メイリオ" panose="020B0604030504040204" pitchFamily="50" charset="-128"/>
                <a:cs typeface="MS UI Gothic"/>
              </a:rPr>
              <a:t> </a:t>
            </a:r>
            <a:r>
              <a:rPr lang="en-US" altLang="ja-JP" sz="2400" spc="195" dirty="0">
                <a:latin typeface="メイリオ" panose="020B0604030504040204" pitchFamily="50" charset="-128"/>
                <a:ea typeface="メイリオ" panose="020B0604030504040204" pitchFamily="50" charset="-128"/>
                <a:cs typeface="MS UI Gothic"/>
              </a:rPr>
              <a:t>MH1</a:t>
            </a:r>
            <a:r>
              <a:rPr lang="ja-JP" altLang="en-US" sz="2400" spc="25" dirty="0">
                <a:latin typeface="メイリオ" panose="020B0604030504040204" pitchFamily="50" charset="-128"/>
                <a:ea typeface="メイリオ" panose="020B0604030504040204" pitchFamily="50" charset="-128"/>
                <a:cs typeface="MS UI Gothic"/>
              </a:rPr>
              <a:t> </a:t>
            </a:r>
            <a:r>
              <a:rPr lang="ja-JP" altLang="en-US" sz="2400" spc="155" dirty="0">
                <a:latin typeface="メイリオ" panose="020B0604030504040204" pitchFamily="50" charset="-128"/>
                <a:ea typeface="メイリオ" panose="020B0604030504040204" pitchFamily="50" charset="-128"/>
                <a:cs typeface="MS UI Gothic"/>
              </a:rPr>
              <a:t>と</a:t>
            </a:r>
            <a:r>
              <a:rPr lang="ja-JP" altLang="en-US" sz="2400" spc="250" dirty="0">
                <a:latin typeface="メイリオ" panose="020B0604030504040204" pitchFamily="50" charset="-128"/>
                <a:ea typeface="メイリオ" panose="020B0604030504040204" pitchFamily="50" charset="-128"/>
                <a:cs typeface="MS UI Gothic"/>
              </a:rPr>
              <a:t>書</a:t>
            </a:r>
            <a:r>
              <a:rPr lang="ja-JP" altLang="en-US" sz="2400" spc="185" dirty="0">
                <a:latin typeface="メイリオ" panose="020B0604030504040204" pitchFamily="50" charset="-128"/>
                <a:ea typeface="メイリオ" panose="020B0604030504040204" pitchFamily="50" charset="-128"/>
                <a:cs typeface="MS UI Gothic"/>
              </a:rPr>
              <a:t>き</a:t>
            </a:r>
            <a:r>
              <a:rPr lang="ja-JP" altLang="en-US" sz="2400" spc="250" dirty="0">
                <a:latin typeface="メイリオ" panose="020B0604030504040204" pitchFamily="50" charset="-128"/>
                <a:ea typeface="メイリオ" panose="020B0604030504040204" pitchFamily="50" charset="-128"/>
                <a:cs typeface="MS UI Gothic"/>
              </a:rPr>
              <a:t>換</a:t>
            </a:r>
            <a:r>
              <a:rPr lang="ja-JP" altLang="en-US" sz="2400" spc="195" dirty="0">
                <a:latin typeface="メイリオ" panose="020B0604030504040204" pitchFamily="50" charset="-128"/>
                <a:ea typeface="メイリオ" panose="020B0604030504040204" pitchFamily="50" charset="-128"/>
                <a:cs typeface="MS UI Gothic"/>
              </a:rPr>
              <a:t>え</a:t>
            </a:r>
            <a:r>
              <a:rPr lang="ja-JP" altLang="en-US" sz="2400" spc="185" dirty="0">
                <a:latin typeface="メイリオ" panose="020B0604030504040204" pitchFamily="50" charset="-128"/>
                <a:ea typeface="メイリオ" panose="020B0604030504040204" pitchFamily="50" charset="-128"/>
                <a:cs typeface="MS UI Gothic"/>
              </a:rPr>
              <a:t>ま</a:t>
            </a:r>
            <a:r>
              <a:rPr lang="ja-JP" altLang="en-US" sz="2400" spc="70" dirty="0">
                <a:latin typeface="メイリオ" panose="020B0604030504040204" pitchFamily="50" charset="-128"/>
                <a:ea typeface="メイリオ" panose="020B0604030504040204" pitchFamily="50" charset="-128"/>
                <a:cs typeface="MS UI Gothic"/>
              </a:rPr>
              <a:t>す</a:t>
            </a:r>
            <a:r>
              <a:rPr lang="ja-JP" altLang="en-US" sz="2400" spc="385" dirty="0">
                <a:latin typeface="メイリオ" panose="020B0604030504040204" pitchFamily="50" charset="-128"/>
                <a:ea typeface="メイリオ" panose="020B0604030504040204" pitchFamily="50" charset="-128"/>
                <a:cs typeface="MS UI Gothic"/>
              </a:rPr>
              <a:t>。</a:t>
            </a:r>
            <a:endParaRPr lang="ja-JP" altLang="en-US" sz="2400" dirty="0">
              <a:latin typeface="メイリオ" panose="020B0604030504040204" pitchFamily="50" charset="-128"/>
              <a:ea typeface="メイリオ" panose="020B0604030504040204" pitchFamily="50" charset="-128"/>
              <a:cs typeface="MS UI Gothic"/>
            </a:endParaRPr>
          </a:p>
          <a:p>
            <a:pPr marL="965200" lvl="1" indent="-317500">
              <a:lnSpc>
                <a:spcPct val="130000"/>
              </a:lnSpc>
              <a:spcBef>
                <a:spcPts val="720"/>
              </a:spcBef>
              <a:buAutoNum type="alphaLcParenBoth"/>
              <a:tabLst>
                <a:tab pos="508000" algn="l"/>
              </a:tabLst>
            </a:pPr>
            <a:r>
              <a:rPr lang="ja-JP" altLang="en-US" sz="2400" spc="315" dirty="0">
                <a:latin typeface="メイリオ" panose="020B0604030504040204" pitchFamily="50" charset="-128"/>
                <a:ea typeface="メイリオ" panose="020B0604030504040204" pitchFamily="50" charset="-128"/>
                <a:cs typeface="MS UI Gothic"/>
              </a:rPr>
              <a:t>表示欄</a:t>
            </a:r>
            <a:r>
              <a:rPr lang="ja-JP" altLang="en-US" sz="2400" spc="254" dirty="0">
                <a:latin typeface="メイリオ" panose="020B0604030504040204" pitchFamily="50" charset="-128"/>
                <a:ea typeface="メイリオ" panose="020B0604030504040204" pitchFamily="50" charset="-128"/>
                <a:cs typeface="MS UI Gothic"/>
              </a:rPr>
              <a:t>の</a:t>
            </a:r>
            <a:r>
              <a:rPr lang="ja-JP" altLang="en-US" sz="2400" spc="245" dirty="0">
                <a:latin typeface="メイリオ" panose="020B0604030504040204" pitchFamily="50" charset="-128"/>
                <a:ea typeface="メイリオ" panose="020B0604030504040204" pitchFamily="50" charset="-128"/>
                <a:cs typeface="MS UI Gothic"/>
              </a:rPr>
              <a:t>チ</a:t>
            </a:r>
            <a:r>
              <a:rPr lang="ja-JP" altLang="en-US" sz="2400" spc="185" dirty="0">
                <a:latin typeface="メイリオ" panose="020B0604030504040204" pitchFamily="50" charset="-128"/>
                <a:ea typeface="メイリオ" panose="020B0604030504040204" pitchFamily="50" charset="-128"/>
                <a:cs typeface="MS UI Gothic"/>
              </a:rPr>
              <a:t>ェ</a:t>
            </a:r>
            <a:r>
              <a:rPr lang="ja-JP" altLang="en-US" sz="2400" spc="180" dirty="0">
                <a:latin typeface="メイリオ" panose="020B0604030504040204" pitchFamily="50" charset="-128"/>
                <a:ea typeface="メイリオ" panose="020B0604030504040204" pitchFamily="50" charset="-128"/>
                <a:cs typeface="MS UI Gothic"/>
              </a:rPr>
              <a:t>ッ</a:t>
            </a:r>
            <a:r>
              <a:rPr lang="ja-JP" altLang="en-US" sz="2400" spc="215" dirty="0">
                <a:latin typeface="メイリオ" panose="020B0604030504040204" pitchFamily="50" charset="-128"/>
                <a:ea typeface="メイリオ" panose="020B0604030504040204" pitchFamily="50" charset="-128"/>
                <a:cs typeface="MS UI Gothic"/>
              </a:rPr>
              <a:t>ク</a:t>
            </a:r>
            <a:r>
              <a:rPr lang="ja-JP" altLang="en-US" sz="2400" spc="235" dirty="0">
                <a:latin typeface="メイリオ" panose="020B0604030504040204" pitchFamily="50" charset="-128"/>
                <a:ea typeface="メイリオ" panose="020B0604030504040204" pitchFamily="50" charset="-128"/>
                <a:cs typeface="MS UI Gothic"/>
              </a:rPr>
              <a:t>を</a:t>
            </a:r>
            <a:r>
              <a:rPr lang="ja-JP" altLang="en-US" sz="2400" spc="215" dirty="0">
                <a:latin typeface="メイリオ" panose="020B0604030504040204" pitchFamily="50" charset="-128"/>
                <a:ea typeface="メイリオ" panose="020B0604030504040204" pitchFamily="50" charset="-128"/>
                <a:cs typeface="MS UI Gothic"/>
              </a:rPr>
              <a:t>３</a:t>
            </a:r>
            <a:r>
              <a:rPr lang="ja-JP" altLang="en-US" sz="2400" spc="245" dirty="0">
                <a:latin typeface="メイリオ" panose="020B0604030504040204" pitchFamily="50" charset="-128"/>
                <a:ea typeface="メイリオ" panose="020B0604030504040204" pitchFamily="50" charset="-128"/>
                <a:cs typeface="MS UI Gothic"/>
              </a:rPr>
              <a:t>つ</a:t>
            </a:r>
            <a:r>
              <a:rPr lang="ja-JP" altLang="en-US" sz="2400" spc="195" dirty="0">
                <a:latin typeface="メイリオ" panose="020B0604030504040204" pitchFamily="50" charset="-128"/>
                <a:ea typeface="メイリオ" panose="020B0604030504040204" pitchFamily="50" charset="-128"/>
                <a:cs typeface="MS UI Gothic"/>
              </a:rPr>
              <a:t>と</a:t>
            </a:r>
            <a:r>
              <a:rPr lang="ja-JP" altLang="en-US" sz="2400" spc="240" dirty="0">
                <a:latin typeface="メイリオ" panose="020B0604030504040204" pitchFamily="50" charset="-128"/>
                <a:ea typeface="メイリオ" panose="020B0604030504040204" pitchFamily="50" charset="-128"/>
                <a:cs typeface="MS UI Gothic"/>
              </a:rPr>
              <a:t>も</a:t>
            </a:r>
            <a:r>
              <a:rPr lang="ja-JP" altLang="en-US" sz="2400" spc="315" dirty="0">
                <a:latin typeface="メイリオ" panose="020B0604030504040204" pitchFamily="50" charset="-128"/>
                <a:ea typeface="メイリオ" panose="020B0604030504040204" pitchFamily="50" charset="-128"/>
                <a:cs typeface="MS UI Gothic"/>
              </a:rPr>
              <a:t>外</a:t>
            </a:r>
            <a:r>
              <a:rPr lang="ja-JP" altLang="en-US" sz="2400" spc="225" dirty="0">
                <a:latin typeface="メイリオ" panose="020B0604030504040204" pitchFamily="50" charset="-128"/>
                <a:ea typeface="メイリオ" panose="020B0604030504040204" pitchFamily="50" charset="-128"/>
                <a:cs typeface="MS UI Gothic"/>
              </a:rPr>
              <a:t>し</a:t>
            </a:r>
            <a:r>
              <a:rPr lang="ja-JP" altLang="en-US" sz="2400" spc="235" dirty="0">
                <a:latin typeface="メイリオ" panose="020B0604030504040204" pitchFamily="50" charset="-128"/>
                <a:ea typeface="メイリオ" panose="020B0604030504040204" pitchFamily="50" charset="-128"/>
                <a:cs typeface="MS UI Gothic"/>
              </a:rPr>
              <a:t>ま</a:t>
            </a:r>
            <a:r>
              <a:rPr lang="ja-JP" altLang="en-US" sz="2400" spc="70" dirty="0">
                <a:latin typeface="メイリオ" panose="020B0604030504040204" pitchFamily="50" charset="-128"/>
                <a:ea typeface="メイリオ" panose="020B0604030504040204" pitchFamily="50" charset="-128"/>
                <a:cs typeface="MS UI Gothic"/>
              </a:rPr>
              <a:t>す</a:t>
            </a:r>
            <a:r>
              <a:rPr lang="ja-JP" altLang="en-US" sz="2400" spc="385" dirty="0">
                <a:latin typeface="メイリオ" panose="020B0604030504040204" pitchFamily="50" charset="-128"/>
                <a:ea typeface="メイリオ" panose="020B0604030504040204" pitchFamily="50" charset="-128"/>
                <a:cs typeface="MS UI Gothic"/>
              </a:rPr>
              <a:t>。　たんなる穴なので細かいコメントは不要です。　</a:t>
            </a:r>
            <a:endParaRPr lang="ja-JP" altLang="en-US" sz="2400" dirty="0">
              <a:latin typeface="メイリオ" panose="020B0604030504040204" pitchFamily="50" charset="-128"/>
              <a:ea typeface="メイリオ" panose="020B0604030504040204" pitchFamily="50" charset="-128"/>
              <a:cs typeface="MS UI Gothic"/>
            </a:endParaRPr>
          </a:p>
          <a:p>
            <a:pPr marL="965200" lvl="1" indent="-317500">
              <a:lnSpc>
                <a:spcPct val="130000"/>
              </a:lnSpc>
              <a:spcBef>
                <a:spcPts val="819"/>
              </a:spcBef>
              <a:buAutoNum type="alphaLcParenBoth"/>
              <a:tabLst>
                <a:tab pos="507365" algn="l"/>
                <a:tab pos="508000" algn="l"/>
              </a:tabLst>
            </a:pPr>
            <a:r>
              <a:rPr lang="ja-JP" altLang="en-US" sz="2400" spc="405" dirty="0">
                <a:latin typeface="メイリオ" panose="020B0604030504040204" pitchFamily="50" charset="-128"/>
                <a:ea typeface="メイリオ" panose="020B0604030504040204" pitchFamily="50" charset="-128"/>
                <a:cs typeface="MS UI Gothic"/>
              </a:rPr>
              <a:t>「</a:t>
            </a:r>
            <a:r>
              <a:rPr lang="ja-JP" altLang="en-US" sz="2400" spc="550" dirty="0">
                <a:latin typeface="メイリオ" panose="020B0604030504040204" pitchFamily="50" charset="-128"/>
                <a:ea typeface="メイリオ" panose="020B0604030504040204" pitchFamily="50" charset="-128"/>
                <a:cs typeface="MS UI Gothic"/>
              </a:rPr>
              <a:t>フ</a:t>
            </a:r>
            <a:r>
              <a:rPr lang="ja-JP" altLang="en-US" sz="2400" spc="470" dirty="0">
                <a:latin typeface="メイリオ" panose="020B0604030504040204" pitchFamily="50" charset="-128"/>
                <a:ea typeface="メイリオ" panose="020B0604030504040204" pitchFamily="50" charset="-128"/>
                <a:cs typeface="MS UI Gothic"/>
              </a:rPr>
              <a:t>ッ</a:t>
            </a:r>
            <a:r>
              <a:rPr lang="ja-JP" altLang="en-US" sz="2400" spc="229" dirty="0">
                <a:latin typeface="メイリオ" panose="020B0604030504040204" pitchFamily="50" charset="-128"/>
                <a:ea typeface="メイリオ" panose="020B0604030504040204" pitchFamily="50" charset="-128"/>
                <a:cs typeface="MS UI Gothic"/>
              </a:rPr>
              <a:t>ト</a:t>
            </a:r>
            <a:r>
              <a:rPr lang="ja-JP" altLang="en-US" sz="2400" spc="305" dirty="0">
                <a:latin typeface="メイリオ" panose="020B0604030504040204" pitchFamily="50" charset="-128"/>
                <a:ea typeface="メイリオ" panose="020B0604030504040204" pitchFamily="50" charset="-128"/>
                <a:cs typeface="MS UI Gothic"/>
              </a:rPr>
              <a:t>プ</a:t>
            </a:r>
            <a:r>
              <a:rPr lang="ja-JP" altLang="en-US" sz="2400" spc="235" dirty="0">
                <a:latin typeface="メイリオ" panose="020B0604030504040204" pitchFamily="50" charset="-128"/>
                <a:ea typeface="メイリオ" panose="020B0604030504040204" pitchFamily="50" charset="-128"/>
                <a:cs typeface="MS UI Gothic"/>
              </a:rPr>
              <a:t>リ</a:t>
            </a:r>
            <a:r>
              <a:rPr lang="ja-JP" altLang="en-US" sz="2400" spc="300" dirty="0">
                <a:latin typeface="メイリオ" panose="020B0604030504040204" pitchFamily="50" charset="-128"/>
                <a:ea typeface="メイリオ" panose="020B0604030504040204" pitchFamily="50" charset="-128"/>
                <a:cs typeface="MS UI Gothic"/>
              </a:rPr>
              <a:t>ン</a:t>
            </a:r>
            <a:r>
              <a:rPr lang="ja-JP" altLang="en-US" sz="2400" spc="285" dirty="0">
                <a:latin typeface="メイリオ" panose="020B0604030504040204" pitchFamily="50" charset="-128"/>
                <a:ea typeface="メイリオ" panose="020B0604030504040204" pitchFamily="50" charset="-128"/>
                <a:cs typeface="MS UI Gothic"/>
              </a:rPr>
              <a:t>ト</a:t>
            </a:r>
            <a:r>
              <a:rPr lang="ja-JP" altLang="en-US" sz="2400" spc="330" dirty="0">
                <a:latin typeface="メイリオ" panose="020B0604030504040204" pitchFamily="50" charset="-128"/>
                <a:ea typeface="メイリオ" panose="020B0604030504040204" pitchFamily="50" charset="-128"/>
                <a:cs typeface="MS UI Gothic"/>
              </a:rPr>
              <a:t>の</a:t>
            </a:r>
            <a:r>
              <a:rPr lang="ja-JP" altLang="en-US" sz="2400" spc="295" dirty="0">
                <a:latin typeface="メイリオ" panose="020B0604030504040204" pitchFamily="50" charset="-128"/>
                <a:ea typeface="メイリオ" panose="020B0604030504040204" pitchFamily="50" charset="-128"/>
                <a:cs typeface="MS UI Gothic"/>
              </a:rPr>
              <a:t>ロ</a:t>
            </a:r>
            <a:r>
              <a:rPr lang="ja-JP" altLang="en-US" sz="2400" spc="235" dirty="0">
                <a:latin typeface="メイリオ" panose="020B0604030504040204" pitchFamily="50" charset="-128"/>
                <a:ea typeface="メイリオ" panose="020B0604030504040204" pitchFamily="50" charset="-128"/>
                <a:cs typeface="MS UI Gothic"/>
              </a:rPr>
              <a:t>ッ</a:t>
            </a:r>
            <a:r>
              <a:rPr lang="ja-JP" altLang="en-US" sz="2400" spc="280" dirty="0">
                <a:latin typeface="メイリオ" panose="020B0604030504040204" pitchFamily="50" charset="-128"/>
                <a:ea typeface="メイリオ" panose="020B0604030504040204" pitchFamily="50" charset="-128"/>
                <a:cs typeface="MS UI Gothic"/>
              </a:rPr>
              <a:t>ク</a:t>
            </a:r>
            <a:r>
              <a:rPr lang="ja-JP" altLang="en-US" sz="2400" spc="200" dirty="0">
                <a:latin typeface="メイリオ" panose="020B0604030504040204" pitchFamily="50" charset="-128"/>
                <a:ea typeface="メイリオ" panose="020B0604030504040204" pitchFamily="50" charset="-128"/>
                <a:cs typeface="MS UI Gothic"/>
              </a:rPr>
              <a:t>」</a:t>
            </a:r>
            <a:r>
              <a:rPr lang="ja-JP" altLang="en-US" sz="2400" spc="305" dirty="0">
                <a:latin typeface="メイリオ" panose="020B0604030504040204" pitchFamily="50" charset="-128"/>
                <a:ea typeface="メイリオ" panose="020B0604030504040204" pitchFamily="50" charset="-128"/>
                <a:cs typeface="MS UI Gothic"/>
              </a:rPr>
              <a:t>を</a:t>
            </a:r>
            <a:r>
              <a:rPr lang="ja-JP" altLang="en-US" sz="2400" spc="405" dirty="0">
                <a:latin typeface="メイリオ" panose="020B0604030504040204" pitchFamily="50" charset="-128"/>
                <a:ea typeface="メイリオ" panose="020B0604030504040204" pitchFamily="50" charset="-128"/>
                <a:cs typeface="MS UI Gothic"/>
              </a:rPr>
              <a:t>選択</a:t>
            </a:r>
            <a:r>
              <a:rPr lang="ja-JP" altLang="en-US" sz="2400" spc="295" dirty="0">
                <a:latin typeface="メイリオ" panose="020B0604030504040204" pitchFamily="50" charset="-128"/>
                <a:ea typeface="メイリオ" panose="020B0604030504040204" pitchFamily="50" charset="-128"/>
                <a:cs typeface="MS UI Gothic"/>
              </a:rPr>
              <a:t>し</a:t>
            </a:r>
            <a:r>
              <a:rPr lang="ja-JP" altLang="en-US" sz="2400" spc="305" dirty="0">
                <a:latin typeface="メイリオ" panose="020B0604030504040204" pitchFamily="50" charset="-128"/>
                <a:ea typeface="メイリオ" panose="020B0604030504040204" pitchFamily="50" charset="-128"/>
                <a:cs typeface="MS UI Gothic"/>
              </a:rPr>
              <a:t>ま</a:t>
            </a:r>
            <a:r>
              <a:rPr lang="ja-JP" altLang="en-US" sz="2400" spc="70" dirty="0">
                <a:latin typeface="メイリオ" panose="020B0604030504040204" pitchFamily="50" charset="-128"/>
                <a:ea typeface="メイリオ" panose="020B0604030504040204" pitchFamily="50" charset="-128"/>
                <a:cs typeface="MS UI Gothic"/>
              </a:rPr>
              <a:t>す</a:t>
            </a:r>
            <a:r>
              <a:rPr lang="ja-JP" altLang="en-US" sz="2400" spc="385" dirty="0">
                <a:latin typeface="メイリオ" panose="020B0604030504040204" pitchFamily="50" charset="-128"/>
                <a:ea typeface="メイリオ" panose="020B0604030504040204" pitchFamily="50" charset="-128"/>
                <a:cs typeface="MS UI Gothic"/>
              </a:rPr>
              <a:t>。</a:t>
            </a:r>
            <a:r>
              <a:rPr lang="ja-JP" altLang="en-US" sz="2400" spc="110" dirty="0">
                <a:latin typeface="メイリオ" panose="020B0604030504040204" pitchFamily="50" charset="-128"/>
                <a:ea typeface="メイリオ" panose="020B0604030504040204" pitchFamily="50" charset="-128"/>
                <a:cs typeface="MS UI Gothic"/>
              </a:rPr>
              <a:t>（</a:t>
            </a:r>
            <a:r>
              <a:rPr lang="ja-JP" altLang="en-US" sz="2400" spc="225" dirty="0">
                <a:latin typeface="メイリオ" panose="020B0604030504040204" pitchFamily="50" charset="-128"/>
                <a:ea typeface="メイリオ" panose="020B0604030504040204" pitchFamily="50" charset="-128"/>
                <a:cs typeface="MS UI Gothic"/>
              </a:rPr>
              <a:t>取付</a:t>
            </a:r>
            <a:r>
              <a:rPr lang="ja-JP" altLang="en-US" sz="2400" spc="180" dirty="0">
                <a:latin typeface="メイリオ" panose="020B0604030504040204" pitchFamily="50" charset="-128"/>
                <a:ea typeface="メイリオ" panose="020B0604030504040204" pitchFamily="50" charset="-128"/>
                <a:cs typeface="MS UI Gothic"/>
              </a:rPr>
              <a:t>け</a:t>
            </a:r>
            <a:r>
              <a:rPr lang="ja-JP" altLang="en-US" sz="2400" spc="225" dirty="0">
                <a:latin typeface="メイリオ" panose="020B0604030504040204" pitchFamily="50" charset="-128"/>
                <a:ea typeface="メイリオ" panose="020B0604030504040204" pitchFamily="50" charset="-128"/>
                <a:cs typeface="MS UI Gothic"/>
              </a:rPr>
              <a:t>穴</a:t>
            </a:r>
            <a:r>
              <a:rPr lang="ja-JP" altLang="en-US" sz="2400" spc="185" dirty="0">
                <a:latin typeface="メイリオ" panose="020B0604030504040204" pitchFamily="50" charset="-128"/>
                <a:ea typeface="メイリオ" panose="020B0604030504040204" pitchFamily="50" charset="-128"/>
                <a:cs typeface="MS UI Gothic"/>
              </a:rPr>
              <a:t>が</a:t>
            </a:r>
            <a:r>
              <a:rPr lang="ja-JP" altLang="en-US" sz="2400" spc="225" dirty="0">
                <a:latin typeface="メイリオ" panose="020B0604030504040204" pitchFamily="50" charset="-128"/>
                <a:ea typeface="メイリオ" panose="020B0604030504040204" pitchFamily="50" charset="-128"/>
                <a:cs typeface="MS UI Gothic"/>
              </a:rPr>
              <a:t>不用意</a:t>
            </a:r>
            <a:r>
              <a:rPr lang="ja-JP" altLang="en-US" sz="2400" spc="175" dirty="0">
                <a:latin typeface="メイリオ" panose="020B0604030504040204" pitchFamily="50" charset="-128"/>
                <a:ea typeface="メイリオ" panose="020B0604030504040204" pitchFamily="50" charset="-128"/>
                <a:cs typeface="MS UI Gothic"/>
              </a:rPr>
              <a:t>に</a:t>
            </a:r>
            <a:r>
              <a:rPr lang="ja-JP" altLang="en-US" sz="2400" spc="225" dirty="0">
                <a:latin typeface="メイリオ" panose="020B0604030504040204" pitchFamily="50" charset="-128"/>
                <a:ea typeface="メイリオ" panose="020B0604030504040204" pitchFamily="50" charset="-128"/>
                <a:cs typeface="MS UI Gothic"/>
              </a:rPr>
              <a:t>動</a:t>
            </a:r>
            <a:r>
              <a:rPr lang="ja-JP" altLang="en-US" sz="2400" spc="180" dirty="0">
                <a:latin typeface="メイリオ" panose="020B0604030504040204" pitchFamily="50" charset="-128"/>
                <a:ea typeface="メイリオ" panose="020B0604030504040204" pitchFamily="50" charset="-128"/>
                <a:cs typeface="MS UI Gothic"/>
              </a:rPr>
              <a:t>か</a:t>
            </a:r>
            <a:r>
              <a:rPr lang="ja-JP" altLang="en-US" sz="2400" spc="190" dirty="0">
                <a:latin typeface="メイリオ" panose="020B0604030504040204" pitchFamily="50" charset="-128"/>
                <a:ea typeface="メイリオ" panose="020B0604030504040204" pitchFamily="50" charset="-128"/>
                <a:cs typeface="MS UI Gothic"/>
              </a:rPr>
              <a:t>な</a:t>
            </a:r>
            <a:r>
              <a:rPr lang="ja-JP" altLang="en-US" sz="2400" spc="180" dirty="0">
                <a:latin typeface="メイリオ" panose="020B0604030504040204" pitchFamily="50" charset="-128"/>
                <a:ea typeface="メイリオ" panose="020B0604030504040204" pitchFamily="50" charset="-128"/>
                <a:cs typeface="MS UI Gothic"/>
              </a:rPr>
              <a:t>い</a:t>
            </a:r>
            <a:r>
              <a:rPr lang="ja-JP" altLang="en-US" sz="2400" spc="165" dirty="0">
                <a:latin typeface="メイリオ" panose="020B0604030504040204" pitchFamily="50" charset="-128"/>
                <a:ea typeface="メイリオ" panose="020B0604030504040204" pitchFamily="50" charset="-128"/>
                <a:cs typeface="MS UI Gothic"/>
              </a:rPr>
              <a:t>よ</a:t>
            </a:r>
            <a:r>
              <a:rPr lang="ja-JP" altLang="en-US" sz="2400" spc="130" dirty="0">
                <a:latin typeface="メイリオ" panose="020B0604030504040204" pitchFamily="50" charset="-128"/>
                <a:ea typeface="メイリオ" panose="020B0604030504040204" pitchFamily="50" charset="-128"/>
                <a:cs typeface="MS UI Gothic"/>
              </a:rPr>
              <a:t>う</a:t>
            </a:r>
            <a:r>
              <a:rPr lang="ja-JP" altLang="en-US" sz="2400" spc="160" dirty="0">
                <a:latin typeface="メイリオ" panose="020B0604030504040204" pitchFamily="50" charset="-128"/>
                <a:ea typeface="メイリオ" panose="020B0604030504040204" pitchFamily="50" charset="-128"/>
                <a:cs typeface="MS UI Gothic"/>
              </a:rPr>
              <a:t>ロ</a:t>
            </a:r>
            <a:r>
              <a:rPr lang="ja-JP" altLang="en-US" sz="2400" spc="130" dirty="0">
                <a:latin typeface="メイリオ" panose="020B0604030504040204" pitchFamily="50" charset="-128"/>
                <a:ea typeface="メイリオ" panose="020B0604030504040204" pitchFamily="50" charset="-128"/>
                <a:cs typeface="MS UI Gothic"/>
              </a:rPr>
              <a:t>ッ</a:t>
            </a:r>
            <a:r>
              <a:rPr lang="ja-JP" altLang="en-US" sz="2400" spc="155" dirty="0">
                <a:latin typeface="メイリオ" panose="020B0604030504040204" pitchFamily="50" charset="-128"/>
                <a:ea typeface="メイリオ" panose="020B0604030504040204" pitchFamily="50" charset="-128"/>
                <a:cs typeface="MS UI Gothic"/>
              </a:rPr>
              <a:t>ク</a:t>
            </a:r>
            <a:r>
              <a:rPr lang="ja-JP" altLang="en-US" sz="2400" spc="160" dirty="0">
                <a:latin typeface="メイリオ" panose="020B0604030504040204" pitchFamily="50" charset="-128"/>
                <a:ea typeface="メイリオ" panose="020B0604030504040204" pitchFamily="50" charset="-128"/>
                <a:cs typeface="MS UI Gothic"/>
              </a:rPr>
              <a:t>し</a:t>
            </a:r>
            <a:r>
              <a:rPr lang="ja-JP" altLang="en-US" sz="2400" spc="165" dirty="0">
                <a:latin typeface="メイリオ" panose="020B0604030504040204" pitchFamily="50" charset="-128"/>
                <a:ea typeface="メイリオ" panose="020B0604030504040204" pitchFamily="50" charset="-128"/>
                <a:cs typeface="MS UI Gothic"/>
              </a:rPr>
              <a:t>ま</a:t>
            </a:r>
            <a:r>
              <a:rPr lang="ja-JP" altLang="en-US" sz="2400" spc="190" dirty="0">
                <a:latin typeface="メイリオ" panose="020B0604030504040204" pitchFamily="50" charset="-128"/>
                <a:ea typeface="メイリオ" panose="020B0604030504040204" pitchFamily="50" charset="-128"/>
                <a:cs typeface="MS UI Gothic"/>
              </a:rPr>
              <a:t>す</a:t>
            </a:r>
            <a:r>
              <a:rPr lang="ja-JP" altLang="en-US" sz="2400" spc="110" dirty="0">
                <a:latin typeface="メイリオ" panose="020B0604030504040204" pitchFamily="50" charset="-128"/>
                <a:ea typeface="メイリオ" panose="020B0604030504040204" pitchFamily="50" charset="-128"/>
                <a:cs typeface="MS UI Gothic"/>
              </a:rPr>
              <a:t>）</a:t>
            </a:r>
            <a:endParaRPr lang="ja-JP" altLang="en-US" sz="2400" dirty="0">
              <a:latin typeface="メイリオ" panose="020B0604030504040204" pitchFamily="50" charset="-128"/>
              <a:ea typeface="メイリオ" panose="020B0604030504040204" pitchFamily="50" charset="-128"/>
              <a:cs typeface="MS UI Gothic"/>
            </a:endParaRPr>
          </a:p>
          <a:p>
            <a:pPr marL="965200" lvl="1" indent="-317500">
              <a:lnSpc>
                <a:spcPct val="130000"/>
              </a:lnSpc>
              <a:spcBef>
                <a:spcPts val="720"/>
              </a:spcBef>
              <a:buAutoNum type="alphaLcParenBoth"/>
              <a:tabLst>
                <a:tab pos="508000" algn="l"/>
              </a:tabLst>
            </a:pPr>
            <a:r>
              <a:rPr lang="ja-JP" altLang="en-US" sz="2400" spc="320" dirty="0">
                <a:latin typeface="メイリオ" panose="020B0604030504040204" pitchFamily="50" charset="-128"/>
                <a:ea typeface="メイリオ" panose="020B0604030504040204" pitchFamily="50" charset="-128"/>
                <a:cs typeface="MS UI Gothic"/>
              </a:rPr>
              <a:t>［</a:t>
            </a:r>
            <a:r>
              <a:rPr lang="en-US" altLang="ja-JP" sz="2400" spc="320" dirty="0">
                <a:latin typeface="メイリオ" panose="020B0604030504040204" pitchFamily="50" charset="-128"/>
                <a:ea typeface="メイリオ" panose="020B0604030504040204" pitchFamily="50" charset="-128"/>
                <a:cs typeface="MS UI Gothic"/>
              </a:rPr>
              <a:t>OK</a:t>
            </a:r>
            <a:r>
              <a:rPr lang="ja-JP" altLang="en-US" sz="2400" spc="320" dirty="0">
                <a:latin typeface="メイリオ" panose="020B0604030504040204" pitchFamily="50" charset="-128"/>
                <a:ea typeface="メイリオ" panose="020B0604030504040204" pitchFamily="50" charset="-128"/>
                <a:cs typeface="MS UI Gothic"/>
              </a:rPr>
              <a:t>］</a:t>
            </a:r>
            <a:r>
              <a:rPr lang="ja-JP" altLang="en-US" sz="2400" spc="420" dirty="0">
                <a:latin typeface="メイリオ" panose="020B0604030504040204" pitchFamily="50" charset="-128"/>
                <a:ea typeface="メイリオ" panose="020B0604030504040204" pitchFamily="50" charset="-128"/>
                <a:cs typeface="MS UI Gothic"/>
              </a:rPr>
              <a:t>を</a:t>
            </a:r>
            <a:r>
              <a:rPr lang="ja-JP" altLang="en-US" sz="2400" spc="385" dirty="0">
                <a:latin typeface="メイリオ" panose="020B0604030504040204" pitchFamily="50" charset="-128"/>
                <a:ea typeface="メイリオ" panose="020B0604030504040204" pitchFamily="50" charset="-128"/>
                <a:cs typeface="MS UI Gothic"/>
              </a:rPr>
              <a:t>ク</a:t>
            </a:r>
            <a:r>
              <a:rPr lang="ja-JP" altLang="en-US" sz="2400" spc="325" dirty="0">
                <a:latin typeface="メイリオ" panose="020B0604030504040204" pitchFamily="50" charset="-128"/>
                <a:ea typeface="メイリオ" panose="020B0604030504040204" pitchFamily="50" charset="-128"/>
                <a:cs typeface="MS UI Gothic"/>
              </a:rPr>
              <a:t>リッ</a:t>
            </a:r>
            <a:r>
              <a:rPr lang="ja-JP" altLang="en-US" sz="2400" spc="385" dirty="0">
                <a:latin typeface="メイリオ" panose="020B0604030504040204" pitchFamily="50" charset="-128"/>
                <a:ea typeface="メイリオ" panose="020B0604030504040204" pitchFamily="50" charset="-128"/>
                <a:cs typeface="MS UI Gothic"/>
              </a:rPr>
              <a:t>ク</a:t>
            </a:r>
            <a:r>
              <a:rPr lang="ja-JP" altLang="en-US" sz="2400" spc="405" dirty="0">
                <a:latin typeface="メイリオ" panose="020B0604030504040204" pitchFamily="50" charset="-128"/>
                <a:ea typeface="メイリオ" panose="020B0604030504040204" pitchFamily="50" charset="-128"/>
                <a:cs typeface="MS UI Gothic"/>
              </a:rPr>
              <a:t>し</a:t>
            </a:r>
            <a:r>
              <a:rPr lang="ja-JP" altLang="en-US" sz="2400" spc="320" dirty="0">
                <a:latin typeface="メイリオ" panose="020B0604030504040204" pitchFamily="50" charset="-128"/>
                <a:ea typeface="メイリオ" panose="020B0604030504040204" pitchFamily="50" charset="-128"/>
                <a:cs typeface="MS UI Gothic"/>
              </a:rPr>
              <a:t>ダ</a:t>
            </a:r>
            <a:r>
              <a:rPr lang="ja-JP" altLang="en-US" sz="2400" spc="240" dirty="0">
                <a:latin typeface="メイリオ" panose="020B0604030504040204" pitchFamily="50" charset="-128"/>
                <a:ea typeface="メイリオ" panose="020B0604030504040204" pitchFamily="50" charset="-128"/>
                <a:cs typeface="MS UI Gothic"/>
              </a:rPr>
              <a:t>イ</a:t>
            </a:r>
            <a:r>
              <a:rPr lang="ja-JP" altLang="en-US" sz="2400" spc="250" dirty="0">
                <a:latin typeface="メイリオ" panose="020B0604030504040204" pitchFamily="50" charset="-128"/>
                <a:ea typeface="メイリオ" panose="020B0604030504040204" pitchFamily="50" charset="-128"/>
                <a:cs typeface="MS UI Gothic"/>
              </a:rPr>
              <a:t>ア</a:t>
            </a:r>
            <a:r>
              <a:rPr lang="ja-JP" altLang="en-US" sz="2400" spc="240" dirty="0">
                <a:latin typeface="メイリオ" panose="020B0604030504040204" pitchFamily="50" charset="-128"/>
                <a:ea typeface="メイリオ" panose="020B0604030504040204" pitchFamily="50" charset="-128"/>
                <a:cs typeface="MS UI Gothic"/>
              </a:rPr>
              <a:t>ロ</a:t>
            </a:r>
            <a:r>
              <a:rPr lang="ja-JP" altLang="en-US" sz="2400" spc="254" dirty="0">
                <a:latin typeface="メイリオ" panose="020B0604030504040204" pitchFamily="50" charset="-128"/>
                <a:ea typeface="メイリオ" panose="020B0604030504040204" pitchFamily="50" charset="-128"/>
                <a:cs typeface="MS UI Gothic"/>
              </a:rPr>
              <a:t>グ</a:t>
            </a:r>
            <a:r>
              <a:rPr lang="ja-JP" altLang="en-US" sz="2400" spc="250" dirty="0">
                <a:latin typeface="メイリオ" panose="020B0604030504040204" pitchFamily="50" charset="-128"/>
                <a:ea typeface="メイリオ" panose="020B0604030504040204" pitchFamily="50" charset="-128"/>
                <a:cs typeface="MS UI Gothic"/>
              </a:rPr>
              <a:t>を</a:t>
            </a:r>
            <a:r>
              <a:rPr lang="ja-JP" altLang="en-US" sz="2400" spc="330" dirty="0">
                <a:latin typeface="メイリオ" panose="020B0604030504040204" pitchFamily="50" charset="-128"/>
                <a:ea typeface="メイリオ" panose="020B0604030504040204" pitchFamily="50" charset="-128"/>
                <a:cs typeface="MS UI Gothic"/>
              </a:rPr>
              <a:t>閉</a:t>
            </a:r>
            <a:r>
              <a:rPr lang="ja-JP" altLang="en-US" sz="2400" spc="240" dirty="0">
                <a:latin typeface="メイリオ" panose="020B0604030504040204" pitchFamily="50" charset="-128"/>
                <a:ea typeface="メイリオ" panose="020B0604030504040204" pitchFamily="50" charset="-128"/>
                <a:cs typeface="MS UI Gothic"/>
              </a:rPr>
              <a:t>じ</a:t>
            </a:r>
            <a:r>
              <a:rPr lang="ja-JP" altLang="en-US" sz="2400" spc="250" dirty="0">
                <a:latin typeface="メイリオ" panose="020B0604030504040204" pitchFamily="50" charset="-128"/>
                <a:ea typeface="メイリオ" panose="020B0604030504040204" pitchFamily="50" charset="-128"/>
                <a:cs typeface="MS UI Gothic"/>
              </a:rPr>
              <a:t>ま</a:t>
            </a:r>
            <a:r>
              <a:rPr lang="ja-JP" altLang="en-US" sz="2400" spc="70" dirty="0">
                <a:latin typeface="メイリオ" panose="020B0604030504040204" pitchFamily="50" charset="-128"/>
                <a:ea typeface="メイリオ" panose="020B0604030504040204" pitchFamily="50" charset="-128"/>
                <a:cs typeface="MS UI Gothic"/>
              </a:rPr>
              <a:t>す</a:t>
            </a:r>
            <a:r>
              <a:rPr lang="ja-JP" altLang="en-US" sz="2400" spc="385" dirty="0">
                <a:latin typeface="メイリオ" panose="020B0604030504040204" pitchFamily="50" charset="-128"/>
                <a:ea typeface="メイリオ" panose="020B0604030504040204" pitchFamily="50" charset="-128"/>
                <a:cs typeface="MS UI Gothic"/>
              </a:rPr>
              <a:t>。</a:t>
            </a:r>
            <a:endParaRPr lang="ja-JP" altLang="en-US" sz="2400" dirty="0">
              <a:latin typeface="メイリオ" panose="020B0604030504040204" pitchFamily="50" charset="-128"/>
              <a:ea typeface="メイリオ" panose="020B0604030504040204" pitchFamily="50" charset="-128"/>
              <a:cs typeface="MS UI Gothic"/>
            </a:endParaRPr>
          </a:p>
          <a:p>
            <a:pPr>
              <a:spcBef>
                <a:spcPts val="40"/>
              </a:spcBef>
            </a:pPr>
            <a:endParaRPr sz="2400" dirty="0">
              <a:latin typeface="游ゴシック"/>
              <a:cs typeface="游ゴシック"/>
            </a:endParaRPr>
          </a:p>
        </p:txBody>
      </p:sp>
      <p:sp>
        <p:nvSpPr>
          <p:cNvPr id="21" name="object 21"/>
          <p:cNvSpPr txBox="1">
            <a:spLocks noGrp="1"/>
          </p:cNvSpPr>
          <p:nvPr>
            <p:ph type="sldNum" sz="quarter" idx="7"/>
          </p:nvPr>
        </p:nvSpPr>
        <p:spPr/>
        <p:txBody>
          <a:bodyPr/>
          <a:lstStyle/>
          <a:p>
            <a:r>
              <a:rPr lang="en-US" altLang="ja-JP" dirty="0"/>
              <a:t>25</a:t>
            </a:r>
          </a:p>
        </p:txBody>
      </p:sp>
      <p:grpSp>
        <p:nvGrpSpPr>
          <p:cNvPr id="3" name="グループ化 2">
            <a:extLst>
              <a:ext uri="{FF2B5EF4-FFF2-40B4-BE49-F238E27FC236}">
                <a16:creationId xmlns:a16="http://schemas.microsoft.com/office/drawing/2014/main" id="{5BC4D552-E012-4719-B6EA-CB69BFC30011}"/>
              </a:ext>
            </a:extLst>
          </p:cNvPr>
          <p:cNvGrpSpPr/>
          <p:nvPr/>
        </p:nvGrpSpPr>
        <p:grpSpPr>
          <a:xfrm>
            <a:off x="9505156" y="3247243"/>
            <a:ext cx="8915400" cy="6519057"/>
            <a:chOff x="9047956" y="3247242"/>
            <a:chExt cx="9372600" cy="6658403"/>
          </a:xfrm>
        </p:grpSpPr>
        <p:sp>
          <p:nvSpPr>
            <p:cNvPr id="5" name="object 5"/>
            <p:cNvSpPr/>
            <p:nvPr/>
          </p:nvSpPr>
          <p:spPr>
            <a:xfrm>
              <a:off x="9047956" y="3247242"/>
              <a:ext cx="9372273" cy="2206218"/>
            </a:xfrm>
            <a:prstGeom prst="rect">
              <a:avLst/>
            </a:prstGeom>
            <a:blipFill>
              <a:blip r:embed="rId2" cstate="print"/>
              <a:stretch>
                <a:fillRect/>
              </a:stretch>
            </a:blipFill>
          </p:spPr>
          <p:txBody>
            <a:bodyPr wrap="square" lIns="0" tIns="0" rIns="0" bIns="0" rtlCol="0"/>
            <a:lstStyle/>
            <a:p>
              <a:endParaRPr dirty="0"/>
            </a:p>
          </p:txBody>
        </p:sp>
        <p:sp>
          <p:nvSpPr>
            <p:cNvPr id="6" name="object 6"/>
            <p:cNvSpPr/>
            <p:nvPr/>
          </p:nvSpPr>
          <p:spPr>
            <a:xfrm>
              <a:off x="9048188" y="5085187"/>
              <a:ext cx="9372273" cy="4300112"/>
            </a:xfrm>
            <a:prstGeom prst="rect">
              <a:avLst/>
            </a:prstGeom>
            <a:blipFill>
              <a:blip r:embed="rId3" cstate="print"/>
              <a:stretch>
                <a:fillRect/>
              </a:stretch>
            </a:blipFill>
          </p:spPr>
          <p:txBody>
            <a:bodyPr wrap="square" lIns="0" tIns="0" rIns="0" bIns="0" rtlCol="0"/>
            <a:lstStyle/>
            <a:p>
              <a:endParaRPr dirty="0"/>
            </a:p>
          </p:txBody>
        </p:sp>
        <p:sp>
          <p:nvSpPr>
            <p:cNvPr id="7" name="object 7"/>
            <p:cNvSpPr/>
            <p:nvPr/>
          </p:nvSpPr>
          <p:spPr>
            <a:xfrm>
              <a:off x="9048189" y="5125446"/>
              <a:ext cx="9360168" cy="181010"/>
            </a:xfrm>
            <a:custGeom>
              <a:avLst/>
              <a:gdLst/>
              <a:ahLst/>
              <a:cxnLst/>
              <a:rect l="l" t="t" r="r" b="b"/>
              <a:pathLst>
                <a:path w="6382384" h="123825">
                  <a:moveTo>
                    <a:pt x="0" y="56834"/>
                  </a:moveTo>
                  <a:lnTo>
                    <a:pt x="49279" y="52925"/>
                  </a:lnTo>
                  <a:lnTo>
                    <a:pt x="98713" y="49154"/>
                  </a:lnTo>
                  <a:lnTo>
                    <a:pt x="148295" y="45521"/>
                  </a:lnTo>
                  <a:lnTo>
                    <a:pt x="198021" y="42025"/>
                  </a:lnTo>
                  <a:lnTo>
                    <a:pt x="247886" y="38668"/>
                  </a:lnTo>
                  <a:lnTo>
                    <a:pt x="297886" y="35449"/>
                  </a:lnTo>
                  <a:lnTo>
                    <a:pt x="348015" y="32369"/>
                  </a:lnTo>
                  <a:lnTo>
                    <a:pt x="398269" y="29428"/>
                  </a:lnTo>
                  <a:lnTo>
                    <a:pt x="448644" y="26625"/>
                  </a:lnTo>
                  <a:lnTo>
                    <a:pt x="499133" y="23961"/>
                  </a:lnTo>
                  <a:lnTo>
                    <a:pt x="549734" y="21437"/>
                  </a:lnTo>
                  <a:lnTo>
                    <a:pt x="600440" y="19052"/>
                  </a:lnTo>
                  <a:lnTo>
                    <a:pt x="651247" y="16807"/>
                  </a:lnTo>
                  <a:lnTo>
                    <a:pt x="702150" y="14702"/>
                  </a:lnTo>
                  <a:lnTo>
                    <a:pt x="753145" y="12736"/>
                  </a:lnTo>
                  <a:lnTo>
                    <a:pt x="804226" y="10911"/>
                  </a:lnTo>
                  <a:lnTo>
                    <a:pt x="855389" y="9226"/>
                  </a:lnTo>
                  <a:lnTo>
                    <a:pt x="906630" y="7682"/>
                  </a:lnTo>
                  <a:lnTo>
                    <a:pt x="957942" y="6279"/>
                  </a:lnTo>
                  <a:lnTo>
                    <a:pt x="1009323" y="5016"/>
                  </a:lnTo>
                  <a:lnTo>
                    <a:pt x="1060766" y="3895"/>
                  </a:lnTo>
                  <a:lnTo>
                    <a:pt x="1112267" y="2914"/>
                  </a:lnTo>
                  <a:lnTo>
                    <a:pt x="1163821" y="2076"/>
                  </a:lnTo>
                  <a:lnTo>
                    <a:pt x="1215424" y="1379"/>
                  </a:lnTo>
                  <a:lnTo>
                    <a:pt x="1267070" y="824"/>
                  </a:lnTo>
                  <a:lnTo>
                    <a:pt x="1318755" y="410"/>
                  </a:lnTo>
                  <a:lnTo>
                    <a:pt x="1370475" y="140"/>
                  </a:lnTo>
                  <a:lnTo>
                    <a:pt x="1422224" y="11"/>
                  </a:lnTo>
                  <a:lnTo>
                    <a:pt x="1473997" y="25"/>
                  </a:lnTo>
                  <a:lnTo>
                    <a:pt x="1526201" y="184"/>
                  </a:lnTo>
                  <a:lnTo>
                    <a:pt x="1578371" y="487"/>
                  </a:lnTo>
                  <a:lnTo>
                    <a:pt x="1630503" y="935"/>
                  </a:lnTo>
                  <a:lnTo>
                    <a:pt x="1682591" y="1528"/>
                  </a:lnTo>
                  <a:lnTo>
                    <a:pt x="1734630" y="2264"/>
                  </a:lnTo>
                  <a:lnTo>
                    <a:pt x="1786616" y="3145"/>
                  </a:lnTo>
                  <a:lnTo>
                    <a:pt x="1838543" y="4169"/>
                  </a:lnTo>
                  <a:lnTo>
                    <a:pt x="1890408" y="5337"/>
                  </a:lnTo>
                  <a:lnTo>
                    <a:pt x="1942204" y="6649"/>
                  </a:lnTo>
                  <a:lnTo>
                    <a:pt x="1993927" y="8103"/>
                  </a:lnTo>
                  <a:lnTo>
                    <a:pt x="2045573" y="9700"/>
                  </a:lnTo>
                  <a:lnTo>
                    <a:pt x="2097136" y="11440"/>
                  </a:lnTo>
                  <a:lnTo>
                    <a:pt x="2148611" y="13323"/>
                  </a:lnTo>
                  <a:lnTo>
                    <a:pt x="2199994" y="15348"/>
                  </a:lnTo>
                  <a:lnTo>
                    <a:pt x="2251279" y="17514"/>
                  </a:lnTo>
                  <a:lnTo>
                    <a:pt x="2302463" y="19823"/>
                  </a:lnTo>
                  <a:lnTo>
                    <a:pt x="2353539" y="22273"/>
                  </a:lnTo>
                  <a:lnTo>
                    <a:pt x="2404504" y="24865"/>
                  </a:lnTo>
                  <a:lnTo>
                    <a:pt x="2455351" y="27598"/>
                  </a:lnTo>
                  <a:lnTo>
                    <a:pt x="2506077" y="30472"/>
                  </a:lnTo>
                  <a:lnTo>
                    <a:pt x="2556677" y="33487"/>
                  </a:lnTo>
                  <a:lnTo>
                    <a:pt x="2607145" y="36642"/>
                  </a:lnTo>
                  <a:lnTo>
                    <a:pt x="2657476" y="39938"/>
                  </a:lnTo>
                  <a:lnTo>
                    <a:pt x="2707667" y="43374"/>
                  </a:lnTo>
                  <a:lnTo>
                    <a:pt x="2757711" y="46949"/>
                  </a:lnTo>
                  <a:lnTo>
                    <a:pt x="2807604" y="50665"/>
                  </a:lnTo>
                  <a:lnTo>
                    <a:pt x="2857342" y="54520"/>
                  </a:lnTo>
                  <a:lnTo>
                    <a:pt x="2906919" y="58514"/>
                  </a:lnTo>
                  <a:lnTo>
                    <a:pt x="2956330" y="62647"/>
                  </a:lnTo>
                  <a:lnTo>
                    <a:pt x="3005571" y="66919"/>
                  </a:lnTo>
                  <a:lnTo>
                    <a:pt x="3055535" y="70536"/>
                  </a:lnTo>
                  <a:lnTo>
                    <a:pt x="3105619" y="74034"/>
                  </a:lnTo>
                  <a:lnTo>
                    <a:pt x="3155818" y="77414"/>
                  </a:lnTo>
                  <a:lnTo>
                    <a:pt x="3206131" y="80675"/>
                  </a:lnTo>
                  <a:lnTo>
                    <a:pt x="3256553" y="83818"/>
                  </a:lnTo>
                  <a:lnTo>
                    <a:pt x="3307080" y="86842"/>
                  </a:lnTo>
                  <a:lnTo>
                    <a:pt x="3357710" y="89747"/>
                  </a:lnTo>
                  <a:lnTo>
                    <a:pt x="3408439" y="92533"/>
                  </a:lnTo>
                  <a:lnTo>
                    <a:pt x="3459263" y="95200"/>
                  </a:lnTo>
                  <a:lnTo>
                    <a:pt x="3510179" y="97748"/>
                  </a:lnTo>
                  <a:lnTo>
                    <a:pt x="3561184" y="100176"/>
                  </a:lnTo>
                  <a:lnTo>
                    <a:pt x="3612273" y="102485"/>
                  </a:lnTo>
                  <a:lnTo>
                    <a:pt x="3663444" y="104674"/>
                  </a:lnTo>
                  <a:lnTo>
                    <a:pt x="3714693" y="106744"/>
                  </a:lnTo>
                  <a:lnTo>
                    <a:pt x="3766016" y="108694"/>
                  </a:lnTo>
                  <a:lnTo>
                    <a:pt x="3817411" y="110524"/>
                  </a:lnTo>
                  <a:lnTo>
                    <a:pt x="3868873" y="112234"/>
                  </a:lnTo>
                  <a:lnTo>
                    <a:pt x="3920399" y="113823"/>
                  </a:lnTo>
                  <a:lnTo>
                    <a:pt x="3971985" y="115293"/>
                  </a:lnTo>
                  <a:lnTo>
                    <a:pt x="4023629" y="116642"/>
                  </a:lnTo>
                  <a:lnTo>
                    <a:pt x="4075326" y="117871"/>
                  </a:lnTo>
                  <a:lnTo>
                    <a:pt x="4127074" y="118979"/>
                  </a:lnTo>
                  <a:lnTo>
                    <a:pt x="4178868" y="119966"/>
                  </a:lnTo>
                  <a:lnTo>
                    <a:pt x="4230705" y="120832"/>
                  </a:lnTo>
                  <a:lnTo>
                    <a:pt x="4282582" y="121578"/>
                  </a:lnTo>
                  <a:lnTo>
                    <a:pt x="4334496" y="122202"/>
                  </a:lnTo>
                  <a:lnTo>
                    <a:pt x="4386442" y="122705"/>
                  </a:lnTo>
                  <a:lnTo>
                    <a:pt x="4438417" y="123087"/>
                  </a:lnTo>
                  <a:lnTo>
                    <a:pt x="4490419" y="123348"/>
                  </a:lnTo>
                  <a:lnTo>
                    <a:pt x="4542442" y="123487"/>
                  </a:lnTo>
                  <a:lnTo>
                    <a:pt x="4594485" y="123504"/>
                  </a:lnTo>
                  <a:lnTo>
                    <a:pt x="4646542" y="123400"/>
                  </a:lnTo>
                  <a:lnTo>
                    <a:pt x="4698612" y="123173"/>
                  </a:lnTo>
                  <a:lnTo>
                    <a:pt x="4750752" y="122825"/>
                  </a:lnTo>
                  <a:lnTo>
                    <a:pt x="4802857" y="122354"/>
                  </a:lnTo>
                  <a:lnTo>
                    <a:pt x="4854925" y="121761"/>
                  </a:lnTo>
                  <a:lnTo>
                    <a:pt x="4906951" y="121047"/>
                  </a:lnTo>
                  <a:lnTo>
                    <a:pt x="4958933" y="120211"/>
                  </a:lnTo>
                  <a:lnTo>
                    <a:pt x="5010867" y="119254"/>
                  </a:lnTo>
                  <a:lnTo>
                    <a:pt x="5062749" y="118175"/>
                  </a:lnTo>
                  <a:lnTo>
                    <a:pt x="5114577" y="116976"/>
                  </a:lnTo>
                  <a:lnTo>
                    <a:pt x="5166345" y="115655"/>
                  </a:lnTo>
                  <a:lnTo>
                    <a:pt x="5218052" y="114214"/>
                  </a:lnTo>
                  <a:lnTo>
                    <a:pt x="5269693" y="112652"/>
                  </a:lnTo>
                  <a:lnTo>
                    <a:pt x="5321266" y="110970"/>
                  </a:lnTo>
                  <a:lnTo>
                    <a:pt x="5372766" y="109167"/>
                  </a:lnTo>
                  <a:lnTo>
                    <a:pt x="5424190" y="107244"/>
                  </a:lnTo>
                  <a:lnTo>
                    <a:pt x="5475535" y="105202"/>
                  </a:lnTo>
                  <a:lnTo>
                    <a:pt x="5526797" y="103039"/>
                  </a:lnTo>
                  <a:lnTo>
                    <a:pt x="5577973" y="100757"/>
                  </a:lnTo>
                  <a:lnTo>
                    <a:pt x="5629059" y="98355"/>
                  </a:lnTo>
                  <a:lnTo>
                    <a:pt x="5680052" y="95834"/>
                  </a:lnTo>
                  <a:lnTo>
                    <a:pt x="5730948" y="93193"/>
                  </a:lnTo>
                  <a:lnTo>
                    <a:pt x="5781744" y="90434"/>
                  </a:lnTo>
                  <a:lnTo>
                    <a:pt x="5832437" y="87555"/>
                  </a:lnTo>
                  <a:lnTo>
                    <a:pt x="5883023" y="84558"/>
                  </a:lnTo>
                  <a:lnTo>
                    <a:pt x="5933498" y="81443"/>
                  </a:lnTo>
                  <a:lnTo>
                    <a:pt x="5983859" y="78208"/>
                  </a:lnTo>
                  <a:lnTo>
                    <a:pt x="6034102" y="74856"/>
                  </a:lnTo>
                  <a:lnTo>
                    <a:pt x="6084225" y="71385"/>
                  </a:lnTo>
                  <a:lnTo>
                    <a:pt x="6134223" y="67797"/>
                  </a:lnTo>
                  <a:lnTo>
                    <a:pt x="6184093" y="64090"/>
                  </a:lnTo>
                  <a:lnTo>
                    <a:pt x="6233833" y="60266"/>
                  </a:lnTo>
                  <a:lnTo>
                    <a:pt x="6283437" y="56325"/>
                  </a:lnTo>
                  <a:lnTo>
                    <a:pt x="6332903" y="52266"/>
                  </a:lnTo>
                  <a:lnTo>
                    <a:pt x="6382227" y="48090"/>
                  </a:lnTo>
                </a:path>
              </a:pathLst>
            </a:custGeom>
            <a:ln w="101600">
              <a:solidFill>
                <a:srgbClr val="FFFFFF"/>
              </a:solidFill>
            </a:ln>
          </p:spPr>
          <p:txBody>
            <a:bodyPr wrap="square" lIns="0" tIns="0" rIns="0" bIns="0" rtlCol="0"/>
            <a:lstStyle/>
            <a:p>
              <a:endParaRPr dirty="0"/>
            </a:p>
          </p:txBody>
        </p:sp>
        <p:sp>
          <p:nvSpPr>
            <p:cNvPr id="8" name="object 8"/>
            <p:cNvSpPr/>
            <p:nvPr/>
          </p:nvSpPr>
          <p:spPr>
            <a:xfrm>
              <a:off x="9060388" y="5181230"/>
              <a:ext cx="9360168" cy="181010"/>
            </a:xfrm>
            <a:custGeom>
              <a:avLst/>
              <a:gdLst/>
              <a:ahLst/>
              <a:cxnLst/>
              <a:rect l="l" t="t" r="r" b="b"/>
              <a:pathLst>
                <a:path w="6382384" h="123825">
                  <a:moveTo>
                    <a:pt x="65" y="56834"/>
                  </a:moveTo>
                  <a:lnTo>
                    <a:pt x="49344" y="52925"/>
                  </a:lnTo>
                  <a:lnTo>
                    <a:pt x="98778" y="49154"/>
                  </a:lnTo>
                  <a:lnTo>
                    <a:pt x="148360" y="45521"/>
                  </a:lnTo>
                  <a:lnTo>
                    <a:pt x="198086" y="42025"/>
                  </a:lnTo>
                  <a:lnTo>
                    <a:pt x="247951" y="38668"/>
                  </a:lnTo>
                  <a:lnTo>
                    <a:pt x="297951" y="35449"/>
                  </a:lnTo>
                  <a:lnTo>
                    <a:pt x="348080" y="32369"/>
                  </a:lnTo>
                  <a:lnTo>
                    <a:pt x="398334" y="29428"/>
                  </a:lnTo>
                  <a:lnTo>
                    <a:pt x="448709" y="26625"/>
                  </a:lnTo>
                  <a:lnTo>
                    <a:pt x="499199" y="23961"/>
                  </a:lnTo>
                  <a:lnTo>
                    <a:pt x="549799" y="21437"/>
                  </a:lnTo>
                  <a:lnTo>
                    <a:pt x="600505" y="19052"/>
                  </a:lnTo>
                  <a:lnTo>
                    <a:pt x="651312" y="16807"/>
                  </a:lnTo>
                  <a:lnTo>
                    <a:pt x="702215" y="14702"/>
                  </a:lnTo>
                  <a:lnTo>
                    <a:pt x="753210" y="12736"/>
                  </a:lnTo>
                  <a:lnTo>
                    <a:pt x="804291" y="10911"/>
                  </a:lnTo>
                  <a:lnTo>
                    <a:pt x="855454" y="9226"/>
                  </a:lnTo>
                  <a:lnTo>
                    <a:pt x="906695" y="7682"/>
                  </a:lnTo>
                  <a:lnTo>
                    <a:pt x="958007" y="6279"/>
                  </a:lnTo>
                  <a:lnTo>
                    <a:pt x="1009388" y="5016"/>
                  </a:lnTo>
                  <a:lnTo>
                    <a:pt x="1060831" y="3895"/>
                  </a:lnTo>
                  <a:lnTo>
                    <a:pt x="1112332" y="2914"/>
                  </a:lnTo>
                  <a:lnTo>
                    <a:pt x="1163886" y="2076"/>
                  </a:lnTo>
                  <a:lnTo>
                    <a:pt x="1215489" y="1379"/>
                  </a:lnTo>
                  <a:lnTo>
                    <a:pt x="1267135" y="824"/>
                  </a:lnTo>
                  <a:lnTo>
                    <a:pt x="1318820" y="410"/>
                  </a:lnTo>
                  <a:lnTo>
                    <a:pt x="1370540" y="140"/>
                  </a:lnTo>
                  <a:lnTo>
                    <a:pt x="1422288" y="11"/>
                  </a:lnTo>
                  <a:lnTo>
                    <a:pt x="1474062" y="25"/>
                  </a:lnTo>
                  <a:lnTo>
                    <a:pt x="1526266" y="184"/>
                  </a:lnTo>
                  <a:lnTo>
                    <a:pt x="1578436" y="487"/>
                  </a:lnTo>
                  <a:lnTo>
                    <a:pt x="1630568" y="935"/>
                  </a:lnTo>
                  <a:lnTo>
                    <a:pt x="1682656" y="1528"/>
                  </a:lnTo>
                  <a:lnTo>
                    <a:pt x="1734695" y="2264"/>
                  </a:lnTo>
                  <a:lnTo>
                    <a:pt x="1786681" y="3145"/>
                  </a:lnTo>
                  <a:lnTo>
                    <a:pt x="1838608" y="4169"/>
                  </a:lnTo>
                  <a:lnTo>
                    <a:pt x="1890473" y="5337"/>
                  </a:lnTo>
                  <a:lnTo>
                    <a:pt x="1942269" y="6648"/>
                  </a:lnTo>
                  <a:lnTo>
                    <a:pt x="1993992" y="8103"/>
                  </a:lnTo>
                  <a:lnTo>
                    <a:pt x="2045638" y="9700"/>
                  </a:lnTo>
                  <a:lnTo>
                    <a:pt x="2097201" y="11440"/>
                  </a:lnTo>
                  <a:lnTo>
                    <a:pt x="2148676" y="13323"/>
                  </a:lnTo>
                  <a:lnTo>
                    <a:pt x="2200059" y="15348"/>
                  </a:lnTo>
                  <a:lnTo>
                    <a:pt x="2251345" y="17514"/>
                  </a:lnTo>
                  <a:lnTo>
                    <a:pt x="2302528" y="19823"/>
                  </a:lnTo>
                  <a:lnTo>
                    <a:pt x="2353604" y="22273"/>
                  </a:lnTo>
                  <a:lnTo>
                    <a:pt x="2404569" y="24865"/>
                  </a:lnTo>
                  <a:lnTo>
                    <a:pt x="2455416" y="27598"/>
                  </a:lnTo>
                  <a:lnTo>
                    <a:pt x="2506142" y="30472"/>
                  </a:lnTo>
                  <a:lnTo>
                    <a:pt x="2556742" y="33487"/>
                  </a:lnTo>
                  <a:lnTo>
                    <a:pt x="2607210" y="36642"/>
                  </a:lnTo>
                  <a:lnTo>
                    <a:pt x="2657541" y="39938"/>
                  </a:lnTo>
                  <a:lnTo>
                    <a:pt x="2707732" y="43374"/>
                  </a:lnTo>
                  <a:lnTo>
                    <a:pt x="2757776" y="46949"/>
                  </a:lnTo>
                  <a:lnTo>
                    <a:pt x="2807669" y="50665"/>
                  </a:lnTo>
                  <a:lnTo>
                    <a:pt x="2857407" y="54520"/>
                  </a:lnTo>
                  <a:lnTo>
                    <a:pt x="2906984" y="58514"/>
                  </a:lnTo>
                  <a:lnTo>
                    <a:pt x="2956395" y="62647"/>
                  </a:lnTo>
                  <a:lnTo>
                    <a:pt x="3005636" y="66919"/>
                  </a:lnTo>
                  <a:lnTo>
                    <a:pt x="3055600" y="70536"/>
                  </a:lnTo>
                  <a:lnTo>
                    <a:pt x="3105683" y="74034"/>
                  </a:lnTo>
                  <a:lnTo>
                    <a:pt x="3155883" y="77414"/>
                  </a:lnTo>
                  <a:lnTo>
                    <a:pt x="3206196" y="80675"/>
                  </a:lnTo>
                  <a:lnTo>
                    <a:pt x="3256618" y="83818"/>
                  </a:lnTo>
                  <a:lnTo>
                    <a:pt x="3307145" y="86842"/>
                  </a:lnTo>
                  <a:lnTo>
                    <a:pt x="3357775" y="89747"/>
                  </a:lnTo>
                  <a:lnTo>
                    <a:pt x="3408504" y="92533"/>
                  </a:lnTo>
                  <a:lnTo>
                    <a:pt x="3459328" y="95200"/>
                  </a:lnTo>
                  <a:lnTo>
                    <a:pt x="3510244" y="97748"/>
                  </a:lnTo>
                  <a:lnTo>
                    <a:pt x="3561249" y="100176"/>
                  </a:lnTo>
                  <a:lnTo>
                    <a:pt x="3612338" y="102485"/>
                  </a:lnTo>
                  <a:lnTo>
                    <a:pt x="3663509" y="104674"/>
                  </a:lnTo>
                  <a:lnTo>
                    <a:pt x="3714758" y="106744"/>
                  </a:lnTo>
                  <a:lnTo>
                    <a:pt x="3766082" y="108694"/>
                  </a:lnTo>
                  <a:lnTo>
                    <a:pt x="3817476" y="110524"/>
                  </a:lnTo>
                  <a:lnTo>
                    <a:pt x="3868938" y="112234"/>
                  </a:lnTo>
                  <a:lnTo>
                    <a:pt x="3920464" y="113823"/>
                  </a:lnTo>
                  <a:lnTo>
                    <a:pt x="3972051" y="115293"/>
                  </a:lnTo>
                  <a:lnTo>
                    <a:pt x="4023695" y="116642"/>
                  </a:lnTo>
                  <a:lnTo>
                    <a:pt x="4075392" y="117871"/>
                  </a:lnTo>
                  <a:lnTo>
                    <a:pt x="4127140" y="118979"/>
                  </a:lnTo>
                  <a:lnTo>
                    <a:pt x="4178934" y="119966"/>
                  </a:lnTo>
                  <a:lnTo>
                    <a:pt x="4230771" y="120832"/>
                  </a:lnTo>
                  <a:lnTo>
                    <a:pt x="4282648" y="121578"/>
                  </a:lnTo>
                  <a:lnTo>
                    <a:pt x="4334562" y="122202"/>
                  </a:lnTo>
                  <a:lnTo>
                    <a:pt x="4386508" y="122705"/>
                  </a:lnTo>
                  <a:lnTo>
                    <a:pt x="4438483" y="123087"/>
                  </a:lnTo>
                  <a:lnTo>
                    <a:pt x="4490485" y="123348"/>
                  </a:lnTo>
                  <a:lnTo>
                    <a:pt x="4542508" y="123487"/>
                  </a:lnTo>
                  <a:lnTo>
                    <a:pt x="4594551" y="123504"/>
                  </a:lnTo>
                  <a:lnTo>
                    <a:pt x="4646608" y="123400"/>
                  </a:lnTo>
                  <a:lnTo>
                    <a:pt x="4698678" y="123173"/>
                  </a:lnTo>
                  <a:lnTo>
                    <a:pt x="4750818" y="122825"/>
                  </a:lnTo>
                  <a:lnTo>
                    <a:pt x="4802923" y="122354"/>
                  </a:lnTo>
                  <a:lnTo>
                    <a:pt x="4854991" y="121761"/>
                  </a:lnTo>
                  <a:lnTo>
                    <a:pt x="4907017" y="121047"/>
                  </a:lnTo>
                  <a:lnTo>
                    <a:pt x="4958999" y="120211"/>
                  </a:lnTo>
                  <a:lnTo>
                    <a:pt x="5010933" y="119254"/>
                  </a:lnTo>
                  <a:lnTo>
                    <a:pt x="5062815" y="118175"/>
                  </a:lnTo>
                  <a:lnTo>
                    <a:pt x="5114642" y="116976"/>
                  </a:lnTo>
                  <a:lnTo>
                    <a:pt x="5166410" y="115655"/>
                  </a:lnTo>
                  <a:lnTo>
                    <a:pt x="5218117" y="114214"/>
                  </a:lnTo>
                  <a:lnTo>
                    <a:pt x="5269758" y="112652"/>
                  </a:lnTo>
                  <a:lnTo>
                    <a:pt x="5321331" y="110970"/>
                  </a:lnTo>
                  <a:lnTo>
                    <a:pt x="5372831" y="109167"/>
                  </a:lnTo>
                  <a:lnTo>
                    <a:pt x="5424255" y="107244"/>
                  </a:lnTo>
                  <a:lnTo>
                    <a:pt x="5475600" y="105202"/>
                  </a:lnTo>
                  <a:lnTo>
                    <a:pt x="5526862" y="103039"/>
                  </a:lnTo>
                  <a:lnTo>
                    <a:pt x="5578038" y="100757"/>
                  </a:lnTo>
                  <a:lnTo>
                    <a:pt x="5629124" y="98355"/>
                  </a:lnTo>
                  <a:lnTo>
                    <a:pt x="5680117" y="95834"/>
                  </a:lnTo>
                  <a:lnTo>
                    <a:pt x="5731013" y="93193"/>
                  </a:lnTo>
                  <a:lnTo>
                    <a:pt x="5781809" y="90434"/>
                  </a:lnTo>
                  <a:lnTo>
                    <a:pt x="5832502" y="87555"/>
                  </a:lnTo>
                  <a:lnTo>
                    <a:pt x="5883087" y="84558"/>
                  </a:lnTo>
                  <a:lnTo>
                    <a:pt x="5933562" y="81443"/>
                  </a:lnTo>
                  <a:lnTo>
                    <a:pt x="5983923" y="78208"/>
                  </a:lnTo>
                  <a:lnTo>
                    <a:pt x="6034167" y="74856"/>
                  </a:lnTo>
                  <a:lnTo>
                    <a:pt x="6084290" y="71385"/>
                  </a:lnTo>
                  <a:lnTo>
                    <a:pt x="6134288" y="67797"/>
                  </a:lnTo>
                  <a:lnTo>
                    <a:pt x="6184158" y="64090"/>
                  </a:lnTo>
                  <a:lnTo>
                    <a:pt x="6233897" y="60266"/>
                  </a:lnTo>
                  <a:lnTo>
                    <a:pt x="6283502" y="56325"/>
                  </a:lnTo>
                  <a:lnTo>
                    <a:pt x="6332968" y="52266"/>
                  </a:lnTo>
                  <a:lnTo>
                    <a:pt x="6382292" y="48090"/>
                  </a:lnTo>
                </a:path>
              </a:pathLst>
            </a:custGeom>
            <a:ln w="12700">
              <a:solidFill>
                <a:srgbClr val="A7A7A7"/>
              </a:solidFill>
            </a:ln>
          </p:spPr>
          <p:txBody>
            <a:bodyPr wrap="square" lIns="0" tIns="0" rIns="0" bIns="0" rtlCol="0"/>
            <a:lstStyle/>
            <a:p>
              <a:endParaRPr dirty="0"/>
            </a:p>
          </p:txBody>
        </p:sp>
        <p:sp>
          <p:nvSpPr>
            <p:cNvPr id="9" name="object 9"/>
            <p:cNvSpPr/>
            <p:nvPr/>
          </p:nvSpPr>
          <p:spPr>
            <a:xfrm>
              <a:off x="9048977" y="5085203"/>
              <a:ext cx="9360168" cy="181010"/>
            </a:xfrm>
            <a:custGeom>
              <a:avLst/>
              <a:gdLst/>
              <a:ahLst/>
              <a:cxnLst/>
              <a:rect l="l" t="t" r="r" b="b"/>
              <a:pathLst>
                <a:path w="6382384" h="123825">
                  <a:moveTo>
                    <a:pt x="102" y="56834"/>
                  </a:moveTo>
                  <a:lnTo>
                    <a:pt x="49381" y="52925"/>
                  </a:lnTo>
                  <a:lnTo>
                    <a:pt x="98815" y="49154"/>
                  </a:lnTo>
                  <a:lnTo>
                    <a:pt x="148397" y="45521"/>
                  </a:lnTo>
                  <a:lnTo>
                    <a:pt x="198123" y="42025"/>
                  </a:lnTo>
                  <a:lnTo>
                    <a:pt x="247988" y="38668"/>
                  </a:lnTo>
                  <a:lnTo>
                    <a:pt x="297988" y="35449"/>
                  </a:lnTo>
                  <a:lnTo>
                    <a:pt x="348117" y="32369"/>
                  </a:lnTo>
                  <a:lnTo>
                    <a:pt x="398372" y="29428"/>
                  </a:lnTo>
                  <a:lnTo>
                    <a:pt x="448746" y="26625"/>
                  </a:lnTo>
                  <a:lnTo>
                    <a:pt x="499236" y="23961"/>
                  </a:lnTo>
                  <a:lnTo>
                    <a:pt x="549836" y="21437"/>
                  </a:lnTo>
                  <a:lnTo>
                    <a:pt x="600542" y="19052"/>
                  </a:lnTo>
                  <a:lnTo>
                    <a:pt x="651349" y="16807"/>
                  </a:lnTo>
                  <a:lnTo>
                    <a:pt x="702252" y="14702"/>
                  </a:lnTo>
                  <a:lnTo>
                    <a:pt x="753247" y="12736"/>
                  </a:lnTo>
                  <a:lnTo>
                    <a:pt x="804328" y="10911"/>
                  </a:lnTo>
                  <a:lnTo>
                    <a:pt x="855491" y="9226"/>
                  </a:lnTo>
                  <a:lnTo>
                    <a:pt x="906732" y="7682"/>
                  </a:lnTo>
                  <a:lnTo>
                    <a:pt x="958044" y="6279"/>
                  </a:lnTo>
                  <a:lnTo>
                    <a:pt x="1009425" y="5016"/>
                  </a:lnTo>
                  <a:lnTo>
                    <a:pt x="1060868" y="3895"/>
                  </a:lnTo>
                  <a:lnTo>
                    <a:pt x="1112369" y="2914"/>
                  </a:lnTo>
                  <a:lnTo>
                    <a:pt x="1163923" y="2076"/>
                  </a:lnTo>
                  <a:lnTo>
                    <a:pt x="1215526" y="1379"/>
                  </a:lnTo>
                  <a:lnTo>
                    <a:pt x="1267172" y="824"/>
                  </a:lnTo>
                  <a:lnTo>
                    <a:pt x="1318857" y="410"/>
                  </a:lnTo>
                  <a:lnTo>
                    <a:pt x="1370577" y="140"/>
                  </a:lnTo>
                  <a:lnTo>
                    <a:pt x="1422325" y="11"/>
                  </a:lnTo>
                  <a:lnTo>
                    <a:pt x="1474099" y="25"/>
                  </a:lnTo>
                  <a:lnTo>
                    <a:pt x="1526303" y="184"/>
                  </a:lnTo>
                  <a:lnTo>
                    <a:pt x="1578473" y="487"/>
                  </a:lnTo>
                  <a:lnTo>
                    <a:pt x="1630605" y="935"/>
                  </a:lnTo>
                  <a:lnTo>
                    <a:pt x="1682693" y="1528"/>
                  </a:lnTo>
                  <a:lnTo>
                    <a:pt x="1734732" y="2264"/>
                  </a:lnTo>
                  <a:lnTo>
                    <a:pt x="1786718" y="3145"/>
                  </a:lnTo>
                  <a:lnTo>
                    <a:pt x="1838645" y="4169"/>
                  </a:lnTo>
                  <a:lnTo>
                    <a:pt x="1890510" y="5337"/>
                  </a:lnTo>
                  <a:lnTo>
                    <a:pt x="1942306" y="6649"/>
                  </a:lnTo>
                  <a:lnTo>
                    <a:pt x="1994029" y="8103"/>
                  </a:lnTo>
                  <a:lnTo>
                    <a:pt x="2045675" y="9700"/>
                  </a:lnTo>
                  <a:lnTo>
                    <a:pt x="2097238" y="11440"/>
                  </a:lnTo>
                  <a:lnTo>
                    <a:pt x="2148713" y="13323"/>
                  </a:lnTo>
                  <a:lnTo>
                    <a:pt x="2200096" y="15348"/>
                  </a:lnTo>
                  <a:lnTo>
                    <a:pt x="2251382" y="17514"/>
                  </a:lnTo>
                  <a:lnTo>
                    <a:pt x="2302565" y="19823"/>
                  </a:lnTo>
                  <a:lnTo>
                    <a:pt x="2353641" y="22273"/>
                  </a:lnTo>
                  <a:lnTo>
                    <a:pt x="2404606" y="24865"/>
                  </a:lnTo>
                  <a:lnTo>
                    <a:pt x="2455453" y="27598"/>
                  </a:lnTo>
                  <a:lnTo>
                    <a:pt x="2506179" y="30472"/>
                  </a:lnTo>
                  <a:lnTo>
                    <a:pt x="2556778" y="33487"/>
                  </a:lnTo>
                  <a:lnTo>
                    <a:pt x="2607246" y="36642"/>
                  </a:lnTo>
                  <a:lnTo>
                    <a:pt x="2657578" y="39938"/>
                  </a:lnTo>
                  <a:lnTo>
                    <a:pt x="2707768" y="43374"/>
                  </a:lnTo>
                  <a:lnTo>
                    <a:pt x="2757813" y="46949"/>
                  </a:lnTo>
                  <a:lnTo>
                    <a:pt x="2807706" y="50665"/>
                  </a:lnTo>
                  <a:lnTo>
                    <a:pt x="2857444" y="54520"/>
                  </a:lnTo>
                  <a:lnTo>
                    <a:pt x="2907021" y="58514"/>
                  </a:lnTo>
                  <a:lnTo>
                    <a:pt x="2956432" y="62647"/>
                  </a:lnTo>
                  <a:lnTo>
                    <a:pt x="3005673" y="66919"/>
                  </a:lnTo>
                  <a:lnTo>
                    <a:pt x="3055637" y="70536"/>
                  </a:lnTo>
                  <a:lnTo>
                    <a:pt x="3105720" y="74034"/>
                  </a:lnTo>
                  <a:lnTo>
                    <a:pt x="3155920" y="77414"/>
                  </a:lnTo>
                  <a:lnTo>
                    <a:pt x="3206233" y="80675"/>
                  </a:lnTo>
                  <a:lnTo>
                    <a:pt x="3256654" y="83818"/>
                  </a:lnTo>
                  <a:lnTo>
                    <a:pt x="3307182" y="86842"/>
                  </a:lnTo>
                  <a:lnTo>
                    <a:pt x="3357812" y="89747"/>
                  </a:lnTo>
                  <a:lnTo>
                    <a:pt x="3408541" y="92533"/>
                  </a:lnTo>
                  <a:lnTo>
                    <a:pt x="3459365" y="95200"/>
                  </a:lnTo>
                  <a:lnTo>
                    <a:pt x="3510281" y="97748"/>
                  </a:lnTo>
                  <a:lnTo>
                    <a:pt x="3561286" y="100176"/>
                  </a:lnTo>
                  <a:lnTo>
                    <a:pt x="3612375" y="102485"/>
                  </a:lnTo>
                  <a:lnTo>
                    <a:pt x="3663546" y="104674"/>
                  </a:lnTo>
                  <a:lnTo>
                    <a:pt x="3714795" y="106744"/>
                  </a:lnTo>
                  <a:lnTo>
                    <a:pt x="3766118" y="108694"/>
                  </a:lnTo>
                  <a:lnTo>
                    <a:pt x="3817512" y="110524"/>
                  </a:lnTo>
                  <a:lnTo>
                    <a:pt x="3868974" y="112234"/>
                  </a:lnTo>
                  <a:lnTo>
                    <a:pt x="3920500" y="113823"/>
                  </a:lnTo>
                  <a:lnTo>
                    <a:pt x="3972087" y="115293"/>
                  </a:lnTo>
                  <a:lnTo>
                    <a:pt x="4023731" y="116642"/>
                  </a:lnTo>
                  <a:lnTo>
                    <a:pt x="4075428" y="117871"/>
                  </a:lnTo>
                  <a:lnTo>
                    <a:pt x="4127176" y="118979"/>
                  </a:lnTo>
                  <a:lnTo>
                    <a:pt x="4178970" y="119966"/>
                  </a:lnTo>
                  <a:lnTo>
                    <a:pt x="4230807" y="120832"/>
                  </a:lnTo>
                  <a:lnTo>
                    <a:pt x="4282685" y="121578"/>
                  </a:lnTo>
                  <a:lnTo>
                    <a:pt x="4334598" y="122202"/>
                  </a:lnTo>
                  <a:lnTo>
                    <a:pt x="4386544" y="122705"/>
                  </a:lnTo>
                  <a:lnTo>
                    <a:pt x="4438520" y="123087"/>
                  </a:lnTo>
                  <a:lnTo>
                    <a:pt x="4490521" y="123348"/>
                  </a:lnTo>
                  <a:lnTo>
                    <a:pt x="4542545" y="123487"/>
                  </a:lnTo>
                  <a:lnTo>
                    <a:pt x="4594587" y="123504"/>
                  </a:lnTo>
                  <a:lnTo>
                    <a:pt x="4646645" y="123400"/>
                  </a:lnTo>
                  <a:lnTo>
                    <a:pt x="4698715" y="123173"/>
                  </a:lnTo>
                  <a:lnTo>
                    <a:pt x="4750855" y="122825"/>
                  </a:lnTo>
                  <a:lnTo>
                    <a:pt x="4802960" y="122354"/>
                  </a:lnTo>
                  <a:lnTo>
                    <a:pt x="4855027" y="121761"/>
                  </a:lnTo>
                  <a:lnTo>
                    <a:pt x="4907054" y="121047"/>
                  </a:lnTo>
                  <a:lnTo>
                    <a:pt x="4959036" y="120211"/>
                  </a:lnTo>
                  <a:lnTo>
                    <a:pt x="5010969" y="119254"/>
                  </a:lnTo>
                  <a:lnTo>
                    <a:pt x="5062852" y="118175"/>
                  </a:lnTo>
                  <a:lnTo>
                    <a:pt x="5114679" y="116976"/>
                  </a:lnTo>
                  <a:lnTo>
                    <a:pt x="5166448" y="115655"/>
                  </a:lnTo>
                  <a:lnTo>
                    <a:pt x="5218154" y="114214"/>
                  </a:lnTo>
                  <a:lnTo>
                    <a:pt x="5269796" y="112652"/>
                  </a:lnTo>
                  <a:lnTo>
                    <a:pt x="5321368" y="110970"/>
                  </a:lnTo>
                  <a:lnTo>
                    <a:pt x="5372868" y="109167"/>
                  </a:lnTo>
                  <a:lnTo>
                    <a:pt x="5424292" y="107244"/>
                  </a:lnTo>
                  <a:lnTo>
                    <a:pt x="5475637" y="105202"/>
                  </a:lnTo>
                  <a:lnTo>
                    <a:pt x="5526899" y="103039"/>
                  </a:lnTo>
                  <a:lnTo>
                    <a:pt x="5578075" y="100757"/>
                  </a:lnTo>
                  <a:lnTo>
                    <a:pt x="5629161" y="98355"/>
                  </a:lnTo>
                  <a:lnTo>
                    <a:pt x="5680154" y="95834"/>
                  </a:lnTo>
                  <a:lnTo>
                    <a:pt x="5731051" y="93193"/>
                  </a:lnTo>
                  <a:lnTo>
                    <a:pt x="5781847" y="90434"/>
                  </a:lnTo>
                  <a:lnTo>
                    <a:pt x="5832540" y="87555"/>
                  </a:lnTo>
                  <a:lnTo>
                    <a:pt x="5883125" y="84558"/>
                  </a:lnTo>
                  <a:lnTo>
                    <a:pt x="5933600" y="81443"/>
                  </a:lnTo>
                  <a:lnTo>
                    <a:pt x="5983961" y="78208"/>
                  </a:lnTo>
                  <a:lnTo>
                    <a:pt x="6034205" y="74856"/>
                  </a:lnTo>
                  <a:lnTo>
                    <a:pt x="6084328" y="71385"/>
                  </a:lnTo>
                  <a:lnTo>
                    <a:pt x="6134326" y="67797"/>
                  </a:lnTo>
                  <a:lnTo>
                    <a:pt x="6184196" y="64090"/>
                  </a:lnTo>
                  <a:lnTo>
                    <a:pt x="6233935" y="60266"/>
                  </a:lnTo>
                  <a:lnTo>
                    <a:pt x="6283540" y="56325"/>
                  </a:lnTo>
                  <a:lnTo>
                    <a:pt x="6333006" y="52266"/>
                  </a:lnTo>
                  <a:lnTo>
                    <a:pt x="6382330" y="48090"/>
                  </a:lnTo>
                </a:path>
              </a:pathLst>
            </a:custGeom>
            <a:ln w="12700">
              <a:solidFill>
                <a:srgbClr val="A7A7A7"/>
              </a:solidFill>
            </a:ln>
          </p:spPr>
          <p:txBody>
            <a:bodyPr wrap="square" lIns="0" tIns="0" rIns="0" bIns="0" rtlCol="0"/>
            <a:lstStyle/>
            <a:p>
              <a:endParaRPr dirty="0"/>
            </a:p>
          </p:txBody>
        </p:sp>
        <p:sp>
          <p:nvSpPr>
            <p:cNvPr id="10" name="object 10"/>
            <p:cNvSpPr/>
            <p:nvPr/>
          </p:nvSpPr>
          <p:spPr>
            <a:xfrm>
              <a:off x="10345200" y="3766010"/>
              <a:ext cx="420933" cy="477123"/>
            </a:xfrm>
            <a:custGeom>
              <a:avLst/>
              <a:gdLst/>
              <a:ahLst/>
              <a:cxnLst/>
              <a:rect l="l" t="t" r="r" b="b"/>
              <a:pathLst>
                <a:path w="287019" h="326389">
                  <a:moveTo>
                    <a:pt x="198835" y="248839"/>
                  </a:moveTo>
                  <a:lnTo>
                    <a:pt x="87312" y="248839"/>
                  </a:lnTo>
                  <a:lnTo>
                    <a:pt x="143272" y="325833"/>
                  </a:lnTo>
                  <a:lnTo>
                    <a:pt x="198835" y="248839"/>
                  </a:lnTo>
                  <a:close/>
                </a:path>
                <a:path w="287019" h="326389">
                  <a:moveTo>
                    <a:pt x="235347" y="0"/>
                  </a:moveTo>
                  <a:lnTo>
                    <a:pt x="51991" y="0"/>
                  </a:lnTo>
                  <a:lnTo>
                    <a:pt x="31783" y="4095"/>
                  </a:lnTo>
                  <a:lnTo>
                    <a:pt x="15254" y="15253"/>
                  </a:lnTo>
                  <a:lnTo>
                    <a:pt x="4095" y="31782"/>
                  </a:lnTo>
                  <a:lnTo>
                    <a:pt x="0" y="51989"/>
                  </a:lnTo>
                  <a:lnTo>
                    <a:pt x="0" y="197246"/>
                  </a:lnTo>
                  <a:lnTo>
                    <a:pt x="4095" y="217391"/>
                  </a:lnTo>
                  <a:lnTo>
                    <a:pt x="15254" y="233784"/>
                  </a:lnTo>
                  <a:lnTo>
                    <a:pt x="31783" y="244806"/>
                  </a:lnTo>
                  <a:lnTo>
                    <a:pt x="51991" y="248839"/>
                  </a:lnTo>
                  <a:lnTo>
                    <a:pt x="235347" y="248839"/>
                  </a:lnTo>
                  <a:lnTo>
                    <a:pt x="255493" y="244806"/>
                  </a:lnTo>
                  <a:lnTo>
                    <a:pt x="271885" y="233784"/>
                  </a:lnTo>
                  <a:lnTo>
                    <a:pt x="282907" y="217391"/>
                  </a:lnTo>
                  <a:lnTo>
                    <a:pt x="286941" y="197246"/>
                  </a:lnTo>
                  <a:lnTo>
                    <a:pt x="286941" y="51989"/>
                  </a:lnTo>
                  <a:lnTo>
                    <a:pt x="282907" y="31782"/>
                  </a:lnTo>
                  <a:lnTo>
                    <a:pt x="271885" y="15253"/>
                  </a:lnTo>
                  <a:lnTo>
                    <a:pt x="255493" y="4095"/>
                  </a:lnTo>
                  <a:lnTo>
                    <a:pt x="235347" y="0"/>
                  </a:lnTo>
                  <a:close/>
                </a:path>
              </a:pathLst>
            </a:custGeom>
            <a:solidFill>
              <a:srgbClr val="FFC371"/>
            </a:solidFill>
          </p:spPr>
          <p:txBody>
            <a:bodyPr wrap="square" lIns="0" tIns="0" rIns="0" bIns="0" rtlCol="0"/>
            <a:lstStyle/>
            <a:p>
              <a:endParaRPr dirty="0"/>
            </a:p>
          </p:txBody>
        </p:sp>
        <p:sp>
          <p:nvSpPr>
            <p:cNvPr id="11" name="object 11"/>
            <p:cNvSpPr/>
            <p:nvPr/>
          </p:nvSpPr>
          <p:spPr>
            <a:xfrm>
              <a:off x="10345200" y="3766010"/>
              <a:ext cx="420933" cy="477123"/>
            </a:xfrm>
            <a:custGeom>
              <a:avLst/>
              <a:gdLst/>
              <a:ahLst/>
              <a:cxnLst/>
              <a:rect l="l" t="t" r="r" b="b"/>
              <a:pathLst>
                <a:path w="287019" h="326389">
                  <a:moveTo>
                    <a:pt x="51990" y="0"/>
                  </a:moveTo>
                  <a:lnTo>
                    <a:pt x="31783" y="4095"/>
                  </a:lnTo>
                  <a:lnTo>
                    <a:pt x="15253" y="15253"/>
                  </a:lnTo>
                  <a:lnTo>
                    <a:pt x="4095" y="31783"/>
                  </a:lnTo>
                  <a:lnTo>
                    <a:pt x="0" y="51990"/>
                  </a:lnTo>
                  <a:lnTo>
                    <a:pt x="0" y="197246"/>
                  </a:lnTo>
                  <a:lnTo>
                    <a:pt x="4095" y="217392"/>
                  </a:lnTo>
                  <a:lnTo>
                    <a:pt x="15253" y="233785"/>
                  </a:lnTo>
                  <a:lnTo>
                    <a:pt x="31783" y="244807"/>
                  </a:lnTo>
                  <a:lnTo>
                    <a:pt x="51990" y="248840"/>
                  </a:lnTo>
                  <a:lnTo>
                    <a:pt x="87312" y="248840"/>
                  </a:lnTo>
                  <a:lnTo>
                    <a:pt x="143271" y="325834"/>
                  </a:lnTo>
                  <a:lnTo>
                    <a:pt x="198834" y="248840"/>
                  </a:lnTo>
                  <a:lnTo>
                    <a:pt x="235346" y="248840"/>
                  </a:lnTo>
                  <a:lnTo>
                    <a:pt x="255492" y="244807"/>
                  </a:lnTo>
                  <a:lnTo>
                    <a:pt x="271885" y="233785"/>
                  </a:lnTo>
                  <a:lnTo>
                    <a:pt x="282907" y="217392"/>
                  </a:lnTo>
                  <a:lnTo>
                    <a:pt x="286940" y="197246"/>
                  </a:lnTo>
                  <a:lnTo>
                    <a:pt x="286940" y="51990"/>
                  </a:lnTo>
                  <a:lnTo>
                    <a:pt x="282907" y="31783"/>
                  </a:lnTo>
                  <a:lnTo>
                    <a:pt x="271885" y="15253"/>
                  </a:lnTo>
                  <a:lnTo>
                    <a:pt x="255492" y="4095"/>
                  </a:lnTo>
                  <a:lnTo>
                    <a:pt x="235346" y="0"/>
                  </a:lnTo>
                  <a:lnTo>
                    <a:pt x="51990" y="0"/>
                  </a:lnTo>
                  <a:close/>
                </a:path>
              </a:pathLst>
            </a:custGeom>
            <a:ln w="12700">
              <a:solidFill>
                <a:srgbClr val="A7A7A7"/>
              </a:solidFill>
            </a:ln>
          </p:spPr>
          <p:txBody>
            <a:bodyPr wrap="square" lIns="0" tIns="0" rIns="0" bIns="0" rtlCol="0"/>
            <a:lstStyle/>
            <a:p>
              <a:endParaRPr dirty="0"/>
            </a:p>
          </p:txBody>
        </p:sp>
        <p:sp>
          <p:nvSpPr>
            <p:cNvPr id="12" name="object 12"/>
            <p:cNvSpPr/>
            <p:nvPr/>
          </p:nvSpPr>
          <p:spPr>
            <a:xfrm>
              <a:off x="9256541" y="4270168"/>
              <a:ext cx="5661174" cy="231136"/>
            </a:xfrm>
            <a:custGeom>
              <a:avLst/>
              <a:gdLst/>
              <a:ahLst/>
              <a:cxnLst/>
              <a:rect l="l" t="t" r="r" b="b"/>
              <a:pathLst>
                <a:path w="3860165" h="158114">
                  <a:moveTo>
                    <a:pt x="0" y="0"/>
                  </a:moveTo>
                  <a:lnTo>
                    <a:pt x="3859594" y="0"/>
                  </a:lnTo>
                  <a:lnTo>
                    <a:pt x="3859594" y="157933"/>
                  </a:lnTo>
                  <a:lnTo>
                    <a:pt x="0" y="157933"/>
                  </a:lnTo>
                  <a:lnTo>
                    <a:pt x="0" y="0"/>
                  </a:lnTo>
                  <a:close/>
                </a:path>
              </a:pathLst>
            </a:custGeom>
            <a:ln w="25400">
              <a:solidFill>
                <a:srgbClr val="FF2600"/>
              </a:solidFill>
            </a:ln>
          </p:spPr>
          <p:txBody>
            <a:bodyPr wrap="square" lIns="0" tIns="0" rIns="0" bIns="0" rtlCol="0"/>
            <a:lstStyle/>
            <a:p>
              <a:endParaRPr dirty="0"/>
            </a:p>
          </p:txBody>
        </p:sp>
        <p:sp>
          <p:nvSpPr>
            <p:cNvPr id="13" name="object 13"/>
            <p:cNvSpPr/>
            <p:nvPr/>
          </p:nvSpPr>
          <p:spPr>
            <a:xfrm>
              <a:off x="14925900" y="3985505"/>
              <a:ext cx="390201" cy="1068422"/>
            </a:xfrm>
            <a:custGeom>
              <a:avLst/>
              <a:gdLst/>
              <a:ahLst/>
              <a:cxnLst/>
              <a:rect l="l" t="t" r="r" b="b"/>
              <a:pathLst>
                <a:path w="266064" h="730885">
                  <a:moveTo>
                    <a:pt x="0" y="0"/>
                  </a:moveTo>
                  <a:lnTo>
                    <a:pt x="265560" y="0"/>
                  </a:lnTo>
                  <a:lnTo>
                    <a:pt x="265560" y="730733"/>
                  </a:lnTo>
                  <a:lnTo>
                    <a:pt x="0" y="730733"/>
                  </a:lnTo>
                  <a:lnTo>
                    <a:pt x="0" y="0"/>
                  </a:lnTo>
                  <a:close/>
                </a:path>
              </a:pathLst>
            </a:custGeom>
            <a:ln w="25399">
              <a:solidFill>
                <a:srgbClr val="FF2600"/>
              </a:solidFill>
            </a:ln>
          </p:spPr>
          <p:txBody>
            <a:bodyPr wrap="square" lIns="0" tIns="0" rIns="0" bIns="0" rtlCol="0"/>
            <a:lstStyle/>
            <a:p>
              <a:endParaRPr dirty="0"/>
            </a:p>
          </p:txBody>
        </p:sp>
        <p:sp>
          <p:nvSpPr>
            <p:cNvPr id="14" name="object 14"/>
            <p:cNvSpPr/>
            <p:nvPr/>
          </p:nvSpPr>
          <p:spPr>
            <a:xfrm>
              <a:off x="12256883" y="6636525"/>
              <a:ext cx="1385726" cy="272907"/>
            </a:xfrm>
            <a:custGeom>
              <a:avLst/>
              <a:gdLst/>
              <a:ahLst/>
              <a:cxnLst/>
              <a:rect l="l" t="t" r="r" b="b"/>
              <a:pathLst>
                <a:path w="944879" h="186689">
                  <a:moveTo>
                    <a:pt x="0" y="0"/>
                  </a:moveTo>
                  <a:lnTo>
                    <a:pt x="944415" y="0"/>
                  </a:lnTo>
                  <a:lnTo>
                    <a:pt x="944415" y="186541"/>
                  </a:lnTo>
                  <a:lnTo>
                    <a:pt x="0" y="186541"/>
                  </a:lnTo>
                  <a:lnTo>
                    <a:pt x="0" y="0"/>
                  </a:lnTo>
                  <a:close/>
                </a:path>
              </a:pathLst>
            </a:custGeom>
            <a:ln w="25400">
              <a:solidFill>
                <a:srgbClr val="FF2600"/>
              </a:solidFill>
            </a:ln>
          </p:spPr>
          <p:txBody>
            <a:bodyPr wrap="square" lIns="0" tIns="0" rIns="0" bIns="0" rtlCol="0"/>
            <a:lstStyle/>
            <a:p>
              <a:endParaRPr dirty="0"/>
            </a:p>
          </p:txBody>
        </p:sp>
        <p:sp>
          <p:nvSpPr>
            <p:cNvPr id="15" name="object 15"/>
            <p:cNvSpPr/>
            <p:nvPr/>
          </p:nvSpPr>
          <p:spPr>
            <a:xfrm>
              <a:off x="11702781" y="6590990"/>
              <a:ext cx="526166" cy="363876"/>
            </a:xfrm>
            <a:custGeom>
              <a:avLst/>
              <a:gdLst/>
              <a:ahLst/>
              <a:cxnLst/>
              <a:rect l="l" t="t" r="r" b="b"/>
              <a:pathLst>
                <a:path w="358775" h="248920">
                  <a:moveTo>
                    <a:pt x="235346" y="0"/>
                  </a:moveTo>
                  <a:lnTo>
                    <a:pt x="51989" y="0"/>
                  </a:lnTo>
                  <a:lnTo>
                    <a:pt x="31782" y="4095"/>
                  </a:lnTo>
                  <a:lnTo>
                    <a:pt x="15253" y="15254"/>
                  </a:lnTo>
                  <a:lnTo>
                    <a:pt x="4095" y="31783"/>
                  </a:lnTo>
                  <a:lnTo>
                    <a:pt x="0" y="51991"/>
                  </a:lnTo>
                  <a:lnTo>
                    <a:pt x="0" y="197247"/>
                  </a:lnTo>
                  <a:lnTo>
                    <a:pt x="4095" y="217393"/>
                  </a:lnTo>
                  <a:lnTo>
                    <a:pt x="15253" y="233785"/>
                  </a:lnTo>
                  <a:lnTo>
                    <a:pt x="31782" y="244807"/>
                  </a:lnTo>
                  <a:lnTo>
                    <a:pt x="51989" y="248841"/>
                  </a:lnTo>
                  <a:lnTo>
                    <a:pt x="235346" y="248841"/>
                  </a:lnTo>
                  <a:lnTo>
                    <a:pt x="255491" y="244807"/>
                  </a:lnTo>
                  <a:lnTo>
                    <a:pt x="271884" y="233785"/>
                  </a:lnTo>
                  <a:lnTo>
                    <a:pt x="282906" y="217393"/>
                  </a:lnTo>
                  <a:lnTo>
                    <a:pt x="286939" y="197247"/>
                  </a:lnTo>
                  <a:lnTo>
                    <a:pt x="286939" y="180578"/>
                  </a:lnTo>
                  <a:lnTo>
                    <a:pt x="358775" y="124618"/>
                  </a:lnTo>
                  <a:lnTo>
                    <a:pt x="286939" y="68660"/>
                  </a:lnTo>
                  <a:lnTo>
                    <a:pt x="286939" y="51991"/>
                  </a:lnTo>
                  <a:lnTo>
                    <a:pt x="282906" y="31783"/>
                  </a:lnTo>
                  <a:lnTo>
                    <a:pt x="271884" y="15254"/>
                  </a:lnTo>
                  <a:lnTo>
                    <a:pt x="255491" y="4095"/>
                  </a:lnTo>
                  <a:lnTo>
                    <a:pt x="235346" y="0"/>
                  </a:lnTo>
                  <a:close/>
                </a:path>
              </a:pathLst>
            </a:custGeom>
            <a:solidFill>
              <a:srgbClr val="FFC371"/>
            </a:solidFill>
          </p:spPr>
          <p:txBody>
            <a:bodyPr wrap="square" lIns="0" tIns="0" rIns="0" bIns="0" rtlCol="0"/>
            <a:lstStyle/>
            <a:p>
              <a:endParaRPr dirty="0"/>
            </a:p>
          </p:txBody>
        </p:sp>
        <p:sp>
          <p:nvSpPr>
            <p:cNvPr id="16" name="object 16"/>
            <p:cNvSpPr/>
            <p:nvPr/>
          </p:nvSpPr>
          <p:spPr>
            <a:xfrm>
              <a:off x="11702781" y="6590990"/>
              <a:ext cx="526166" cy="363876"/>
            </a:xfrm>
            <a:custGeom>
              <a:avLst/>
              <a:gdLst/>
              <a:ahLst/>
              <a:cxnLst/>
              <a:rect l="l" t="t" r="r" b="b"/>
              <a:pathLst>
                <a:path w="358775" h="248920">
                  <a:moveTo>
                    <a:pt x="51990" y="0"/>
                  </a:moveTo>
                  <a:lnTo>
                    <a:pt x="31783" y="4095"/>
                  </a:lnTo>
                  <a:lnTo>
                    <a:pt x="15253" y="15253"/>
                  </a:lnTo>
                  <a:lnTo>
                    <a:pt x="4095" y="31783"/>
                  </a:lnTo>
                  <a:lnTo>
                    <a:pt x="0" y="51990"/>
                  </a:lnTo>
                  <a:lnTo>
                    <a:pt x="0" y="197246"/>
                  </a:lnTo>
                  <a:lnTo>
                    <a:pt x="4095" y="217392"/>
                  </a:lnTo>
                  <a:lnTo>
                    <a:pt x="15253" y="233785"/>
                  </a:lnTo>
                  <a:lnTo>
                    <a:pt x="31783" y="244807"/>
                  </a:lnTo>
                  <a:lnTo>
                    <a:pt x="51990" y="248840"/>
                  </a:lnTo>
                  <a:lnTo>
                    <a:pt x="235346" y="248840"/>
                  </a:lnTo>
                  <a:lnTo>
                    <a:pt x="255492" y="244807"/>
                  </a:lnTo>
                  <a:lnTo>
                    <a:pt x="271885" y="233785"/>
                  </a:lnTo>
                  <a:lnTo>
                    <a:pt x="282907" y="217392"/>
                  </a:lnTo>
                  <a:lnTo>
                    <a:pt x="286940" y="197246"/>
                  </a:lnTo>
                  <a:lnTo>
                    <a:pt x="286940" y="180578"/>
                  </a:lnTo>
                  <a:lnTo>
                    <a:pt x="358775" y="124618"/>
                  </a:lnTo>
                  <a:lnTo>
                    <a:pt x="286940" y="68659"/>
                  </a:lnTo>
                  <a:lnTo>
                    <a:pt x="286940" y="51990"/>
                  </a:lnTo>
                  <a:lnTo>
                    <a:pt x="282907" y="31783"/>
                  </a:lnTo>
                  <a:lnTo>
                    <a:pt x="271885" y="15253"/>
                  </a:lnTo>
                  <a:lnTo>
                    <a:pt x="255492" y="4095"/>
                  </a:lnTo>
                  <a:lnTo>
                    <a:pt x="235346" y="0"/>
                  </a:lnTo>
                  <a:lnTo>
                    <a:pt x="51990" y="0"/>
                  </a:lnTo>
                  <a:close/>
                </a:path>
              </a:pathLst>
            </a:custGeom>
            <a:ln w="12700">
              <a:solidFill>
                <a:srgbClr val="A7A7A7"/>
              </a:solidFill>
            </a:ln>
          </p:spPr>
          <p:txBody>
            <a:bodyPr wrap="square" lIns="0" tIns="0" rIns="0" bIns="0" rtlCol="0"/>
            <a:lstStyle/>
            <a:p>
              <a:endParaRPr dirty="0"/>
            </a:p>
          </p:txBody>
        </p:sp>
        <p:sp>
          <p:nvSpPr>
            <p:cNvPr id="17" name="object 17"/>
            <p:cNvSpPr txBox="1"/>
            <p:nvPr/>
          </p:nvSpPr>
          <p:spPr>
            <a:xfrm>
              <a:off x="11806368" y="6647459"/>
              <a:ext cx="223504" cy="259045"/>
            </a:xfrm>
            <a:prstGeom prst="rect">
              <a:avLst/>
            </a:prstGeom>
          </p:spPr>
          <p:txBody>
            <a:bodyPr vert="horz" wrap="square" lIns="0" tIns="12700" rIns="0" bIns="0" rtlCol="0">
              <a:spAutoFit/>
            </a:bodyPr>
            <a:lstStyle/>
            <a:p>
              <a:pPr marL="12700">
                <a:spcBef>
                  <a:spcPts val="100"/>
                </a:spcBef>
              </a:pPr>
              <a:r>
                <a:rPr lang="en-US" altLang="ja-JP" sz="1600" dirty="0">
                  <a:latin typeface="游ゴシック"/>
                  <a:cs typeface="游ゴシック"/>
                </a:rPr>
                <a:t>c</a:t>
              </a:r>
              <a:endParaRPr sz="1600" dirty="0">
                <a:latin typeface="游ゴシック"/>
                <a:cs typeface="游ゴシック"/>
              </a:endParaRPr>
            </a:p>
          </p:txBody>
        </p:sp>
        <p:sp>
          <p:nvSpPr>
            <p:cNvPr id="18" name="object 18"/>
            <p:cNvSpPr/>
            <p:nvPr/>
          </p:nvSpPr>
          <p:spPr>
            <a:xfrm>
              <a:off x="14922714" y="3475156"/>
              <a:ext cx="420933" cy="477123"/>
            </a:xfrm>
            <a:custGeom>
              <a:avLst/>
              <a:gdLst/>
              <a:ahLst/>
              <a:cxnLst/>
              <a:rect l="l" t="t" r="r" b="b"/>
              <a:pathLst>
                <a:path w="287020" h="326389">
                  <a:moveTo>
                    <a:pt x="198835" y="248841"/>
                  </a:moveTo>
                  <a:lnTo>
                    <a:pt x="87312" y="248841"/>
                  </a:lnTo>
                  <a:lnTo>
                    <a:pt x="143272" y="325835"/>
                  </a:lnTo>
                  <a:lnTo>
                    <a:pt x="198835" y="248841"/>
                  </a:lnTo>
                  <a:close/>
                </a:path>
                <a:path w="287020" h="326389">
                  <a:moveTo>
                    <a:pt x="235347" y="0"/>
                  </a:moveTo>
                  <a:lnTo>
                    <a:pt x="51991" y="0"/>
                  </a:lnTo>
                  <a:lnTo>
                    <a:pt x="31783" y="4095"/>
                  </a:lnTo>
                  <a:lnTo>
                    <a:pt x="15254" y="15254"/>
                  </a:lnTo>
                  <a:lnTo>
                    <a:pt x="4095" y="31783"/>
                  </a:lnTo>
                  <a:lnTo>
                    <a:pt x="0" y="51991"/>
                  </a:lnTo>
                  <a:lnTo>
                    <a:pt x="0" y="197247"/>
                  </a:lnTo>
                  <a:lnTo>
                    <a:pt x="4095" y="217393"/>
                  </a:lnTo>
                  <a:lnTo>
                    <a:pt x="15254" y="233785"/>
                  </a:lnTo>
                  <a:lnTo>
                    <a:pt x="31783" y="244807"/>
                  </a:lnTo>
                  <a:lnTo>
                    <a:pt x="51991" y="248841"/>
                  </a:lnTo>
                  <a:lnTo>
                    <a:pt x="235347" y="248841"/>
                  </a:lnTo>
                  <a:lnTo>
                    <a:pt x="255493" y="244807"/>
                  </a:lnTo>
                  <a:lnTo>
                    <a:pt x="271885" y="233785"/>
                  </a:lnTo>
                  <a:lnTo>
                    <a:pt x="282907" y="217393"/>
                  </a:lnTo>
                  <a:lnTo>
                    <a:pt x="286941" y="197247"/>
                  </a:lnTo>
                  <a:lnTo>
                    <a:pt x="286941" y="51991"/>
                  </a:lnTo>
                  <a:lnTo>
                    <a:pt x="282907" y="31783"/>
                  </a:lnTo>
                  <a:lnTo>
                    <a:pt x="271885" y="15254"/>
                  </a:lnTo>
                  <a:lnTo>
                    <a:pt x="255493" y="4095"/>
                  </a:lnTo>
                  <a:lnTo>
                    <a:pt x="235347" y="0"/>
                  </a:lnTo>
                  <a:close/>
                </a:path>
              </a:pathLst>
            </a:custGeom>
            <a:solidFill>
              <a:srgbClr val="FFC371"/>
            </a:solidFill>
          </p:spPr>
          <p:txBody>
            <a:bodyPr wrap="square" lIns="0" tIns="0" rIns="0" bIns="0" rtlCol="0"/>
            <a:lstStyle/>
            <a:p>
              <a:endParaRPr dirty="0"/>
            </a:p>
          </p:txBody>
        </p:sp>
        <p:sp>
          <p:nvSpPr>
            <p:cNvPr id="19" name="object 19"/>
            <p:cNvSpPr/>
            <p:nvPr/>
          </p:nvSpPr>
          <p:spPr>
            <a:xfrm>
              <a:off x="14922714" y="3475156"/>
              <a:ext cx="420933" cy="477123"/>
            </a:xfrm>
            <a:custGeom>
              <a:avLst/>
              <a:gdLst/>
              <a:ahLst/>
              <a:cxnLst/>
              <a:rect l="l" t="t" r="r" b="b"/>
              <a:pathLst>
                <a:path w="287020" h="326389">
                  <a:moveTo>
                    <a:pt x="51990" y="0"/>
                  </a:moveTo>
                  <a:lnTo>
                    <a:pt x="31783" y="4095"/>
                  </a:lnTo>
                  <a:lnTo>
                    <a:pt x="15253" y="15253"/>
                  </a:lnTo>
                  <a:lnTo>
                    <a:pt x="4095" y="31783"/>
                  </a:lnTo>
                  <a:lnTo>
                    <a:pt x="0" y="51990"/>
                  </a:lnTo>
                  <a:lnTo>
                    <a:pt x="0" y="197246"/>
                  </a:lnTo>
                  <a:lnTo>
                    <a:pt x="4095" y="217392"/>
                  </a:lnTo>
                  <a:lnTo>
                    <a:pt x="15253" y="233785"/>
                  </a:lnTo>
                  <a:lnTo>
                    <a:pt x="31783" y="244807"/>
                  </a:lnTo>
                  <a:lnTo>
                    <a:pt x="51990" y="248840"/>
                  </a:lnTo>
                  <a:lnTo>
                    <a:pt x="87312" y="248840"/>
                  </a:lnTo>
                  <a:lnTo>
                    <a:pt x="143271" y="325834"/>
                  </a:lnTo>
                  <a:lnTo>
                    <a:pt x="198834" y="248840"/>
                  </a:lnTo>
                  <a:lnTo>
                    <a:pt x="235346" y="248840"/>
                  </a:lnTo>
                  <a:lnTo>
                    <a:pt x="255492" y="244807"/>
                  </a:lnTo>
                  <a:lnTo>
                    <a:pt x="271885" y="233785"/>
                  </a:lnTo>
                  <a:lnTo>
                    <a:pt x="282907" y="217392"/>
                  </a:lnTo>
                  <a:lnTo>
                    <a:pt x="286940" y="197246"/>
                  </a:lnTo>
                  <a:lnTo>
                    <a:pt x="286940" y="51990"/>
                  </a:lnTo>
                  <a:lnTo>
                    <a:pt x="282907" y="31783"/>
                  </a:lnTo>
                  <a:lnTo>
                    <a:pt x="271885" y="15253"/>
                  </a:lnTo>
                  <a:lnTo>
                    <a:pt x="255492" y="4095"/>
                  </a:lnTo>
                  <a:lnTo>
                    <a:pt x="235346" y="0"/>
                  </a:lnTo>
                  <a:lnTo>
                    <a:pt x="51990" y="0"/>
                  </a:lnTo>
                  <a:close/>
                </a:path>
              </a:pathLst>
            </a:custGeom>
            <a:ln w="12700">
              <a:solidFill>
                <a:srgbClr val="A7A7A7"/>
              </a:solidFill>
            </a:ln>
          </p:spPr>
          <p:txBody>
            <a:bodyPr wrap="square" lIns="0" tIns="0" rIns="0" bIns="0" rtlCol="0"/>
            <a:lstStyle/>
            <a:p>
              <a:endParaRPr dirty="0"/>
            </a:p>
          </p:txBody>
        </p:sp>
        <p:sp>
          <p:nvSpPr>
            <p:cNvPr id="23" name="正方形/長方形 22">
              <a:extLst>
                <a:ext uri="{FF2B5EF4-FFF2-40B4-BE49-F238E27FC236}">
                  <a16:creationId xmlns:a16="http://schemas.microsoft.com/office/drawing/2014/main" id="{43012AC2-A2C7-40C9-AF28-A20A21371246}"/>
                </a:ext>
              </a:extLst>
            </p:cNvPr>
            <p:cNvSpPr/>
            <p:nvPr/>
          </p:nvSpPr>
          <p:spPr>
            <a:xfrm>
              <a:off x="14948918" y="3516835"/>
              <a:ext cx="459210" cy="369332"/>
            </a:xfrm>
            <a:prstGeom prst="rect">
              <a:avLst/>
            </a:prstGeom>
          </p:spPr>
          <p:txBody>
            <a:bodyPr wrap="square">
              <a:spAutoFit/>
            </a:bodyPr>
            <a:lstStyle/>
            <a:p>
              <a:r>
                <a:rPr lang="en-US" altLang="ja-JP" dirty="0">
                  <a:latin typeface="游ゴシック"/>
                  <a:cs typeface="游ゴシック"/>
                </a:rPr>
                <a:t>b</a:t>
              </a:r>
              <a:endParaRPr lang="ja-JP" altLang="en-US" dirty="0"/>
            </a:p>
          </p:txBody>
        </p:sp>
        <p:sp>
          <p:nvSpPr>
            <p:cNvPr id="24" name="正方形/長方形 23">
              <a:extLst>
                <a:ext uri="{FF2B5EF4-FFF2-40B4-BE49-F238E27FC236}">
                  <a16:creationId xmlns:a16="http://schemas.microsoft.com/office/drawing/2014/main" id="{C8D8AD13-CF88-4FCB-8AE2-308E15005227}"/>
                </a:ext>
              </a:extLst>
            </p:cNvPr>
            <p:cNvSpPr/>
            <p:nvPr/>
          </p:nvSpPr>
          <p:spPr>
            <a:xfrm>
              <a:off x="10378687" y="3793561"/>
              <a:ext cx="306810" cy="369332"/>
            </a:xfrm>
            <a:prstGeom prst="rect">
              <a:avLst/>
            </a:prstGeom>
          </p:spPr>
          <p:txBody>
            <a:bodyPr wrap="square">
              <a:spAutoFit/>
            </a:bodyPr>
            <a:lstStyle/>
            <a:p>
              <a:pPr>
                <a:spcBef>
                  <a:spcPts val="40"/>
                </a:spcBef>
              </a:pPr>
              <a:r>
                <a:rPr lang="en-US" altLang="ja-JP" dirty="0">
                  <a:latin typeface="Times New Roman"/>
                  <a:cs typeface="Times New Roman"/>
                </a:rPr>
                <a:t>a</a:t>
              </a:r>
            </a:p>
          </p:txBody>
        </p:sp>
        <p:sp>
          <p:nvSpPr>
            <p:cNvPr id="25" name="正方形/長方形 24">
              <a:extLst>
                <a:ext uri="{FF2B5EF4-FFF2-40B4-BE49-F238E27FC236}">
                  <a16:creationId xmlns:a16="http://schemas.microsoft.com/office/drawing/2014/main" id="{5F49F08D-D1F6-44C6-B0CD-0848581F7F7B}"/>
                </a:ext>
              </a:extLst>
            </p:cNvPr>
            <p:cNvSpPr/>
            <p:nvPr/>
          </p:nvSpPr>
          <p:spPr>
            <a:xfrm>
              <a:off x="13467556" y="9443980"/>
              <a:ext cx="1460977" cy="461665"/>
            </a:xfrm>
            <a:prstGeom prst="rect">
              <a:avLst/>
            </a:prstGeom>
          </p:spPr>
          <p:txBody>
            <a:bodyPr wrap="none">
              <a:spAutoFit/>
            </a:bodyPr>
            <a:lstStyle/>
            <a:p>
              <a:r>
                <a:rPr lang="ja-JP" altLang="en-US" spc="140" dirty="0">
                  <a:latin typeface="MS UI Gothic"/>
                  <a:cs typeface="MS UI Gothic"/>
                </a:rPr>
                <a:t>　</a:t>
              </a:r>
              <a:r>
                <a:rPr lang="ja-JP" altLang="en-US" sz="2400" spc="140" dirty="0">
                  <a:latin typeface="メイリオ" panose="020B0604030504040204" pitchFamily="50" charset="-128"/>
                  <a:ea typeface="メイリオ" panose="020B0604030504040204" pitchFamily="50" charset="-128"/>
                  <a:cs typeface="MS UI Gothic"/>
                </a:rPr>
                <a:t>図</a:t>
              </a:r>
              <a:r>
                <a:rPr lang="en-US" altLang="ja-JP" sz="2400" spc="140" dirty="0">
                  <a:latin typeface="メイリオ" panose="020B0604030504040204" pitchFamily="50" charset="-128"/>
                  <a:ea typeface="メイリオ" panose="020B0604030504040204" pitchFamily="50" charset="-128"/>
                  <a:cs typeface="MS UI Gothic"/>
                </a:rPr>
                <a:t>9-11</a:t>
              </a:r>
              <a:endParaRPr lang="ja-JP" altLang="en-US" sz="2400" dirty="0">
                <a:latin typeface="メイリオ" panose="020B0604030504040204" pitchFamily="50" charset="-128"/>
                <a:ea typeface="メイリオ" panose="020B0604030504040204" pitchFamily="50" charset="-128"/>
              </a:endParaRPr>
            </a:p>
          </p:txBody>
        </p:sp>
        <p:sp>
          <p:nvSpPr>
            <p:cNvPr id="29" name="object 10">
              <a:extLst>
                <a:ext uri="{FF2B5EF4-FFF2-40B4-BE49-F238E27FC236}">
                  <a16:creationId xmlns:a16="http://schemas.microsoft.com/office/drawing/2014/main" id="{4352E46F-9E25-4A15-8558-88994529A1F1}"/>
                </a:ext>
              </a:extLst>
            </p:cNvPr>
            <p:cNvSpPr/>
            <p:nvPr/>
          </p:nvSpPr>
          <p:spPr>
            <a:xfrm rot="10800000">
              <a:off x="10499148" y="4496092"/>
              <a:ext cx="420933" cy="477123"/>
            </a:xfrm>
            <a:custGeom>
              <a:avLst/>
              <a:gdLst/>
              <a:ahLst/>
              <a:cxnLst/>
              <a:rect l="l" t="t" r="r" b="b"/>
              <a:pathLst>
                <a:path w="287019" h="326389">
                  <a:moveTo>
                    <a:pt x="198835" y="248839"/>
                  </a:moveTo>
                  <a:lnTo>
                    <a:pt x="87312" y="248839"/>
                  </a:lnTo>
                  <a:lnTo>
                    <a:pt x="143272" y="325833"/>
                  </a:lnTo>
                  <a:lnTo>
                    <a:pt x="198835" y="248839"/>
                  </a:lnTo>
                  <a:close/>
                </a:path>
                <a:path w="287019" h="326389">
                  <a:moveTo>
                    <a:pt x="235347" y="0"/>
                  </a:moveTo>
                  <a:lnTo>
                    <a:pt x="51991" y="0"/>
                  </a:lnTo>
                  <a:lnTo>
                    <a:pt x="31783" y="4095"/>
                  </a:lnTo>
                  <a:lnTo>
                    <a:pt x="15254" y="15253"/>
                  </a:lnTo>
                  <a:lnTo>
                    <a:pt x="4095" y="31782"/>
                  </a:lnTo>
                  <a:lnTo>
                    <a:pt x="0" y="51989"/>
                  </a:lnTo>
                  <a:lnTo>
                    <a:pt x="0" y="197246"/>
                  </a:lnTo>
                  <a:lnTo>
                    <a:pt x="4095" y="217391"/>
                  </a:lnTo>
                  <a:lnTo>
                    <a:pt x="15254" y="233784"/>
                  </a:lnTo>
                  <a:lnTo>
                    <a:pt x="31783" y="244806"/>
                  </a:lnTo>
                  <a:lnTo>
                    <a:pt x="51991" y="248839"/>
                  </a:lnTo>
                  <a:lnTo>
                    <a:pt x="235347" y="248839"/>
                  </a:lnTo>
                  <a:lnTo>
                    <a:pt x="255493" y="244806"/>
                  </a:lnTo>
                  <a:lnTo>
                    <a:pt x="271885" y="233784"/>
                  </a:lnTo>
                  <a:lnTo>
                    <a:pt x="282907" y="217391"/>
                  </a:lnTo>
                  <a:lnTo>
                    <a:pt x="286941" y="197246"/>
                  </a:lnTo>
                  <a:lnTo>
                    <a:pt x="286941" y="51989"/>
                  </a:lnTo>
                  <a:lnTo>
                    <a:pt x="282907" y="31782"/>
                  </a:lnTo>
                  <a:lnTo>
                    <a:pt x="271885" y="15253"/>
                  </a:lnTo>
                  <a:lnTo>
                    <a:pt x="255493" y="4095"/>
                  </a:lnTo>
                  <a:lnTo>
                    <a:pt x="235347" y="0"/>
                  </a:lnTo>
                  <a:close/>
                </a:path>
              </a:pathLst>
            </a:custGeom>
            <a:solidFill>
              <a:srgbClr val="FFC371"/>
            </a:solidFill>
          </p:spPr>
          <p:txBody>
            <a:bodyPr wrap="square" lIns="0" tIns="0" rIns="0" bIns="0" rtlCol="0"/>
            <a:lstStyle/>
            <a:p>
              <a:endParaRPr dirty="0"/>
            </a:p>
          </p:txBody>
        </p:sp>
        <p:sp>
          <p:nvSpPr>
            <p:cNvPr id="30" name="object 11">
              <a:extLst>
                <a:ext uri="{FF2B5EF4-FFF2-40B4-BE49-F238E27FC236}">
                  <a16:creationId xmlns:a16="http://schemas.microsoft.com/office/drawing/2014/main" id="{01B72BA8-A42E-4240-94BB-A86EA8B6CBCC}"/>
                </a:ext>
              </a:extLst>
            </p:cNvPr>
            <p:cNvSpPr/>
            <p:nvPr/>
          </p:nvSpPr>
          <p:spPr>
            <a:xfrm rot="10800000">
              <a:off x="10499148" y="4496092"/>
              <a:ext cx="420933" cy="477123"/>
            </a:xfrm>
            <a:custGeom>
              <a:avLst/>
              <a:gdLst/>
              <a:ahLst/>
              <a:cxnLst/>
              <a:rect l="l" t="t" r="r" b="b"/>
              <a:pathLst>
                <a:path w="287019" h="326389">
                  <a:moveTo>
                    <a:pt x="51990" y="0"/>
                  </a:moveTo>
                  <a:lnTo>
                    <a:pt x="31783" y="4095"/>
                  </a:lnTo>
                  <a:lnTo>
                    <a:pt x="15253" y="15253"/>
                  </a:lnTo>
                  <a:lnTo>
                    <a:pt x="4095" y="31783"/>
                  </a:lnTo>
                  <a:lnTo>
                    <a:pt x="0" y="51990"/>
                  </a:lnTo>
                  <a:lnTo>
                    <a:pt x="0" y="197246"/>
                  </a:lnTo>
                  <a:lnTo>
                    <a:pt x="4095" y="217392"/>
                  </a:lnTo>
                  <a:lnTo>
                    <a:pt x="15253" y="233785"/>
                  </a:lnTo>
                  <a:lnTo>
                    <a:pt x="31783" y="244807"/>
                  </a:lnTo>
                  <a:lnTo>
                    <a:pt x="51990" y="248840"/>
                  </a:lnTo>
                  <a:lnTo>
                    <a:pt x="87312" y="248840"/>
                  </a:lnTo>
                  <a:lnTo>
                    <a:pt x="143271" y="325834"/>
                  </a:lnTo>
                  <a:lnTo>
                    <a:pt x="198834" y="248840"/>
                  </a:lnTo>
                  <a:lnTo>
                    <a:pt x="235346" y="248840"/>
                  </a:lnTo>
                  <a:lnTo>
                    <a:pt x="255492" y="244807"/>
                  </a:lnTo>
                  <a:lnTo>
                    <a:pt x="271885" y="233785"/>
                  </a:lnTo>
                  <a:lnTo>
                    <a:pt x="282907" y="217392"/>
                  </a:lnTo>
                  <a:lnTo>
                    <a:pt x="286940" y="197246"/>
                  </a:lnTo>
                  <a:lnTo>
                    <a:pt x="286940" y="51990"/>
                  </a:lnTo>
                  <a:lnTo>
                    <a:pt x="282907" y="31783"/>
                  </a:lnTo>
                  <a:lnTo>
                    <a:pt x="271885" y="15253"/>
                  </a:lnTo>
                  <a:lnTo>
                    <a:pt x="255492" y="4095"/>
                  </a:lnTo>
                  <a:lnTo>
                    <a:pt x="235346" y="0"/>
                  </a:lnTo>
                  <a:lnTo>
                    <a:pt x="51990" y="0"/>
                  </a:lnTo>
                  <a:close/>
                </a:path>
              </a:pathLst>
            </a:custGeom>
            <a:ln w="12700">
              <a:solidFill>
                <a:srgbClr val="A7A7A7"/>
              </a:solidFill>
            </a:ln>
          </p:spPr>
          <p:txBody>
            <a:bodyPr wrap="square" lIns="0" tIns="0" rIns="0" bIns="0" rtlCol="0"/>
            <a:lstStyle/>
            <a:p>
              <a:endParaRPr dirty="0"/>
            </a:p>
          </p:txBody>
        </p:sp>
        <p:sp>
          <p:nvSpPr>
            <p:cNvPr id="31" name="正方形/長方形 30">
              <a:extLst>
                <a:ext uri="{FF2B5EF4-FFF2-40B4-BE49-F238E27FC236}">
                  <a16:creationId xmlns:a16="http://schemas.microsoft.com/office/drawing/2014/main" id="{DD8FB04F-8761-474B-B4D1-813ECBB5D6D7}"/>
                </a:ext>
              </a:extLst>
            </p:cNvPr>
            <p:cNvSpPr/>
            <p:nvPr/>
          </p:nvSpPr>
          <p:spPr>
            <a:xfrm>
              <a:off x="10532092" y="4624006"/>
              <a:ext cx="306810" cy="369332"/>
            </a:xfrm>
            <a:prstGeom prst="rect">
              <a:avLst/>
            </a:prstGeom>
          </p:spPr>
          <p:txBody>
            <a:bodyPr wrap="square">
              <a:spAutoFit/>
            </a:bodyPr>
            <a:lstStyle/>
            <a:p>
              <a:pPr>
                <a:spcBef>
                  <a:spcPts val="40"/>
                </a:spcBef>
              </a:pPr>
              <a:r>
                <a:rPr lang="ja-JP" altLang="en-US">
                  <a:latin typeface="Times New Roman"/>
                  <a:cs typeface="Times New Roman"/>
                </a:rPr>
                <a:t>⑪</a:t>
              </a:r>
              <a:endParaRPr lang="en-US" altLang="ja-JP" dirty="0">
                <a:latin typeface="Times New Roman"/>
                <a:cs typeface="Times New Roman"/>
              </a:endParaRPr>
            </a:p>
          </p:txBody>
        </p:sp>
      </p:grpSp>
      <p:sp>
        <p:nvSpPr>
          <p:cNvPr id="27" name="スライド番号プレースホルダー 4">
            <a:extLst>
              <a:ext uri="{FF2B5EF4-FFF2-40B4-BE49-F238E27FC236}">
                <a16:creationId xmlns:a16="http://schemas.microsoft.com/office/drawing/2014/main" id="{8E1C938E-7347-459D-BE68-23DB0E89DE8C}"/>
              </a:ext>
            </a:extLst>
          </p:cNvPr>
          <p:cNvSpPr txBox="1">
            <a:spLocks/>
          </p:cNvSpPr>
          <p:nvPr/>
        </p:nvSpPr>
        <p:spPr>
          <a:xfrm>
            <a:off x="17658556" y="95209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51</a:t>
            </a:fld>
            <a:endParaRPr lang="en-US" altLang="ja-JP" sz="2400" spc="17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046956" y="577934"/>
            <a:ext cx="11476864" cy="7194277"/>
          </a:xfrm>
          <a:prstGeom prst="rect">
            <a:avLst/>
          </a:prstGeom>
        </p:spPr>
        <p:txBody>
          <a:bodyPr vert="horz" wrap="square" lIns="0" tIns="12700" rIns="0" bIns="0" rtlCol="0">
            <a:spAutoFit/>
          </a:bodyPr>
          <a:lstStyle/>
          <a:p>
            <a:pPr marL="12700">
              <a:spcBef>
                <a:spcPts val="100"/>
              </a:spcBef>
              <a:tabLst>
                <a:tab pos="545465" algn="l"/>
              </a:tabLst>
            </a:pPr>
            <a:r>
              <a:rPr sz="2400" spc="150" dirty="0">
                <a:latin typeface="メイリオ" panose="020B0604030504040204" pitchFamily="50" charset="-128"/>
                <a:ea typeface="メイリオ" panose="020B0604030504040204" pitchFamily="50" charset="-128"/>
                <a:cs typeface="Microsoft JhengHei"/>
              </a:rPr>
              <a:t>9.7.	</a:t>
            </a:r>
            <a:r>
              <a:rPr sz="2400" dirty="0">
                <a:latin typeface="メイリオ" panose="020B0604030504040204" pitchFamily="50" charset="-128"/>
                <a:ea typeface="メイリオ" panose="020B0604030504040204" pitchFamily="50" charset="-128"/>
                <a:cs typeface="Microsoft JhengHei"/>
              </a:rPr>
              <a:t>ネットリストの読込</a:t>
            </a:r>
          </a:p>
          <a:p>
            <a:pPr marL="12700">
              <a:spcBef>
                <a:spcPts val="919"/>
              </a:spcBef>
            </a:pPr>
            <a:r>
              <a:rPr lang="en-US" altLang="ja-JP" sz="2400" spc="75" dirty="0">
                <a:latin typeface="MS UI Gothic"/>
                <a:cs typeface="MS UI Gothic"/>
              </a:rPr>
              <a:t>   </a:t>
            </a:r>
            <a:r>
              <a:rPr sz="2400" spc="75" dirty="0" err="1">
                <a:latin typeface="MS UI Gothic"/>
                <a:cs typeface="MS UI Gothic"/>
              </a:rPr>
              <a:t>回路図</a:t>
            </a:r>
            <a:r>
              <a:rPr sz="2400" spc="20" dirty="0" err="1">
                <a:latin typeface="MS UI Gothic"/>
                <a:cs typeface="MS UI Gothic"/>
              </a:rPr>
              <a:t>エ</a:t>
            </a:r>
            <a:r>
              <a:rPr sz="2400" spc="114" dirty="0" err="1">
                <a:latin typeface="MS UI Gothic"/>
                <a:cs typeface="MS UI Gothic"/>
              </a:rPr>
              <a:t>デ</a:t>
            </a:r>
            <a:r>
              <a:rPr sz="2400" spc="235" dirty="0" err="1">
                <a:latin typeface="MS UI Gothic"/>
                <a:cs typeface="MS UI Gothic"/>
              </a:rPr>
              <a:t>ィ</a:t>
            </a:r>
            <a:r>
              <a:rPr sz="2400" spc="285" dirty="0" err="1">
                <a:latin typeface="MS UI Gothic"/>
                <a:cs typeface="MS UI Gothic"/>
              </a:rPr>
              <a:t>タ</a:t>
            </a:r>
            <a:r>
              <a:rPr sz="2400" spc="340" dirty="0" err="1">
                <a:latin typeface="MS UI Gothic"/>
                <a:cs typeface="MS UI Gothic"/>
              </a:rPr>
              <a:t>か</a:t>
            </a:r>
            <a:r>
              <a:rPr sz="2400" spc="285" dirty="0" err="1">
                <a:latin typeface="MS UI Gothic"/>
                <a:cs typeface="MS UI Gothic"/>
              </a:rPr>
              <a:t>ら</a:t>
            </a:r>
            <a:r>
              <a:rPr sz="2400" spc="415" dirty="0" err="1">
                <a:latin typeface="MS UI Gothic"/>
                <a:cs typeface="MS UI Gothic"/>
              </a:rPr>
              <a:t>出力</a:t>
            </a:r>
            <a:r>
              <a:rPr sz="2400" spc="300" dirty="0" err="1">
                <a:latin typeface="MS UI Gothic"/>
                <a:cs typeface="MS UI Gothic"/>
              </a:rPr>
              <a:t>し</a:t>
            </a:r>
            <a:r>
              <a:rPr sz="2400" spc="325" dirty="0" err="1">
                <a:latin typeface="MS UI Gothic"/>
                <a:cs typeface="MS UI Gothic"/>
              </a:rPr>
              <a:t>た</a:t>
            </a:r>
            <a:r>
              <a:rPr sz="2400" spc="340" dirty="0" err="1">
                <a:latin typeface="MS UI Gothic"/>
                <a:cs typeface="MS UI Gothic"/>
              </a:rPr>
              <a:t>ネ</a:t>
            </a:r>
            <a:r>
              <a:rPr sz="2400" spc="240" dirty="0" err="1">
                <a:latin typeface="MS UI Gothic"/>
                <a:cs typeface="MS UI Gothic"/>
              </a:rPr>
              <a:t>ッ</a:t>
            </a:r>
            <a:r>
              <a:rPr sz="2400" spc="295" dirty="0" err="1">
                <a:latin typeface="MS UI Gothic"/>
                <a:cs typeface="MS UI Gothic"/>
              </a:rPr>
              <a:t>ト</a:t>
            </a:r>
            <a:r>
              <a:rPr sz="2400" spc="245" dirty="0" err="1">
                <a:latin typeface="MS UI Gothic"/>
                <a:cs typeface="MS UI Gothic"/>
              </a:rPr>
              <a:t>リ</a:t>
            </a:r>
            <a:r>
              <a:rPr sz="2400" spc="320" dirty="0" err="1">
                <a:latin typeface="MS UI Gothic"/>
                <a:cs typeface="MS UI Gothic"/>
              </a:rPr>
              <a:t>ス</a:t>
            </a:r>
            <a:r>
              <a:rPr sz="2400" spc="295" dirty="0" err="1">
                <a:latin typeface="MS UI Gothic"/>
                <a:cs typeface="MS UI Gothic"/>
              </a:rPr>
              <a:t>ト</a:t>
            </a:r>
            <a:r>
              <a:rPr sz="2400" spc="340" dirty="0" err="1">
                <a:latin typeface="MS UI Gothic"/>
                <a:cs typeface="MS UI Gothic"/>
              </a:rPr>
              <a:t>か</a:t>
            </a:r>
            <a:r>
              <a:rPr sz="2400" spc="285" dirty="0" err="1">
                <a:latin typeface="MS UI Gothic"/>
                <a:cs typeface="MS UI Gothic"/>
              </a:rPr>
              <a:t>ら</a:t>
            </a:r>
            <a:r>
              <a:rPr sz="2400" spc="280" dirty="0" err="1">
                <a:latin typeface="MS UI Gothic"/>
                <a:cs typeface="MS UI Gothic"/>
              </a:rPr>
              <a:t>フ</a:t>
            </a:r>
            <a:r>
              <a:rPr sz="2400" spc="240" dirty="0" err="1">
                <a:latin typeface="MS UI Gothic"/>
                <a:cs typeface="MS UI Gothic"/>
              </a:rPr>
              <a:t>ッ</a:t>
            </a:r>
            <a:r>
              <a:rPr sz="2400" spc="229" dirty="0" err="1">
                <a:latin typeface="MS UI Gothic"/>
                <a:cs typeface="MS UI Gothic"/>
              </a:rPr>
              <a:t>ト</a:t>
            </a:r>
            <a:r>
              <a:rPr sz="2400" spc="140" dirty="0" err="1">
                <a:latin typeface="MS UI Gothic"/>
                <a:cs typeface="MS UI Gothic"/>
              </a:rPr>
              <a:t>プ</a:t>
            </a:r>
            <a:r>
              <a:rPr sz="2400" spc="110" dirty="0" err="1">
                <a:latin typeface="MS UI Gothic"/>
                <a:cs typeface="MS UI Gothic"/>
              </a:rPr>
              <a:t>リ</a:t>
            </a:r>
            <a:r>
              <a:rPr sz="2400" spc="140" dirty="0" err="1">
                <a:latin typeface="MS UI Gothic"/>
                <a:cs typeface="MS UI Gothic"/>
              </a:rPr>
              <a:t>ン</a:t>
            </a:r>
            <a:r>
              <a:rPr sz="2400" spc="135" dirty="0" err="1">
                <a:latin typeface="MS UI Gothic"/>
                <a:cs typeface="MS UI Gothic"/>
              </a:rPr>
              <a:t>ト</a:t>
            </a:r>
            <a:r>
              <a:rPr sz="2400" spc="160" dirty="0" err="1">
                <a:latin typeface="MS UI Gothic"/>
                <a:cs typeface="MS UI Gothic"/>
              </a:rPr>
              <a:t>や</a:t>
            </a:r>
            <a:r>
              <a:rPr sz="2400" spc="190" dirty="0" err="1">
                <a:latin typeface="MS UI Gothic"/>
                <a:cs typeface="MS UI Gothic"/>
              </a:rPr>
              <a:t>配線</a:t>
            </a:r>
            <a:r>
              <a:rPr sz="2400" spc="155" dirty="0" err="1">
                <a:latin typeface="MS UI Gothic"/>
                <a:cs typeface="MS UI Gothic"/>
              </a:rPr>
              <a:t>の</a:t>
            </a:r>
            <a:r>
              <a:rPr sz="2400" spc="190" dirty="0" err="1">
                <a:latin typeface="MS UI Gothic"/>
                <a:cs typeface="MS UI Gothic"/>
              </a:rPr>
              <a:t>情報</a:t>
            </a:r>
            <a:r>
              <a:rPr sz="2400" spc="140" dirty="0" err="1">
                <a:latin typeface="MS UI Gothic"/>
                <a:cs typeface="MS UI Gothic"/>
              </a:rPr>
              <a:t>を</a:t>
            </a:r>
            <a:r>
              <a:rPr sz="2400" spc="190" dirty="0" err="1">
                <a:latin typeface="MS UI Gothic"/>
                <a:cs typeface="MS UI Gothic"/>
              </a:rPr>
              <a:t>読込</a:t>
            </a:r>
            <a:r>
              <a:rPr sz="2400" spc="170" dirty="0" err="1">
                <a:latin typeface="MS UI Gothic"/>
                <a:cs typeface="MS UI Gothic"/>
              </a:rPr>
              <a:t>み</a:t>
            </a:r>
            <a:r>
              <a:rPr sz="2400" spc="140" dirty="0" err="1">
                <a:latin typeface="MS UI Gothic"/>
                <a:cs typeface="MS UI Gothic"/>
              </a:rPr>
              <a:t>ま</a:t>
            </a:r>
            <a:r>
              <a:rPr sz="2400" spc="70" dirty="0" err="1">
                <a:latin typeface="MS UI Gothic"/>
                <a:cs typeface="MS UI Gothic"/>
              </a:rPr>
              <a:t>す</a:t>
            </a:r>
            <a:r>
              <a:rPr sz="2400" spc="385" dirty="0">
                <a:latin typeface="MS UI Gothic"/>
                <a:cs typeface="MS UI Gothic"/>
              </a:rPr>
              <a:t>。</a:t>
            </a:r>
            <a:endParaRPr sz="2400" dirty="0">
              <a:latin typeface="MS UI Gothic"/>
              <a:cs typeface="MS UI Gothic"/>
            </a:endParaRPr>
          </a:p>
          <a:p>
            <a:pPr marL="900113" indent="-542925">
              <a:lnSpc>
                <a:spcPct val="150000"/>
              </a:lnSpc>
              <a:spcBef>
                <a:spcPts val="819"/>
              </a:spcBef>
              <a:tabLst>
                <a:tab pos="329565" algn="l"/>
              </a:tabLst>
            </a:pPr>
            <a:r>
              <a:rPr sz="2400" dirty="0">
                <a:latin typeface="メイリオ" panose="020B0604030504040204" pitchFamily="50" charset="-128"/>
                <a:ea typeface="メイリオ" panose="020B0604030504040204" pitchFamily="50" charset="-128"/>
                <a:cs typeface="MS UI Gothic"/>
              </a:rPr>
              <a:t>①</a:t>
            </a:r>
            <a:r>
              <a:rPr lang="en-US" altLang="ja-JP" sz="2400" dirty="0">
                <a:latin typeface="メイリオ" panose="020B0604030504040204" pitchFamily="50" charset="-128"/>
                <a:ea typeface="メイリオ" panose="020B0604030504040204" pitchFamily="50" charset="-128"/>
                <a:cs typeface="MS UI Gothic"/>
              </a:rPr>
              <a:t> </a:t>
            </a:r>
            <a:r>
              <a:rPr sz="2400" spc="280" dirty="0">
                <a:latin typeface="メイリオ" panose="020B0604030504040204" pitchFamily="50" charset="-128"/>
                <a:ea typeface="メイリオ" panose="020B0604030504040204" pitchFamily="50" charset="-128"/>
                <a:cs typeface="MS UI Gothic"/>
              </a:rPr>
              <a:t>グ</a:t>
            </a:r>
            <a:r>
              <a:rPr sz="2400" spc="215" dirty="0">
                <a:latin typeface="メイリオ" panose="020B0604030504040204" pitchFamily="50" charset="-128"/>
                <a:ea typeface="メイリオ" panose="020B0604030504040204" pitchFamily="50" charset="-128"/>
                <a:cs typeface="MS UI Gothic"/>
              </a:rPr>
              <a:t>リ</a:t>
            </a:r>
            <a:r>
              <a:rPr sz="2400" spc="210" dirty="0">
                <a:latin typeface="メイリオ" panose="020B0604030504040204" pitchFamily="50" charset="-128"/>
                <a:ea typeface="メイリオ" panose="020B0604030504040204" pitchFamily="50" charset="-128"/>
                <a:cs typeface="MS UI Gothic"/>
              </a:rPr>
              <a:t>ッ</a:t>
            </a:r>
            <a:r>
              <a:rPr sz="2400" spc="265" dirty="0">
                <a:latin typeface="メイリオ" panose="020B0604030504040204" pitchFamily="50" charset="-128"/>
                <a:ea typeface="メイリオ" panose="020B0604030504040204" pitchFamily="50" charset="-128"/>
                <a:cs typeface="MS UI Gothic"/>
              </a:rPr>
              <a:t>ド</a:t>
            </a:r>
            <a:r>
              <a:rPr sz="2400" spc="275" dirty="0">
                <a:latin typeface="メイリオ" panose="020B0604030504040204" pitchFamily="50" charset="-128"/>
                <a:ea typeface="メイリオ" panose="020B0604030504040204" pitchFamily="50" charset="-128"/>
                <a:cs typeface="MS UI Gothic"/>
              </a:rPr>
              <a:t>を</a:t>
            </a:r>
            <a:r>
              <a:rPr sz="2400" spc="165" dirty="0">
                <a:latin typeface="メイリオ" panose="020B0604030504040204" pitchFamily="50" charset="-128"/>
                <a:ea typeface="メイリオ" panose="020B0604030504040204" pitchFamily="50" charset="-128"/>
                <a:cs typeface="MS UI Gothic"/>
              </a:rPr>
              <a:t>0.6350mm(25.00mils)</a:t>
            </a:r>
            <a:r>
              <a:rPr sz="2400" spc="285" dirty="0">
                <a:latin typeface="メイリオ" panose="020B0604030504040204" pitchFamily="50" charset="-128"/>
                <a:ea typeface="メイリオ" panose="020B0604030504040204" pitchFamily="50" charset="-128"/>
                <a:cs typeface="MS UI Gothic"/>
              </a:rPr>
              <a:t>に</a:t>
            </a:r>
            <a:r>
              <a:rPr sz="2400" spc="265" dirty="0">
                <a:latin typeface="メイリオ" panose="020B0604030504040204" pitchFamily="50" charset="-128"/>
                <a:ea typeface="メイリオ" panose="020B0604030504040204" pitchFamily="50" charset="-128"/>
                <a:cs typeface="MS UI Gothic"/>
              </a:rPr>
              <a:t>し</a:t>
            </a:r>
            <a:r>
              <a:rPr sz="2400" spc="275"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900113" indent="-542925">
              <a:lnSpc>
                <a:spcPct val="150000"/>
              </a:lnSpc>
              <a:spcBef>
                <a:spcPts val="1420"/>
              </a:spcBef>
              <a:tabLst>
                <a:tab pos="329565" algn="l"/>
                <a:tab pos="1534160" algn="l"/>
              </a:tabLst>
            </a:pPr>
            <a:r>
              <a:rPr sz="2400" dirty="0">
                <a:latin typeface="メイリオ" panose="020B0604030504040204" pitchFamily="50" charset="-128"/>
                <a:ea typeface="メイリオ" panose="020B0604030504040204" pitchFamily="50" charset="-128"/>
                <a:cs typeface="MS UI Gothic"/>
              </a:rPr>
              <a:t>②</a:t>
            </a:r>
            <a:r>
              <a:rPr lang="en-US" altLang="ja-JP" sz="2400" dirty="0">
                <a:latin typeface="メイリオ" panose="020B0604030504040204" pitchFamily="50" charset="-128"/>
                <a:ea typeface="メイリオ" panose="020B0604030504040204" pitchFamily="50" charset="-128"/>
                <a:cs typeface="MS UI Gothic"/>
              </a:rPr>
              <a:t> </a:t>
            </a:r>
            <a:r>
              <a:rPr sz="2400" spc="200" dirty="0" err="1">
                <a:latin typeface="メイリオ" panose="020B0604030504040204" pitchFamily="50" charset="-128"/>
                <a:ea typeface="メイリオ" panose="020B0604030504040204" pitchFamily="50" charset="-128"/>
                <a:cs typeface="MS UI Gothic"/>
              </a:rPr>
              <a:t>上</a:t>
            </a:r>
            <a:r>
              <a:rPr sz="2400" spc="145" dirty="0" err="1">
                <a:latin typeface="メイリオ" panose="020B0604030504040204" pitchFamily="50" charset="-128"/>
                <a:ea typeface="メイリオ" panose="020B0604030504040204" pitchFamily="50" charset="-128"/>
                <a:cs typeface="MS UI Gothic"/>
              </a:rPr>
              <a:t>ツ</a:t>
            </a:r>
            <a:r>
              <a:rPr sz="2400" spc="130" dirty="0" err="1">
                <a:latin typeface="メイリオ" panose="020B0604030504040204" pitchFamily="50" charset="-128"/>
                <a:ea typeface="メイリオ" panose="020B0604030504040204" pitchFamily="50" charset="-128"/>
                <a:cs typeface="MS UI Gothic"/>
              </a:rPr>
              <a:t>ー</a:t>
            </a:r>
            <a:r>
              <a:rPr sz="2400" spc="185" dirty="0" err="1">
                <a:latin typeface="メイリオ" panose="020B0604030504040204" pitchFamily="50" charset="-128"/>
                <a:ea typeface="メイリオ" panose="020B0604030504040204" pitchFamily="50" charset="-128"/>
                <a:cs typeface="MS UI Gothic"/>
              </a:rPr>
              <a:t>ル</a:t>
            </a:r>
            <a:r>
              <a:rPr sz="2400" spc="145" dirty="0" err="1">
                <a:latin typeface="メイリオ" panose="020B0604030504040204" pitchFamily="50" charset="-128"/>
                <a:ea typeface="メイリオ" panose="020B0604030504040204" pitchFamily="50" charset="-128"/>
                <a:cs typeface="MS UI Gothic"/>
              </a:rPr>
              <a:t>バ</a:t>
            </a:r>
            <a:r>
              <a:rPr sz="2400" spc="210" dirty="0">
                <a:latin typeface="メイリオ" panose="020B0604030504040204" pitchFamily="50" charset="-128"/>
                <a:ea typeface="メイリオ" panose="020B0604030504040204" pitchFamily="50" charset="-128"/>
                <a:cs typeface="MS UI Gothic"/>
              </a:rPr>
              <a:t>ー</a:t>
            </a:r>
            <a:r>
              <a:rPr lang="ja-JP" altLang="en-US" sz="2400" spc="210" dirty="0">
                <a:latin typeface="メイリオ" panose="020B0604030504040204" pitchFamily="50" charset="-128"/>
                <a:ea typeface="メイリオ" panose="020B0604030504040204" pitchFamily="50" charset="-128"/>
                <a:cs typeface="MS UI Gothic"/>
              </a:rPr>
              <a:t>　　　</a:t>
            </a:r>
            <a:r>
              <a:rPr sz="2400" spc="215" dirty="0">
                <a:latin typeface="メイリオ" panose="020B0604030504040204" pitchFamily="50" charset="-128"/>
                <a:ea typeface="メイリオ" panose="020B0604030504040204" pitchFamily="50" charset="-128"/>
                <a:cs typeface="MS UI Gothic"/>
              </a:rPr>
              <a:t>「</a:t>
            </a:r>
            <a:r>
              <a:rPr sz="2400" spc="350" dirty="0" err="1">
                <a:latin typeface="メイリオ" panose="020B0604030504040204" pitchFamily="50" charset="-128"/>
                <a:ea typeface="メイリオ" panose="020B0604030504040204" pitchFamily="50" charset="-128"/>
                <a:cs typeface="MS UI Gothic"/>
              </a:rPr>
              <a:t>ネ</a:t>
            </a:r>
            <a:r>
              <a:rPr sz="2400" spc="250" dirty="0" err="1">
                <a:latin typeface="メイリオ" panose="020B0604030504040204" pitchFamily="50" charset="-128"/>
                <a:ea typeface="メイリオ" panose="020B0604030504040204" pitchFamily="50" charset="-128"/>
                <a:cs typeface="MS UI Gothic"/>
              </a:rPr>
              <a:t>ッ</a:t>
            </a:r>
            <a:r>
              <a:rPr sz="2400" spc="305" dirty="0" err="1">
                <a:latin typeface="メイリオ" panose="020B0604030504040204" pitchFamily="50" charset="-128"/>
                <a:ea typeface="メイリオ" panose="020B0604030504040204" pitchFamily="50" charset="-128"/>
                <a:cs typeface="MS UI Gothic"/>
              </a:rPr>
              <a:t>ト</a:t>
            </a:r>
            <a:r>
              <a:rPr sz="2400" spc="250" dirty="0" err="1">
                <a:latin typeface="メイリオ" panose="020B0604030504040204" pitchFamily="50" charset="-128"/>
                <a:ea typeface="メイリオ" panose="020B0604030504040204" pitchFamily="50" charset="-128"/>
                <a:cs typeface="MS UI Gothic"/>
              </a:rPr>
              <a:t>リ</a:t>
            </a:r>
            <a:r>
              <a:rPr sz="2400" spc="330" dirty="0" err="1">
                <a:latin typeface="メイリオ" panose="020B0604030504040204" pitchFamily="50" charset="-128"/>
                <a:ea typeface="メイリオ" panose="020B0604030504040204" pitchFamily="50" charset="-128"/>
                <a:cs typeface="MS UI Gothic"/>
              </a:rPr>
              <a:t>ス</a:t>
            </a:r>
            <a:r>
              <a:rPr sz="2400" spc="305" dirty="0" err="1">
                <a:latin typeface="メイリオ" panose="020B0604030504040204" pitchFamily="50" charset="-128"/>
                <a:ea typeface="メイリオ" panose="020B0604030504040204" pitchFamily="50" charset="-128"/>
                <a:cs typeface="MS UI Gothic"/>
              </a:rPr>
              <a:t>ト</a:t>
            </a:r>
            <a:r>
              <a:rPr sz="2400" spc="350" dirty="0" err="1">
                <a:latin typeface="メイリオ" panose="020B0604030504040204" pitchFamily="50" charset="-128"/>
                <a:ea typeface="メイリオ" panose="020B0604030504040204" pitchFamily="50" charset="-128"/>
                <a:cs typeface="MS UI Gothic"/>
              </a:rPr>
              <a:t>の</a:t>
            </a:r>
            <a:r>
              <a:rPr sz="2400" spc="430" dirty="0" err="1">
                <a:latin typeface="メイリオ" panose="020B0604030504040204" pitchFamily="50" charset="-128"/>
                <a:ea typeface="メイリオ" panose="020B0604030504040204" pitchFamily="50" charset="-128"/>
                <a:cs typeface="MS UI Gothic"/>
              </a:rPr>
              <a:t>読</a:t>
            </a:r>
            <a:r>
              <a:rPr sz="2400" spc="380" dirty="0" err="1">
                <a:latin typeface="メイリオ" panose="020B0604030504040204" pitchFamily="50" charset="-128"/>
                <a:ea typeface="メイリオ" panose="020B0604030504040204" pitchFamily="50" charset="-128"/>
                <a:cs typeface="MS UI Gothic"/>
              </a:rPr>
              <a:t>み</a:t>
            </a:r>
            <a:r>
              <a:rPr sz="2400" spc="430" dirty="0" err="1">
                <a:latin typeface="メイリオ" panose="020B0604030504040204" pitchFamily="50" charset="-128"/>
                <a:ea typeface="メイリオ" panose="020B0604030504040204" pitchFamily="50" charset="-128"/>
                <a:cs typeface="MS UI Gothic"/>
              </a:rPr>
              <a:t>込</a:t>
            </a:r>
            <a:r>
              <a:rPr sz="2400" spc="380" dirty="0" err="1">
                <a:latin typeface="メイリオ" panose="020B0604030504040204" pitchFamily="50" charset="-128"/>
                <a:ea typeface="メイリオ" panose="020B0604030504040204" pitchFamily="50" charset="-128"/>
                <a:cs typeface="MS UI Gothic"/>
              </a:rPr>
              <a:t>み</a:t>
            </a:r>
            <a:r>
              <a:rPr sz="2400" spc="215" dirty="0" err="1">
                <a:latin typeface="メイリオ" panose="020B0604030504040204" pitchFamily="50" charset="-128"/>
                <a:ea typeface="メイリオ" panose="020B0604030504040204" pitchFamily="50" charset="-128"/>
                <a:cs typeface="MS UI Gothic"/>
              </a:rPr>
              <a:t>」</a:t>
            </a:r>
            <a:r>
              <a:rPr sz="2400" spc="325" dirty="0" err="1">
                <a:latin typeface="メイリオ" panose="020B0604030504040204" pitchFamily="50" charset="-128"/>
                <a:ea typeface="メイリオ" panose="020B0604030504040204" pitchFamily="50" charset="-128"/>
                <a:cs typeface="MS UI Gothic"/>
              </a:rPr>
              <a:t>を</a:t>
            </a:r>
            <a:r>
              <a:rPr sz="2400" spc="295" dirty="0" err="1">
                <a:latin typeface="メイリオ" panose="020B0604030504040204" pitchFamily="50" charset="-128"/>
                <a:ea typeface="メイリオ" panose="020B0604030504040204" pitchFamily="50" charset="-128"/>
                <a:cs typeface="MS UI Gothic"/>
              </a:rPr>
              <a:t>ク</a:t>
            </a:r>
            <a:r>
              <a:rPr sz="2400" spc="250" dirty="0" err="1">
                <a:latin typeface="メイリオ" panose="020B0604030504040204" pitchFamily="50" charset="-128"/>
                <a:ea typeface="メイリオ" panose="020B0604030504040204" pitchFamily="50" charset="-128"/>
                <a:cs typeface="MS UI Gothic"/>
              </a:rPr>
              <a:t>リッ</a:t>
            </a:r>
            <a:r>
              <a:rPr sz="2400" spc="295" dirty="0" err="1">
                <a:latin typeface="メイリオ" panose="020B0604030504040204" pitchFamily="50" charset="-128"/>
                <a:ea typeface="メイリオ" panose="020B0604030504040204" pitchFamily="50" charset="-128"/>
                <a:cs typeface="MS UI Gothic"/>
              </a:rPr>
              <a:t>ク</a:t>
            </a:r>
            <a:r>
              <a:rPr sz="2400" spc="310" dirty="0" err="1">
                <a:latin typeface="メイリオ" panose="020B0604030504040204" pitchFamily="50" charset="-128"/>
                <a:ea typeface="メイリオ" panose="020B0604030504040204" pitchFamily="50" charset="-128"/>
                <a:cs typeface="MS UI Gothic"/>
              </a:rPr>
              <a:t>し</a:t>
            </a:r>
            <a:r>
              <a:rPr sz="2400" spc="325" dirty="0" err="1">
                <a:latin typeface="メイリオ" panose="020B0604030504040204" pitchFamily="50" charset="-128"/>
                <a:ea typeface="メイリオ" panose="020B0604030504040204" pitchFamily="50" charset="-128"/>
                <a:cs typeface="MS UI Gothic"/>
              </a:rPr>
              <a:t>ま</a:t>
            </a:r>
            <a:r>
              <a:rPr sz="2400" spc="70" dirty="0" err="1">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Times New Roman"/>
            </a:endParaRPr>
          </a:p>
          <a:p>
            <a:pPr marL="900113" indent="-542925" defTabSz="900113">
              <a:lnSpc>
                <a:spcPct val="150000"/>
              </a:lnSpc>
            </a:pPr>
            <a:r>
              <a:rPr sz="2400" spc="300" dirty="0">
                <a:latin typeface="メイリオ" panose="020B0604030504040204" pitchFamily="50" charset="-128"/>
                <a:ea typeface="メイリオ" panose="020B0604030504040204" pitchFamily="50" charset="-128"/>
                <a:cs typeface="MS UI Gothic"/>
              </a:rPr>
              <a:t>「</a:t>
            </a:r>
            <a:r>
              <a:rPr sz="2400" spc="495" dirty="0" err="1">
                <a:latin typeface="メイリオ" panose="020B0604030504040204" pitchFamily="50" charset="-128"/>
                <a:ea typeface="メイリオ" panose="020B0604030504040204" pitchFamily="50" charset="-128"/>
                <a:cs typeface="MS UI Gothic"/>
              </a:rPr>
              <a:t>ネ</a:t>
            </a:r>
            <a:r>
              <a:rPr sz="2400" spc="350" dirty="0" err="1">
                <a:latin typeface="メイリオ" panose="020B0604030504040204" pitchFamily="50" charset="-128"/>
                <a:ea typeface="メイリオ" panose="020B0604030504040204" pitchFamily="50" charset="-128"/>
                <a:cs typeface="MS UI Gothic"/>
              </a:rPr>
              <a:t>ッ</a:t>
            </a:r>
            <a:r>
              <a:rPr sz="2400" spc="430" dirty="0" err="1">
                <a:latin typeface="メイリオ" panose="020B0604030504040204" pitchFamily="50" charset="-128"/>
                <a:ea typeface="メイリオ" panose="020B0604030504040204" pitchFamily="50" charset="-128"/>
                <a:cs typeface="MS UI Gothic"/>
              </a:rPr>
              <a:t>ト</a:t>
            </a:r>
            <a:r>
              <a:rPr sz="2400" spc="355" dirty="0" err="1">
                <a:latin typeface="メイリオ" panose="020B0604030504040204" pitchFamily="50" charset="-128"/>
                <a:ea typeface="メイリオ" panose="020B0604030504040204" pitchFamily="50" charset="-128"/>
                <a:cs typeface="MS UI Gothic"/>
              </a:rPr>
              <a:t>リ</a:t>
            </a:r>
            <a:r>
              <a:rPr sz="2400" spc="465" dirty="0" err="1">
                <a:latin typeface="メイリオ" panose="020B0604030504040204" pitchFamily="50" charset="-128"/>
                <a:ea typeface="メイリオ" panose="020B0604030504040204" pitchFamily="50" charset="-128"/>
                <a:cs typeface="MS UI Gothic"/>
              </a:rPr>
              <a:t>ス</a:t>
            </a:r>
            <a:r>
              <a:rPr sz="2400" spc="430" dirty="0" err="1">
                <a:latin typeface="メイリオ" panose="020B0604030504040204" pitchFamily="50" charset="-128"/>
                <a:ea typeface="メイリオ" panose="020B0604030504040204" pitchFamily="50" charset="-128"/>
                <a:cs typeface="MS UI Gothic"/>
              </a:rPr>
              <a:t>ト</a:t>
            </a:r>
            <a:r>
              <a:rPr sz="2400" spc="300" dirty="0" err="1">
                <a:latin typeface="メイリオ" panose="020B0604030504040204" pitchFamily="50" charset="-128"/>
                <a:ea typeface="メイリオ" panose="020B0604030504040204" pitchFamily="50" charset="-128"/>
                <a:cs typeface="MS UI Gothic"/>
              </a:rPr>
              <a:t>」</a:t>
            </a:r>
            <a:r>
              <a:rPr sz="2400" spc="355" dirty="0" err="1">
                <a:latin typeface="メイリオ" panose="020B0604030504040204" pitchFamily="50" charset="-128"/>
                <a:ea typeface="メイリオ" panose="020B0604030504040204" pitchFamily="50" charset="-128"/>
                <a:cs typeface="MS UI Gothic"/>
              </a:rPr>
              <a:t>ダ</a:t>
            </a:r>
            <a:r>
              <a:rPr sz="2400" spc="220" dirty="0" err="1">
                <a:latin typeface="メイリオ" panose="020B0604030504040204" pitchFamily="50" charset="-128"/>
                <a:ea typeface="メイリオ" panose="020B0604030504040204" pitchFamily="50" charset="-128"/>
                <a:cs typeface="MS UI Gothic"/>
              </a:rPr>
              <a:t>イ</a:t>
            </a:r>
            <a:r>
              <a:rPr sz="2400" spc="229" dirty="0" err="1">
                <a:latin typeface="メイリオ" panose="020B0604030504040204" pitchFamily="50" charset="-128"/>
                <a:ea typeface="メイリオ" panose="020B0604030504040204" pitchFamily="50" charset="-128"/>
                <a:cs typeface="MS UI Gothic"/>
              </a:rPr>
              <a:t>ア</a:t>
            </a:r>
            <a:r>
              <a:rPr sz="2400" spc="220" dirty="0" err="1">
                <a:latin typeface="メイリオ" panose="020B0604030504040204" pitchFamily="50" charset="-128"/>
                <a:ea typeface="メイリオ" panose="020B0604030504040204" pitchFamily="50" charset="-128"/>
                <a:cs typeface="MS UI Gothic"/>
              </a:rPr>
              <a:t>ロ</a:t>
            </a:r>
            <a:r>
              <a:rPr sz="2400" spc="235" dirty="0" err="1">
                <a:latin typeface="メイリオ" panose="020B0604030504040204" pitchFamily="50" charset="-128"/>
                <a:ea typeface="メイリオ" panose="020B0604030504040204" pitchFamily="50" charset="-128"/>
                <a:cs typeface="MS UI Gothic"/>
              </a:rPr>
              <a:t>グ</a:t>
            </a:r>
            <a:r>
              <a:rPr sz="2400" spc="254" dirty="0" err="1">
                <a:latin typeface="メイリオ" panose="020B0604030504040204" pitchFamily="50" charset="-128"/>
                <a:ea typeface="メイリオ" panose="020B0604030504040204" pitchFamily="50" charset="-128"/>
                <a:cs typeface="MS UI Gothic"/>
              </a:rPr>
              <a:t>が</a:t>
            </a:r>
            <a:r>
              <a:rPr sz="2400" spc="305" dirty="0" err="1">
                <a:latin typeface="メイリオ" panose="020B0604030504040204" pitchFamily="50" charset="-128"/>
                <a:ea typeface="メイリオ" panose="020B0604030504040204" pitchFamily="50" charset="-128"/>
                <a:cs typeface="MS UI Gothic"/>
              </a:rPr>
              <a:t>開</a:t>
            </a:r>
            <a:r>
              <a:rPr sz="2400" spc="229" dirty="0" err="1">
                <a:latin typeface="メイリオ" panose="020B0604030504040204" pitchFamily="50" charset="-128"/>
                <a:ea typeface="メイリオ" panose="020B0604030504040204" pitchFamily="50" charset="-128"/>
                <a:cs typeface="MS UI Gothic"/>
              </a:rPr>
              <a:t>きま</a:t>
            </a:r>
            <a:r>
              <a:rPr sz="2400" spc="70" dirty="0" err="1">
                <a:latin typeface="メイリオ" panose="020B0604030504040204" pitchFamily="50" charset="-128"/>
                <a:ea typeface="メイリオ" panose="020B0604030504040204" pitchFamily="50" charset="-128"/>
                <a:cs typeface="MS UI Gothic"/>
              </a:rPr>
              <a:t>す</a:t>
            </a:r>
            <a:r>
              <a:rPr sz="2400" spc="150" dirty="0">
                <a:latin typeface="メイリオ" panose="020B0604030504040204" pitchFamily="50" charset="-128"/>
                <a:ea typeface="メイリオ" panose="020B0604030504040204" pitchFamily="50" charset="-128"/>
                <a:cs typeface="MS UI Gothic"/>
              </a:rPr>
              <a:t>。</a:t>
            </a:r>
            <a:r>
              <a:rPr lang="ja-JP" altLang="en-US" sz="2400" spc="150" dirty="0">
                <a:latin typeface="メイリオ" panose="020B0604030504040204" pitchFamily="50" charset="-128"/>
                <a:ea typeface="メイリオ" panose="020B0604030504040204" pitchFamily="50" charset="-128"/>
                <a:cs typeface="MS UI Gothic"/>
              </a:rPr>
              <a:t>　　　</a:t>
            </a:r>
            <a:r>
              <a:rPr sz="2400" spc="229" dirty="0">
                <a:latin typeface="メイリオ" panose="020B0604030504040204" pitchFamily="50" charset="-128"/>
                <a:ea typeface="メイリオ" panose="020B0604030504040204" pitchFamily="50" charset="-128"/>
                <a:cs typeface="MS UI Gothic"/>
              </a:rPr>
              <a:t>図</a:t>
            </a:r>
            <a:r>
              <a:rPr sz="2400" spc="114" dirty="0">
                <a:latin typeface="メイリオ" panose="020B0604030504040204" pitchFamily="50" charset="-128"/>
                <a:ea typeface="メイリオ" panose="020B0604030504040204" pitchFamily="50" charset="-128"/>
                <a:cs typeface="MS UI Gothic"/>
              </a:rPr>
              <a:t>9-12</a:t>
            </a:r>
            <a:endParaRPr sz="2400" dirty="0">
              <a:latin typeface="メイリオ" panose="020B0604030504040204" pitchFamily="50" charset="-128"/>
              <a:ea typeface="メイリオ" panose="020B0604030504040204" pitchFamily="50" charset="-128"/>
              <a:cs typeface="MS UI Gothic"/>
            </a:endParaRPr>
          </a:p>
          <a:p>
            <a:pPr marL="900113" indent="-542925">
              <a:lnSpc>
                <a:spcPct val="150000"/>
              </a:lnSpc>
              <a:spcBef>
                <a:spcPts val="819"/>
              </a:spcBef>
              <a:tabLst>
                <a:tab pos="329565" algn="l"/>
              </a:tabLst>
            </a:pPr>
            <a:r>
              <a:rPr sz="2400" dirty="0">
                <a:latin typeface="メイリオ" panose="020B0604030504040204" pitchFamily="50" charset="-128"/>
                <a:ea typeface="メイリオ" panose="020B0604030504040204" pitchFamily="50" charset="-128"/>
                <a:cs typeface="MS UI Gothic"/>
              </a:rPr>
              <a:t>③</a:t>
            </a:r>
            <a:r>
              <a:rPr lang="en-US" altLang="ja-JP" sz="2400" dirty="0">
                <a:latin typeface="メイリオ" panose="020B0604030504040204" pitchFamily="50" charset="-128"/>
                <a:ea typeface="メイリオ" panose="020B0604030504040204" pitchFamily="50" charset="-128"/>
                <a:cs typeface="MS UI Gothic"/>
              </a:rPr>
              <a:t> </a:t>
            </a:r>
            <a:r>
              <a:rPr sz="2400" spc="395" dirty="0">
                <a:latin typeface="メイリオ" panose="020B0604030504040204" pitchFamily="50" charset="-128"/>
                <a:ea typeface="メイリオ" panose="020B0604030504040204" pitchFamily="50" charset="-128"/>
                <a:cs typeface="MS UI Gothic"/>
              </a:rPr>
              <a:t>フ</a:t>
            </a:r>
            <a:r>
              <a:rPr sz="2400" spc="340" dirty="0">
                <a:latin typeface="メイリオ" panose="020B0604030504040204" pitchFamily="50" charset="-128"/>
                <a:ea typeface="メイリオ" panose="020B0604030504040204" pitchFamily="50" charset="-128"/>
                <a:cs typeface="MS UI Gothic"/>
              </a:rPr>
              <a:t>ァ</a:t>
            </a:r>
            <a:r>
              <a:rPr sz="2400" spc="365" dirty="0">
                <a:latin typeface="メイリオ" panose="020B0604030504040204" pitchFamily="50" charset="-128"/>
                <a:ea typeface="メイリオ" panose="020B0604030504040204" pitchFamily="50" charset="-128"/>
                <a:cs typeface="MS UI Gothic"/>
              </a:rPr>
              <a:t>イ</a:t>
            </a:r>
            <a:r>
              <a:rPr sz="2400" spc="90" dirty="0">
                <a:latin typeface="メイリオ" panose="020B0604030504040204" pitchFamily="50" charset="-128"/>
                <a:ea typeface="メイリオ" panose="020B0604030504040204" pitchFamily="50" charset="-128"/>
                <a:cs typeface="MS UI Gothic"/>
              </a:rPr>
              <a:t>ル</a:t>
            </a:r>
            <a:r>
              <a:rPr sz="2400" spc="110" dirty="0">
                <a:latin typeface="メイリオ" panose="020B0604030504040204" pitchFamily="50" charset="-128"/>
                <a:ea typeface="メイリオ" panose="020B0604030504040204" pitchFamily="50" charset="-128"/>
                <a:cs typeface="MS UI Gothic"/>
              </a:rPr>
              <a:t>参照</a:t>
            </a:r>
            <a:r>
              <a:rPr sz="2400" spc="55" dirty="0">
                <a:latin typeface="メイリオ" panose="020B0604030504040204" pitchFamily="50" charset="-128"/>
                <a:ea typeface="メイリオ" panose="020B0604030504040204" pitchFamily="50" charset="-128"/>
                <a:cs typeface="MS UI Gothic"/>
              </a:rPr>
              <a:t>ボ</a:t>
            </a:r>
            <a:r>
              <a:rPr sz="2400" spc="229" dirty="0">
                <a:latin typeface="メイリオ" panose="020B0604030504040204" pitchFamily="50" charset="-128"/>
                <a:ea typeface="メイリオ" panose="020B0604030504040204" pitchFamily="50" charset="-128"/>
                <a:cs typeface="MS UI Gothic"/>
              </a:rPr>
              <a:t>タ</a:t>
            </a:r>
            <a:r>
              <a:rPr sz="2400" spc="250" dirty="0">
                <a:latin typeface="メイリオ" panose="020B0604030504040204" pitchFamily="50" charset="-128"/>
                <a:ea typeface="メイリオ" panose="020B0604030504040204" pitchFamily="50" charset="-128"/>
                <a:cs typeface="MS UI Gothic"/>
              </a:rPr>
              <a:t>ンを</a:t>
            </a:r>
            <a:r>
              <a:rPr sz="2400" spc="229" dirty="0">
                <a:latin typeface="メイリオ" panose="020B0604030504040204" pitchFamily="50" charset="-128"/>
                <a:ea typeface="メイリオ" panose="020B0604030504040204" pitchFamily="50" charset="-128"/>
                <a:cs typeface="MS UI Gothic"/>
              </a:rPr>
              <a:t>ク</a:t>
            </a:r>
            <a:r>
              <a:rPr sz="2400" spc="195" dirty="0">
                <a:latin typeface="メイリオ" panose="020B0604030504040204" pitchFamily="50" charset="-128"/>
                <a:ea typeface="メイリオ" panose="020B0604030504040204" pitchFamily="50" charset="-128"/>
                <a:cs typeface="MS UI Gothic"/>
              </a:rPr>
              <a:t>リ</a:t>
            </a:r>
            <a:r>
              <a:rPr sz="2400" spc="190" dirty="0">
                <a:latin typeface="メイリオ" panose="020B0604030504040204" pitchFamily="50" charset="-128"/>
                <a:ea typeface="メイリオ" panose="020B0604030504040204" pitchFamily="50" charset="-128"/>
                <a:cs typeface="MS UI Gothic"/>
              </a:rPr>
              <a:t>ッ</a:t>
            </a:r>
            <a:r>
              <a:rPr sz="2400" spc="229" dirty="0">
                <a:latin typeface="メイリオ" panose="020B0604030504040204" pitchFamily="50" charset="-128"/>
                <a:ea typeface="メイリオ" panose="020B0604030504040204" pitchFamily="50" charset="-128"/>
                <a:cs typeface="MS UI Gothic"/>
              </a:rPr>
              <a:t>ク</a:t>
            </a:r>
            <a:r>
              <a:rPr sz="2400" spc="240" dirty="0">
                <a:latin typeface="メイリオ" panose="020B0604030504040204" pitchFamily="50" charset="-128"/>
                <a:ea typeface="メイリオ" panose="020B0604030504040204" pitchFamily="50" charset="-128"/>
                <a:cs typeface="MS UI Gothic"/>
              </a:rPr>
              <a:t>し</a:t>
            </a:r>
            <a:r>
              <a:rPr sz="2400" spc="125" dirty="0">
                <a:latin typeface="メイリオ" panose="020B0604030504040204" pitchFamily="50" charset="-128"/>
                <a:ea typeface="メイリオ" panose="020B0604030504040204" pitchFamily="50" charset="-128"/>
                <a:cs typeface="MS UI Gothic"/>
              </a:rPr>
              <a:t>tutorial1.net</a:t>
            </a:r>
            <a:r>
              <a:rPr sz="2400" spc="250" dirty="0">
                <a:latin typeface="メイリオ" panose="020B0604030504040204" pitchFamily="50" charset="-128"/>
                <a:ea typeface="メイリオ" panose="020B0604030504040204" pitchFamily="50" charset="-128"/>
                <a:cs typeface="MS UI Gothic"/>
              </a:rPr>
              <a:t>を</a:t>
            </a:r>
            <a:r>
              <a:rPr sz="2400" spc="335" dirty="0">
                <a:latin typeface="メイリオ" panose="020B0604030504040204" pitchFamily="50" charset="-128"/>
                <a:ea typeface="メイリオ" panose="020B0604030504040204" pitchFamily="50" charset="-128"/>
                <a:cs typeface="MS UI Gothic"/>
              </a:rPr>
              <a:t>選択</a:t>
            </a:r>
            <a:r>
              <a:rPr sz="2400" spc="240" dirty="0">
                <a:latin typeface="メイリオ" panose="020B0604030504040204" pitchFamily="50" charset="-128"/>
                <a:ea typeface="メイリオ" panose="020B0604030504040204" pitchFamily="50" charset="-128"/>
                <a:cs typeface="MS UI Gothic"/>
              </a:rPr>
              <a:t>し</a:t>
            </a:r>
            <a:r>
              <a:rPr sz="2400" spc="250"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900113" indent="-542925">
              <a:lnSpc>
                <a:spcPct val="150000"/>
              </a:lnSpc>
              <a:spcBef>
                <a:spcPts val="720"/>
              </a:spcBef>
              <a:tabLst>
                <a:tab pos="329565" algn="l"/>
              </a:tabLst>
            </a:pPr>
            <a:r>
              <a:rPr sz="2400" dirty="0">
                <a:latin typeface="メイリオ" panose="020B0604030504040204" pitchFamily="50" charset="-128"/>
                <a:ea typeface="メイリオ" panose="020B0604030504040204" pitchFamily="50" charset="-128"/>
                <a:cs typeface="MS UI Gothic"/>
              </a:rPr>
              <a:t>④</a:t>
            </a:r>
            <a:r>
              <a:rPr lang="en-US" altLang="ja-JP" sz="2400" dirty="0">
                <a:latin typeface="メイリオ" panose="020B0604030504040204" pitchFamily="50" charset="-128"/>
                <a:ea typeface="メイリオ" panose="020B0604030504040204" pitchFamily="50" charset="-128"/>
                <a:cs typeface="MS UI Gothic"/>
              </a:rPr>
              <a:t> </a:t>
            </a:r>
            <a:r>
              <a:rPr lang="ja-JP" altLang="en-US" sz="2400" spc="185" dirty="0">
                <a:latin typeface="メイリオ" panose="020B0604030504040204" pitchFamily="50" charset="-128"/>
                <a:ea typeface="メイリオ" panose="020B0604030504040204" pitchFamily="50" charset="-128"/>
                <a:cs typeface="MS UI Gothic"/>
              </a:rPr>
              <a:t>［</a:t>
            </a:r>
            <a:r>
              <a:rPr sz="2400" spc="375" dirty="0" err="1">
                <a:latin typeface="メイリオ" panose="020B0604030504040204" pitchFamily="50" charset="-128"/>
                <a:ea typeface="メイリオ" panose="020B0604030504040204" pitchFamily="50" charset="-128"/>
                <a:cs typeface="MS UI Gothic"/>
              </a:rPr>
              <a:t>基板</a:t>
            </a:r>
            <a:r>
              <a:rPr sz="2400" spc="285" dirty="0" err="1">
                <a:latin typeface="メイリオ" panose="020B0604030504040204" pitchFamily="50" charset="-128"/>
                <a:ea typeface="メイリオ" panose="020B0604030504040204" pitchFamily="50" charset="-128"/>
                <a:cs typeface="MS UI Gothic"/>
              </a:rPr>
              <a:t>を</a:t>
            </a:r>
            <a:r>
              <a:rPr sz="2400" spc="375" dirty="0" err="1">
                <a:latin typeface="メイリオ" panose="020B0604030504040204" pitchFamily="50" charset="-128"/>
                <a:ea typeface="メイリオ" panose="020B0604030504040204" pitchFamily="50" charset="-128"/>
                <a:cs typeface="MS UI Gothic"/>
              </a:rPr>
              <a:t>更新</a:t>
            </a:r>
            <a:r>
              <a:rPr sz="2400" spc="185" dirty="0" err="1">
                <a:latin typeface="メイリオ" panose="020B0604030504040204" pitchFamily="50" charset="-128"/>
                <a:ea typeface="メイリオ" panose="020B0604030504040204" pitchFamily="50" charset="-128"/>
                <a:cs typeface="MS UI Gothic"/>
              </a:rPr>
              <a:t>］</a:t>
            </a:r>
            <a:r>
              <a:rPr sz="2400" spc="260" dirty="0" err="1">
                <a:latin typeface="メイリオ" panose="020B0604030504040204" pitchFamily="50" charset="-128"/>
                <a:ea typeface="メイリオ" panose="020B0604030504040204" pitchFamily="50" charset="-128"/>
                <a:cs typeface="MS UI Gothic"/>
              </a:rPr>
              <a:t>ク</a:t>
            </a:r>
            <a:r>
              <a:rPr sz="2400" spc="220" dirty="0" err="1">
                <a:latin typeface="メイリオ" panose="020B0604030504040204" pitchFamily="50" charset="-128"/>
                <a:ea typeface="メイリオ" panose="020B0604030504040204" pitchFamily="50" charset="-128"/>
                <a:cs typeface="MS UI Gothic"/>
              </a:rPr>
              <a:t>リ</a:t>
            </a:r>
            <a:r>
              <a:rPr sz="2400" spc="215" dirty="0" err="1">
                <a:latin typeface="メイリオ" panose="020B0604030504040204" pitchFamily="50" charset="-128"/>
                <a:ea typeface="メイリオ" panose="020B0604030504040204" pitchFamily="50" charset="-128"/>
                <a:cs typeface="MS UI Gothic"/>
              </a:rPr>
              <a:t>ッ</a:t>
            </a:r>
            <a:r>
              <a:rPr sz="2400" spc="260" dirty="0" err="1">
                <a:latin typeface="メイリオ" panose="020B0604030504040204" pitchFamily="50" charset="-128"/>
                <a:ea typeface="メイリオ" panose="020B0604030504040204" pitchFamily="50" charset="-128"/>
                <a:cs typeface="MS UI Gothic"/>
              </a:rPr>
              <a:t>ク</a:t>
            </a:r>
            <a:r>
              <a:rPr sz="2400" spc="175" dirty="0" err="1">
                <a:latin typeface="メイリオ" panose="020B0604030504040204" pitchFamily="50" charset="-128"/>
                <a:ea typeface="メイリオ" panose="020B0604030504040204" pitchFamily="50" charset="-128"/>
                <a:cs typeface="MS UI Gothic"/>
              </a:rPr>
              <a:t>し</a:t>
            </a:r>
            <a:r>
              <a:rPr sz="2400" spc="114" dirty="0" err="1">
                <a:latin typeface="メイリオ" panose="020B0604030504040204" pitchFamily="50" charset="-128"/>
                <a:ea typeface="メイリオ" panose="020B0604030504040204" pitchFamily="50" charset="-128"/>
                <a:cs typeface="MS UI Gothic"/>
              </a:rPr>
              <a:t>て</a:t>
            </a:r>
            <a:r>
              <a:rPr sz="2400" spc="145" dirty="0" err="1">
                <a:latin typeface="メイリオ" panose="020B0604030504040204" pitchFamily="50" charset="-128"/>
                <a:ea typeface="メイリオ" panose="020B0604030504040204" pitchFamily="50" charset="-128"/>
                <a:cs typeface="MS UI Gothic"/>
              </a:rPr>
              <a:t>読</a:t>
            </a:r>
            <a:r>
              <a:rPr sz="2400" spc="130" dirty="0" err="1">
                <a:latin typeface="メイリオ" panose="020B0604030504040204" pitchFamily="50" charset="-128"/>
                <a:ea typeface="メイリオ" panose="020B0604030504040204" pitchFamily="50" charset="-128"/>
                <a:cs typeface="MS UI Gothic"/>
              </a:rPr>
              <a:t>み</a:t>
            </a:r>
            <a:r>
              <a:rPr sz="2400" spc="145" dirty="0" err="1">
                <a:latin typeface="メイリオ" panose="020B0604030504040204" pitchFamily="50" charset="-128"/>
                <a:ea typeface="メイリオ" panose="020B0604030504040204" pitchFamily="50" charset="-128"/>
                <a:cs typeface="MS UI Gothic"/>
              </a:rPr>
              <a:t>込</a:t>
            </a:r>
            <a:r>
              <a:rPr sz="2400" spc="130" dirty="0" err="1">
                <a:latin typeface="メイリオ" panose="020B0604030504040204" pitchFamily="50" charset="-128"/>
                <a:ea typeface="メイリオ" panose="020B0604030504040204" pitchFamily="50" charset="-128"/>
                <a:cs typeface="MS UI Gothic"/>
              </a:rPr>
              <a:t>み</a:t>
            </a:r>
            <a:r>
              <a:rPr sz="2400" spc="110" dirty="0" err="1">
                <a:latin typeface="メイリオ" panose="020B0604030504040204" pitchFamily="50" charset="-128"/>
                <a:ea typeface="メイリオ" panose="020B0604030504040204" pitchFamily="50" charset="-128"/>
                <a:cs typeface="MS UI Gothic"/>
              </a:rPr>
              <a:t>ま</a:t>
            </a:r>
            <a:r>
              <a:rPr sz="2400" spc="70" dirty="0" err="1">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lang="en-US" altLang="ja-JP" sz="2400" spc="385" dirty="0">
              <a:latin typeface="メイリオ" panose="020B0604030504040204" pitchFamily="50" charset="-128"/>
              <a:ea typeface="メイリオ" panose="020B0604030504040204" pitchFamily="50" charset="-128"/>
              <a:cs typeface="MS UI Gothic"/>
            </a:endParaRPr>
          </a:p>
          <a:p>
            <a:pPr marL="900113">
              <a:lnSpc>
                <a:spcPct val="150000"/>
              </a:lnSpc>
              <a:spcBef>
                <a:spcPts val="720"/>
              </a:spcBef>
              <a:tabLst>
                <a:tab pos="329565" algn="l"/>
              </a:tabLst>
            </a:pPr>
            <a:r>
              <a:rPr lang="ja-JP" altLang="en-US" sz="2400" spc="114" dirty="0">
                <a:latin typeface="メイリオ" panose="020B0604030504040204" pitchFamily="50" charset="-128"/>
                <a:ea typeface="メイリオ" panose="020B0604030504040204" pitchFamily="50" charset="-128"/>
                <a:cs typeface="MS UI Gothic"/>
              </a:rPr>
              <a:t>確</a:t>
            </a:r>
            <a:r>
              <a:rPr sz="2400" spc="114" dirty="0" err="1">
                <a:latin typeface="メイリオ" panose="020B0604030504040204" pitchFamily="50" charset="-128"/>
                <a:ea typeface="メイリオ" panose="020B0604030504040204" pitchFamily="50" charset="-128"/>
                <a:cs typeface="MS UI Gothic"/>
              </a:rPr>
              <a:t>認</a:t>
            </a:r>
            <a:r>
              <a:rPr sz="2400" spc="-5" dirty="0" err="1">
                <a:latin typeface="メイリオ" panose="020B0604030504040204" pitchFamily="50" charset="-128"/>
                <a:ea typeface="メイリオ" panose="020B0604030504040204" pitchFamily="50" charset="-128"/>
                <a:cs typeface="MS UI Gothic"/>
              </a:rPr>
              <a:t>ダ</a:t>
            </a:r>
            <a:r>
              <a:rPr sz="2400" spc="265" dirty="0" err="1">
                <a:latin typeface="メイリオ" panose="020B0604030504040204" pitchFamily="50" charset="-128"/>
                <a:ea typeface="メイリオ" panose="020B0604030504040204" pitchFamily="50" charset="-128"/>
                <a:cs typeface="MS UI Gothic"/>
              </a:rPr>
              <a:t>イ</a:t>
            </a:r>
            <a:r>
              <a:rPr sz="2400" spc="275" dirty="0" err="1">
                <a:latin typeface="メイリオ" panose="020B0604030504040204" pitchFamily="50" charset="-128"/>
                <a:ea typeface="メイリオ" panose="020B0604030504040204" pitchFamily="50" charset="-128"/>
                <a:cs typeface="MS UI Gothic"/>
              </a:rPr>
              <a:t>ア</a:t>
            </a:r>
            <a:r>
              <a:rPr sz="2400" spc="265" dirty="0" err="1">
                <a:latin typeface="メイリオ" panose="020B0604030504040204" pitchFamily="50" charset="-128"/>
                <a:ea typeface="メイリオ" panose="020B0604030504040204" pitchFamily="50" charset="-128"/>
                <a:cs typeface="MS UI Gothic"/>
              </a:rPr>
              <a:t>ロ</a:t>
            </a:r>
            <a:r>
              <a:rPr sz="2400" spc="280" dirty="0" err="1">
                <a:latin typeface="メイリオ" panose="020B0604030504040204" pitchFamily="50" charset="-128"/>
                <a:ea typeface="メイリオ" panose="020B0604030504040204" pitchFamily="50" charset="-128"/>
                <a:cs typeface="MS UI Gothic"/>
              </a:rPr>
              <a:t>グ</a:t>
            </a:r>
            <a:r>
              <a:rPr sz="2400" spc="305" dirty="0" err="1">
                <a:latin typeface="メイリオ" panose="020B0604030504040204" pitchFamily="50" charset="-128"/>
                <a:ea typeface="メイリオ" panose="020B0604030504040204" pitchFamily="50" charset="-128"/>
                <a:cs typeface="MS UI Gothic"/>
              </a:rPr>
              <a:t>が</a:t>
            </a:r>
            <a:r>
              <a:rPr sz="2400" spc="365" dirty="0" err="1">
                <a:latin typeface="メイリオ" panose="020B0604030504040204" pitchFamily="50" charset="-128"/>
                <a:ea typeface="メイリオ" panose="020B0604030504040204" pitchFamily="50" charset="-128"/>
                <a:cs typeface="MS UI Gothic"/>
              </a:rPr>
              <a:t>開</a:t>
            </a:r>
            <a:r>
              <a:rPr sz="2400" spc="135" dirty="0" err="1">
                <a:latin typeface="メイリオ" panose="020B0604030504040204" pitchFamily="50" charset="-128"/>
                <a:ea typeface="メイリオ" panose="020B0604030504040204" pitchFamily="50" charset="-128"/>
                <a:cs typeface="MS UI Gothic"/>
              </a:rPr>
              <a:t>く</a:t>
            </a:r>
            <a:r>
              <a:rPr sz="2400" spc="409" dirty="0" err="1">
                <a:latin typeface="メイリオ" panose="020B0604030504040204" pitchFamily="50" charset="-128"/>
                <a:ea typeface="メイリオ" panose="020B0604030504040204" pitchFamily="50" charset="-128"/>
                <a:cs typeface="MS UI Gothic"/>
              </a:rPr>
              <a:t>ので</a:t>
            </a:r>
            <a:r>
              <a:rPr sz="2400" spc="250" dirty="0" err="1">
                <a:latin typeface="メイリオ" panose="020B0604030504040204" pitchFamily="50" charset="-128"/>
                <a:ea typeface="メイリオ" panose="020B0604030504040204" pitchFamily="50" charset="-128"/>
                <a:cs typeface="MS UI Gothic"/>
              </a:rPr>
              <a:t>［</a:t>
            </a:r>
            <a:r>
              <a:rPr sz="2400" spc="430" dirty="0" err="1">
                <a:latin typeface="メイリオ" panose="020B0604030504040204" pitchFamily="50" charset="-128"/>
                <a:ea typeface="メイリオ" panose="020B0604030504040204" pitchFamily="50" charset="-128"/>
                <a:cs typeface="MS UI Gothic"/>
              </a:rPr>
              <a:t>は</a:t>
            </a:r>
            <a:r>
              <a:rPr sz="2400" spc="409" dirty="0" err="1">
                <a:latin typeface="メイリオ" panose="020B0604030504040204" pitchFamily="50" charset="-128"/>
                <a:ea typeface="メイリオ" panose="020B0604030504040204" pitchFamily="50" charset="-128"/>
                <a:cs typeface="MS UI Gothic"/>
              </a:rPr>
              <a:t>い</a:t>
            </a:r>
            <a:r>
              <a:rPr sz="2400" spc="250" dirty="0" err="1">
                <a:latin typeface="メイリオ" panose="020B0604030504040204" pitchFamily="50" charset="-128"/>
                <a:ea typeface="メイリオ" panose="020B0604030504040204" pitchFamily="50" charset="-128"/>
                <a:cs typeface="MS UI Gothic"/>
              </a:rPr>
              <a:t>］</a:t>
            </a:r>
            <a:r>
              <a:rPr sz="2400" spc="380" dirty="0" err="1">
                <a:latin typeface="メイリオ" panose="020B0604030504040204" pitchFamily="50" charset="-128"/>
                <a:ea typeface="メイリオ" panose="020B0604030504040204" pitchFamily="50" charset="-128"/>
                <a:cs typeface="MS UI Gothic"/>
              </a:rPr>
              <a:t>を</a:t>
            </a:r>
            <a:r>
              <a:rPr sz="2400" spc="350" dirty="0" err="1">
                <a:latin typeface="メイリオ" panose="020B0604030504040204" pitchFamily="50" charset="-128"/>
                <a:ea typeface="メイリオ" panose="020B0604030504040204" pitchFamily="50" charset="-128"/>
                <a:cs typeface="MS UI Gothic"/>
              </a:rPr>
              <a:t>ク</a:t>
            </a:r>
            <a:r>
              <a:rPr sz="2400" spc="295" dirty="0" err="1">
                <a:latin typeface="メイリオ" panose="020B0604030504040204" pitchFamily="50" charset="-128"/>
                <a:ea typeface="メイリオ" panose="020B0604030504040204" pitchFamily="50" charset="-128"/>
                <a:cs typeface="MS UI Gothic"/>
              </a:rPr>
              <a:t>リ</a:t>
            </a:r>
            <a:r>
              <a:rPr sz="2400" spc="290" dirty="0" err="1">
                <a:latin typeface="メイリオ" panose="020B0604030504040204" pitchFamily="50" charset="-128"/>
                <a:ea typeface="メイリオ" panose="020B0604030504040204" pitchFamily="50" charset="-128"/>
                <a:cs typeface="MS UI Gothic"/>
              </a:rPr>
              <a:t>ッ</a:t>
            </a:r>
            <a:r>
              <a:rPr sz="2400" spc="350" dirty="0" err="1">
                <a:latin typeface="メイリオ" panose="020B0604030504040204" pitchFamily="50" charset="-128"/>
                <a:ea typeface="メイリオ" panose="020B0604030504040204" pitchFamily="50" charset="-128"/>
                <a:cs typeface="MS UI Gothic"/>
              </a:rPr>
              <a:t>ク</a:t>
            </a:r>
            <a:r>
              <a:rPr sz="2400" spc="270" dirty="0" err="1">
                <a:latin typeface="メイリオ" panose="020B0604030504040204" pitchFamily="50" charset="-128"/>
                <a:ea typeface="メイリオ" panose="020B0604030504040204" pitchFamily="50" charset="-128"/>
                <a:cs typeface="MS UI Gothic"/>
              </a:rPr>
              <a:t>し</a:t>
            </a:r>
            <a:r>
              <a:rPr sz="2400" spc="155" dirty="0" err="1">
                <a:latin typeface="メイリオ" panose="020B0604030504040204" pitchFamily="50" charset="-128"/>
                <a:ea typeface="メイリオ" panose="020B0604030504040204" pitchFamily="50" charset="-128"/>
                <a:cs typeface="MS UI Gothic"/>
              </a:rPr>
              <a:t>て</a:t>
            </a:r>
            <a:r>
              <a:rPr sz="2400" spc="195" dirty="0" err="1">
                <a:latin typeface="メイリオ" panose="020B0604030504040204" pitchFamily="50" charset="-128"/>
                <a:ea typeface="メイリオ" panose="020B0604030504040204" pitchFamily="50" charset="-128"/>
                <a:cs typeface="MS UI Gothic"/>
              </a:rPr>
              <a:t>続行</a:t>
            </a:r>
            <a:r>
              <a:rPr sz="2400" spc="140" dirty="0" err="1">
                <a:latin typeface="メイリオ" panose="020B0604030504040204" pitchFamily="50" charset="-128"/>
                <a:ea typeface="メイリオ" panose="020B0604030504040204" pitchFamily="50" charset="-128"/>
                <a:cs typeface="MS UI Gothic"/>
              </a:rPr>
              <a:t>し</a:t>
            </a:r>
            <a:r>
              <a:rPr sz="2400" spc="150" dirty="0" err="1">
                <a:latin typeface="メイリオ" panose="020B0604030504040204" pitchFamily="50" charset="-128"/>
                <a:ea typeface="メイリオ" panose="020B0604030504040204" pitchFamily="50" charset="-128"/>
                <a:cs typeface="MS UI Gothic"/>
              </a:rPr>
              <a:t>ま</a:t>
            </a:r>
            <a:r>
              <a:rPr sz="2400" spc="70" dirty="0" err="1">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900113" indent="-542925">
              <a:lnSpc>
                <a:spcPct val="150000"/>
              </a:lnSpc>
              <a:spcBef>
                <a:spcPts val="720"/>
              </a:spcBef>
              <a:tabLst>
                <a:tab pos="329565" algn="l"/>
              </a:tabLst>
            </a:pPr>
            <a:r>
              <a:rPr sz="2400" dirty="0">
                <a:latin typeface="メイリオ" panose="020B0604030504040204" pitchFamily="50" charset="-128"/>
                <a:ea typeface="メイリオ" panose="020B0604030504040204" pitchFamily="50" charset="-128"/>
                <a:cs typeface="MS UI Gothic"/>
              </a:rPr>
              <a:t>⑤</a:t>
            </a:r>
            <a:r>
              <a:rPr lang="en-US" altLang="ja-JP" sz="2400" dirty="0">
                <a:latin typeface="メイリオ" panose="020B0604030504040204" pitchFamily="50" charset="-128"/>
                <a:ea typeface="メイリオ" panose="020B0604030504040204" pitchFamily="50" charset="-128"/>
                <a:cs typeface="MS UI Gothic"/>
              </a:rPr>
              <a:t> </a:t>
            </a:r>
            <a:r>
              <a:rPr sz="2400" spc="260" dirty="0">
                <a:latin typeface="メイリオ" panose="020B0604030504040204" pitchFamily="50" charset="-128"/>
                <a:ea typeface="メイリオ" panose="020B0604030504040204" pitchFamily="50" charset="-128"/>
                <a:cs typeface="MS UI Gothic"/>
              </a:rPr>
              <a:t>［</a:t>
            </a:r>
            <a:r>
              <a:rPr sz="2400" spc="520" dirty="0" err="1">
                <a:latin typeface="メイリオ" panose="020B0604030504040204" pitchFamily="50" charset="-128"/>
                <a:ea typeface="メイリオ" panose="020B0604030504040204" pitchFamily="50" charset="-128"/>
                <a:cs typeface="MS UI Gothic"/>
              </a:rPr>
              <a:t>閉</a:t>
            </a:r>
            <a:r>
              <a:rPr sz="2400" spc="375" dirty="0" err="1">
                <a:latin typeface="メイリオ" panose="020B0604030504040204" pitchFamily="50" charset="-128"/>
                <a:ea typeface="メイリオ" panose="020B0604030504040204" pitchFamily="50" charset="-128"/>
                <a:cs typeface="MS UI Gothic"/>
              </a:rPr>
              <a:t>じ</a:t>
            </a:r>
            <a:r>
              <a:rPr sz="2400" spc="395" dirty="0" err="1">
                <a:latin typeface="メイリオ" panose="020B0604030504040204" pitchFamily="50" charset="-128"/>
                <a:ea typeface="メイリオ" panose="020B0604030504040204" pitchFamily="50" charset="-128"/>
                <a:cs typeface="MS UI Gothic"/>
              </a:rPr>
              <a:t>る</a:t>
            </a:r>
            <a:r>
              <a:rPr sz="2400" spc="260" dirty="0" err="1">
                <a:latin typeface="メイリオ" panose="020B0604030504040204" pitchFamily="50" charset="-128"/>
                <a:ea typeface="メイリオ" panose="020B0604030504040204" pitchFamily="50" charset="-128"/>
                <a:cs typeface="MS UI Gothic"/>
              </a:rPr>
              <a:t>］</a:t>
            </a:r>
            <a:r>
              <a:rPr sz="2400" spc="390" dirty="0" err="1">
                <a:latin typeface="メイリオ" panose="020B0604030504040204" pitchFamily="50" charset="-128"/>
                <a:ea typeface="メイリオ" panose="020B0604030504040204" pitchFamily="50" charset="-128"/>
                <a:cs typeface="MS UI Gothic"/>
              </a:rPr>
              <a:t>を</a:t>
            </a:r>
            <a:r>
              <a:rPr sz="2400" spc="355" dirty="0" err="1">
                <a:latin typeface="メイリオ" panose="020B0604030504040204" pitchFamily="50" charset="-128"/>
                <a:ea typeface="メイリオ" panose="020B0604030504040204" pitchFamily="50" charset="-128"/>
                <a:cs typeface="MS UI Gothic"/>
              </a:rPr>
              <a:t>ク</a:t>
            </a:r>
            <a:r>
              <a:rPr sz="2400" spc="300" dirty="0" err="1">
                <a:latin typeface="メイリオ" panose="020B0604030504040204" pitchFamily="50" charset="-128"/>
                <a:ea typeface="メイリオ" panose="020B0604030504040204" pitchFamily="50" charset="-128"/>
                <a:cs typeface="MS UI Gothic"/>
              </a:rPr>
              <a:t>リッ</a:t>
            </a:r>
            <a:r>
              <a:rPr sz="2400" spc="355" dirty="0" err="1">
                <a:latin typeface="メイリオ" panose="020B0604030504040204" pitchFamily="50" charset="-128"/>
                <a:ea typeface="メイリオ" panose="020B0604030504040204" pitchFamily="50" charset="-128"/>
                <a:cs typeface="MS UI Gothic"/>
              </a:rPr>
              <a:t>ク</a:t>
            </a:r>
            <a:r>
              <a:rPr sz="2400" spc="375" dirty="0" err="1">
                <a:latin typeface="メイリオ" panose="020B0604030504040204" pitchFamily="50" charset="-128"/>
                <a:ea typeface="メイリオ" panose="020B0604030504040204" pitchFamily="50" charset="-128"/>
                <a:cs typeface="MS UI Gothic"/>
              </a:rPr>
              <a:t>し</a:t>
            </a:r>
            <a:r>
              <a:rPr sz="2400" spc="390" dirty="0" err="1">
                <a:latin typeface="メイリオ" panose="020B0604030504040204" pitchFamily="50" charset="-128"/>
                <a:ea typeface="メイリオ" panose="020B0604030504040204" pitchFamily="50" charset="-128"/>
                <a:cs typeface="MS UI Gothic"/>
              </a:rPr>
              <a:t>ま</a:t>
            </a:r>
            <a:r>
              <a:rPr sz="2400" spc="70" dirty="0" err="1">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lang="en-US" altLang="ja-JP" sz="2400" spc="385" dirty="0">
              <a:latin typeface="メイリオ" panose="020B0604030504040204" pitchFamily="50" charset="-128"/>
              <a:ea typeface="メイリオ" panose="020B0604030504040204" pitchFamily="50" charset="-128"/>
              <a:cs typeface="MS UI Gothic"/>
            </a:endParaRPr>
          </a:p>
          <a:p>
            <a:pPr marL="900113" indent="-542925">
              <a:lnSpc>
                <a:spcPct val="150000"/>
              </a:lnSpc>
              <a:spcBef>
                <a:spcPts val="720"/>
              </a:spcBef>
              <a:tabLst>
                <a:tab pos="329565" algn="l"/>
              </a:tabLst>
            </a:pPr>
            <a:r>
              <a:rPr lang="ja-JP" altLang="en-US" sz="2400" dirty="0">
                <a:latin typeface="メイリオ" panose="020B0604030504040204" pitchFamily="50" charset="-128"/>
                <a:ea typeface="メイリオ" panose="020B0604030504040204" pitchFamily="50" charset="-128"/>
                <a:cs typeface="MS UI Gothic"/>
              </a:rPr>
              <a:t>⑥	フットプリントの塊りが現れます。基板外形枠内に配置します。図</a:t>
            </a:r>
            <a:r>
              <a:rPr lang="en-US" altLang="ja-JP" sz="2400" dirty="0">
                <a:latin typeface="メイリオ" panose="020B0604030504040204" pitchFamily="50" charset="-128"/>
                <a:ea typeface="メイリオ" panose="020B0604030504040204" pitchFamily="50" charset="-128"/>
                <a:cs typeface="MS UI Gothic"/>
              </a:rPr>
              <a:t>9-13</a:t>
            </a:r>
            <a:r>
              <a:rPr lang="ja-JP" altLang="en-US" sz="2400" dirty="0">
                <a:latin typeface="メイリオ" panose="020B0604030504040204" pitchFamily="50" charset="-128"/>
                <a:ea typeface="メイリオ" panose="020B0604030504040204" pitchFamily="50" charset="-128"/>
                <a:cs typeface="MS UI Gothic"/>
              </a:rPr>
              <a:t>フットプリントの塊りが現れます。</a:t>
            </a:r>
            <a:endParaRPr lang="en-US" altLang="ja-JP" sz="2400" dirty="0">
              <a:latin typeface="メイリオ" panose="020B0604030504040204" pitchFamily="50" charset="-128"/>
              <a:ea typeface="メイリオ" panose="020B0604030504040204" pitchFamily="50" charset="-128"/>
              <a:cs typeface="MS UI Gothic"/>
            </a:endParaRPr>
          </a:p>
          <a:p>
            <a:pPr marL="900113" indent="-542925">
              <a:lnSpc>
                <a:spcPct val="150000"/>
              </a:lnSpc>
              <a:spcBef>
                <a:spcPts val="720"/>
              </a:spcBef>
              <a:tabLst>
                <a:tab pos="329565" algn="l"/>
              </a:tabLst>
            </a:pPr>
            <a:endParaRPr sz="2400" dirty="0">
              <a:latin typeface="メイリオ" panose="020B0604030504040204" pitchFamily="50" charset="-128"/>
              <a:ea typeface="メイリオ" panose="020B0604030504040204" pitchFamily="50" charset="-128"/>
              <a:cs typeface="MS UI Gothic"/>
            </a:endParaRPr>
          </a:p>
        </p:txBody>
      </p:sp>
      <p:sp>
        <p:nvSpPr>
          <p:cNvPr id="4" name="object 4"/>
          <p:cNvSpPr/>
          <p:nvPr/>
        </p:nvSpPr>
        <p:spPr>
          <a:xfrm>
            <a:off x="3942556" y="2258024"/>
            <a:ext cx="518434" cy="493656"/>
          </a:xfrm>
          <a:prstGeom prst="rect">
            <a:avLst/>
          </a:prstGeom>
          <a:blipFill>
            <a:blip r:embed="rId2" cstate="print"/>
            <a:stretch>
              <a:fillRect/>
            </a:stretch>
          </a:blipFill>
        </p:spPr>
        <p:txBody>
          <a:bodyPr wrap="square" lIns="0" tIns="0" rIns="0" bIns="0" rtlCol="0"/>
          <a:lstStyle/>
          <a:p>
            <a:endParaRPr dirty="0"/>
          </a:p>
        </p:txBody>
      </p:sp>
      <p:grpSp>
        <p:nvGrpSpPr>
          <p:cNvPr id="28" name="グループ化 27">
            <a:extLst>
              <a:ext uri="{FF2B5EF4-FFF2-40B4-BE49-F238E27FC236}">
                <a16:creationId xmlns:a16="http://schemas.microsoft.com/office/drawing/2014/main" id="{70EC2FE7-D17E-46BD-B36E-BC0EC73B50A0}"/>
              </a:ext>
            </a:extLst>
          </p:cNvPr>
          <p:cNvGrpSpPr/>
          <p:nvPr/>
        </p:nvGrpSpPr>
        <p:grpSpPr>
          <a:xfrm>
            <a:off x="13261474" y="5844555"/>
            <a:ext cx="4419600" cy="3622680"/>
            <a:chOff x="13924756" y="6531191"/>
            <a:chExt cx="2774218" cy="2202501"/>
          </a:xfrm>
        </p:grpSpPr>
        <p:sp>
          <p:nvSpPr>
            <p:cNvPr id="22" name="object 22"/>
            <p:cNvSpPr/>
            <p:nvPr/>
          </p:nvSpPr>
          <p:spPr>
            <a:xfrm>
              <a:off x="13924756" y="6531191"/>
              <a:ext cx="2774218" cy="2202501"/>
            </a:xfrm>
            <a:prstGeom prst="rect">
              <a:avLst/>
            </a:prstGeom>
            <a:blipFill>
              <a:blip r:embed="rId3" cstate="print"/>
              <a:stretch>
                <a:fillRect/>
              </a:stretch>
            </a:blipFill>
          </p:spPr>
          <p:txBody>
            <a:bodyPr wrap="square" lIns="0" tIns="0" rIns="0" bIns="0" rtlCol="0"/>
            <a:lstStyle/>
            <a:p>
              <a:endParaRPr dirty="0"/>
            </a:p>
          </p:txBody>
        </p:sp>
        <p:sp>
          <p:nvSpPr>
            <p:cNvPr id="23" name="object 23"/>
            <p:cNvSpPr/>
            <p:nvPr/>
          </p:nvSpPr>
          <p:spPr>
            <a:xfrm>
              <a:off x="15793183" y="7829028"/>
              <a:ext cx="227285" cy="98412"/>
            </a:xfrm>
            <a:prstGeom prst="rect">
              <a:avLst/>
            </a:prstGeom>
            <a:blipFill>
              <a:blip r:embed="rId4" cstate="print"/>
              <a:stretch>
                <a:fillRect/>
              </a:stretch>
            </a:blipFill>
          </p:spPr>
          <p:txBody>
            <a:bodyPr wrap="square" lIns="0" tIns="0" rIns="0" bIns="0" rtlCol="0"/>
            <a:lstStyle/>
            <a:p>
              <a:endParaRPr dirty="0"/>
            </a:p>
          </p:txBody>
        </p:sp>
      </p:grpSp>
      <p:sp>
        <p:nvSpPr>
          <p:cNvPr id="24" name="object 24"/>
          <p:cNvSpPr txBox="1">
            <a:spLocks noGrp="1"/>
          </p:cNvSpPr>
          <p:nvPr>
            <p:ph type="sldNum" sz="quarter" idx="7"/>
          </p:nvPr>
        </p:nvSpPr>
        <p:spPr/>
        <p:txBody>
          <a:bodyPr/>
          <a:lstStyle/>
          <a:p>
            <a:r>
              <a:rPr lang="en-US" altLang="ja-JP" dirty="0"/>
              <a:t>26</a:t>
            </a:r>
          </a:p>
        </p:txBody>
      </p:sp>
      <p:grpSp>
        <p:nvGrpSpPr>
          <p:cNvPr id="27" name="グループ化 26">
            <a:extLst>
              <a:ext uri="{FF2B5EF4-FFF2-40B4-BE49-F238E27FC236}">
                <a16:creationId xmlns:a16="http://schemas.microsoft.com/office/drawing/2014/main" id="{D61BF357-EB35-48E0-ACA1-8888670E721D}"/>
              </a:ext>
            </a:extLst>
          </p:cNvPr>
          <p:cNvGrpSpPr/>
          <p:nvPr/>
        </p:nvGrpSpPr>
        <p:grpSpPr>
          <a:xfrm>
            <a:off x="12577756" y="1226165"/>
            <a:ext cx="6105415" cy="3657283"/>
            <a:chOff x="12781756" y="1537017"/>
            <a:chExt cx="5411445" cy="2791113"/>
          </a:xfrm>
        </p:grpSpPr>
        <p:sp>
          <p:nvSpPr>
            <p:cNvPr id="5" name="object 5"/>
            <p:cNvSpPr/>
            <p:nvPr/>
          </p:nvSpPr>
          <p:spPr>
            <a:xfrm>
              <a:off x="12781756" y="3047572"/>
              <a:ext cx="5411243" cy="1262999"/>
            </a:xfrm>
            <a:prstGeom prst="rect">
              <a:avLst/>
            </a:prstGeom>
            <a:blipFill>
              <a:blip r:embed="rId5" cstate="print"/>
              <a:stretch>
                <a:fillRect/>
              </a:stretch>
            </a:blipFill>
          </p:spPr>
          <p:txBody>
            <a:bodyPr wrap="square" lIns="0" tIns="0" rIns="0" bIns="0" rtlCol="0"/>
            <a:lstStyle/>
            <a:p>
              <a:endParaRPr dirty="0"/>
            </a:p>
          </p:txBody>
        </p:sp>
        <p:sp>
          <p:nvSpPr>
            <p:cNvPr id="6" name="object 6"/>
            <p:cNvSpPr/>
            <p:nvPr/>
          </p:nvSpPr>
          <p:spPr>
            <a:xfrm>
              <a:off x="12781756" y="1537017"/>
              <a:ext cx="5411243" cy="1704040"/>
            </a:xfrm>
            <a:prstGeom prst="rect">
              <a:avLst/>
            </a:prstGeom>
            <a:blipFill>
              <a:blip r:embed="rId6" cstate="print"/>
              <a:stretch>
                <a:fillRect/>
              </a:stretch>
            </a:blipFill>
          </p:spPr>
          <p:txBody>
            <a:bodyPr wrap="square" lIns="0" tIns="0" rIns="0" bIns="0" rtlCol="0"/>
            <a:lstStyle/>
            <a:p>
              <a:endParaRPr dirty="0"/>
            </a:p>
          </p:txBody>
        </p:sp>
        <p:sp>
          <p:nvSpPr>
            <p:cNvPr id="7" name="object 7"/>
            <p:cNvSpPr/>
            <p:nvPr/>
          </p:nvSpPr>
          <p:spPr>
            <a:xfrm>
              <a:off x="12798762" y="3300854"/>
              <a:ext cx="5387340" cy="104139"/>
            </a:xfrm>
            <a:custGeom>
              <a:avLst/>
              <a:gdLst/>
              <a:ahLst/>
              <a:cxnLst/>
              <a:rect l="l" t="t" r="r" b="b"/>
              <a:pathLst>
                <a:path w="5387340" h="104139">
                  <a:moveTo>
                    <a:pt x="0" y="47821"/>
                  </a:moveTo>
                  <a:lnTo>
                    <a:pt x="48265" y="44017"/>
                  </a:lnTo>
                  <a:lnTo>
                    <a:pt x="96703" y="40368"/>
                  </a:lnTo>
                  <a:lnTo>
                    <a:pt x="145309" y="36876"/>
                  </a:lnTo>
                  <a:lnTo>
                    <a:pt x="194076" y="33540"/>
                  </a:lnTo>
                  <a:lnTo>
                    <a:pt x="242997" y="30360"/>
                  </a:lnTo>
                  <a:lnTo>
                    <a:pt x="292067" y="27337"/>
                  </a:lnTo>
                  <a:lnTo>
                    <a:pt x="341278" y="24472"/>
                  </a:lnTo>
                  <a:lnTo>
                    <a:pt x="390626" y="21763"/>
                  </a:lnTo>
                  <a:lnTo>
                    <a:pt x="440103" y="19213"/>
                  </a:lnTo>
                  <a:lnTo>
                    <a:pt x="489703" y="16820"/>
                  </a:lnTo>
                  <a:lnTo>
                    <a:pt x="539420" y="14584"/>
                  </a:lnTo>
                  <a:lnTo>
                    <a:pt x="589248" y="12508"/>
                  </a:lnTo>
                  <a:lnTo>
                    <a:pt x="639180" y="10589"/>
                  </a:lnTo>
                  <a:lnTo>
                    <a:pt x="689210" y="8830"/>
                  </a:lnTo>
                  <a:lnTo>
                    <a:pt x="739332" y="7229"/>
                  </a:lnTo>
                  <a:lnTo>
                    <a:pt x="789539" y="5788"/>
                  </a:lnTo>
                  <a:lnTo>
                    <a:pt x="839825" y="4506"/>
                  </a:lnTo>
                  <a:lnTo>
                    <a:pt x="890184" y="3384"/>
                  </a:lnTo>
                  <a:lnTo>
                    <a:pt x="940609" y="2422"/>
                  </a:lnTo>
                  <a:lnTo>
                    <a:pt x="991095" y="1620"/>
                  </a:lnTo>
                  <a:lnTo>
                    <a:pt x="1041635" y="978"/>
                  </a:lnTo>
                  <a:lnTo>
                    <a:pt x="1092222" y="497"/>
                  </a:lnTo>
                  <a:lnTo>
                    <a:pt x="1142851" y="177"/>
                  </a:lnTo>
                  <a:lnTo>
                    <a:pt x="1193515" y="18"/>
                  </a:lnTo>
                  <a:lnTo>
                    <a:pt x="1244208" y="21"/>
                  </a:lnTo>
                  <a:lnTo>
                    <a:pt x="1297083" y="196"/>
                  </a:lnTo>
                  <a:lnTo>
                    <a:pt x="1349917" y="546"/>
                  </a:lnTo>
                  <a:lnTo>
                    <a:pt x="1402701" y="1071"/>
                  </a:lnTo>
                  <a:lnTo>
                    <a:pt x="1455428" y="1771"/>
                  </a:lnTo>
                  <a:lnTo>
                    <a:pt x="1508091" y="2646"/>
                  </a:lnTo>
                  <a:lnTo>
                    <a:pt x="1560684" y="3695"/>
                  </a:lnTo>
                  <a:lnTo>
                    <a:pt x="1613198" y="4918"/>
                  </a:lnTo>
                  <a:lnTo>
                    <a:pt x="1665627" y="6314"/>
                  </a:lnTo>
                  <a:lnTo>
                    <a:pt x="1717965" y="7883"/>
                  </a:lnTo>
                  <a:lnTo>
                    <a:pt x="1770202" y="9626"/>
                  </a:lnTo>
                  <a:lnTo>
                    <a:pt x="1822334" y="11541"/>
                  </a:lnTo>
                  <a:lnTo>
                    <a:pt x="1874352" y="13629"/>
                  </a:lnTo>
                  <a:lnTo>
                    <a:pt x="1926249" y="15888"/>
                  </a:lnTo>
                  <a:lnTo>
                    <a:pt x="1978019" y="18319"/>
                  </a:lnTo>
                  <a:lnTo>
                    <a:pt x="2029653" y="20922"/>
                  </a:lnTo>
                  <a:lnTo>
                    <a:pt x="2081146" y="23696"/>
                  </a:lnTo>
                  <a:lnTo>
                    <a:pt x="2132489" y="26640"/>
                  </a:lnTo>
                  <a:lnTo>
                    <a:pt x="2183677" y="29755"/>
                  </a:lnTo>
                  <a:lnTo>
                    <a:pt x="2234701" y="33040"/>
                  </a:lnTo>
                  <a:lnTo>
                    <a:pt x="2285554" y="36495"/>
                  </a:lnTo>
                  <a:lnTo>
                    <a:pt x="2336231" y="40120"/>
                  </a:lnTo>
                  <a:lnTo>
                    <a:pt x="2386722" y="43914"/>
                  </a:lnTo>
                  <a:lnTo>
                    <a:pt x="2437022" y="47876"/>
                  </a:lnTo>
                  <a:lnTo>
                    <a:pt x="2487123" y="52008"/>
                  </a:lnTo>
                  <a:lnTo>
                    <a:pt x="2537018" y="56307"/>
                  </a:lnTo>
                  <a:lnTo>
                    <a:pt x="2586734" y="59883"/>
                  </a:lnTo>
                  <a:lnTo>
                    <a:pt x="2636591" y="63321"/>
                  </a:lnTo>
                  <a:lnTo>
                    <a:pt x="2686582" y="66620"/>
                  </a:lnTo>
                  <a:lnTo>
                    <a:pt x="2736703" y="69781"/>
                  </a:lnTo>
                  <a:lnTo>
                    <a:pt x="2786949" y="72803"/>
                  </a:lnTo>
                  <a:lnTo>
                    <a:pt x="2837316" y="75686"/>
                  </a:lnTo>
                  <a:lnTo>
                    <a:pt x="2887798" y="78430"/>
                  </a:lnTo>
                  <a:lnTo>
                    <a:pt x="2938392" y="81034"/>
                  </a:lnTo>
                  <a:lnTo>
                    <a:pt x="2989091" y="83500"/>
                  </a:lnTo>
                  <a:lnTo>
                    <a:pt x="3039891" y="85825"/>
                  </a:lnTo>
                  <a:lnTo>
                    <a:pt x="3090788" y="88011"/>
                  </a:lnTo>
                  <a:lnTo>
                    <a:pt x="3141776" y="90057"/>
                  </a:lnTo>
                  <a:lnTo>
                    <a:pt x="3192851" y="91963"/>
                  </a:lnTo>
                  <a:lnTo>
                    <a:pt x="3244008" y="93729"/>
                  </a:lnTo>
                  <a:lnTo>
                    <a:pt x="3295242" y="95355"/>
                  </a:lnTo>
                  <a:lnTo>
                    <a:pt x="3346549" y="96840"/>
                  </a:lnTo>
                  <a:lnTo>
                    <a:pt x="3397923" y="98184"/>
                  </a:lnTo>
                  <a:lnTo>
                    <a:pt x="3449360" y="99387"/>
                  </a:lnTo>
                  <a:lnTo>
                    <a:pt x="3500855" y="100450"/>
                  </a:lnTo>
                  <a:lnTo>
                    <a:pt x="3552403" y="101371"/>
                  </a:lnTo>
                  <a:lnTo>
                    <a:pt x="3603999" y="102151"/>
                  </a:lnTo>
                  <a:lnTo>
                    <a:pt x="3655639" y="102790"/>
                  </a:lnTo>
                  <a:lnTo>
                    <a:pt x="3707317" y="103286"/>
                  </a:lnTo>
                  <a:lnTo>
                    <a:pt x="3759029" y="103642"/>
                  </a:lnTo>
                  <a:lnTo>
                    <a:pt x="3810771" y="103855"/>
                  </a:lnTo>
                  <a:lnTo>
                    <a:pt x="3862537" y="103926"/>
                  </a:lnTo>
                  <a:lnTo>
                    <a:pt x="3914322" y="103855"/>
                  </a:lnTo>
                  <a:lnTo>
                    <a:pt x="3966122" y="103641"/>
                  </a:lnTo>
                  <a:lnTo>
                    <a:pt x="4017989" y="103284"/>
                  </a:lnTo>
                  <a:lnTo>
                    <a:pt x="4069816" y="102785"/>
                  </a:lnTo>
                  <a:lnTo>
                    <a:pt x="4121597" y="102143"/>
                  </a:lnTo>
                  <a:lnTo>
                    <a:pt x="4173327" y="101360"/>
                  </a:lnTo>
                  <a:lnTo>
                    <a:pt x="4225003" y="100434"/>
                  </a:lnTo>
                  <a:lnTo>
                    <a:pt x="4276618" y="99366"/>
                  </a:lnTo>
                  <a:lnTo>
                    <a:pt x="4328168" y="98158"/>
                  </a:lnTo>
                  <a:lnTo>
                    <a:pt x="4379649" y="96807"/>
                  </a:lnTo>
                  <a:lnTo>
                    <a:pt x="4431056" y="95316"/>
                  </a:lnTo>
                  <a:lnTo>
                    <a:pt x="4482383" y="93684"/>
                  </a:lnTo>
                  <a:lnTo>
                    <a:pt x="4533626" y="91911"/>
                  </a:lnTo>
                  <a:lnTo>
                    <a:pt x="4584781" y="89998"/>
                  </a:lnTo>
                  <a:lnTo>
                    <a:pt x="4635842" y="87945"/>
                  </a:lnTo>
                  <a:lnTo>
                    <a:pt x="4686805" y="85752"/>
                  </a:lnTo>
                  <a:lnTo>
                    <a:pt x="4737664" y="83418"/>
                  </a:lnTo>
                  <a:lnTo>
                    <a:pt x="4788416" y="80946"/>
                  </a:lnTo>
                  <a:lnTo>
                    <a:pt x="4839055" y="78334"/>
                  </a:lnTo>
                  <a:lnTo>
                    <a:pt x="4889576" y="75582"/>
                  </a:lnTo>
                  <a:lnTo>
                    <a:pt x="4939975" y="72692"/>
                  </a:lnTo>
                  <a:lnTo>
                    <a:pt x="4990247" y="69663"/>
                  </a:lnTo>
                  <a:lnTo>
                    <a:pt x="5040386" y="66496"/>
                  </a:lnTo>
                  <a:lnTo>
                    <a:pt x="5090390" y="63190"/>
                  </a:lnTo>
                  <a:lnTo>
                    <a:pt x="5140251" y="59746"/>
                  </a:lnTo>
                  <a:lnTo>
                    <a:pt x="5189967" y="56165"/>
                  </a:lnTo>
                  <a:lnTo>
                    <a:pt x="5239531" y="52445"/>
                  </a:lnTo>
                  <a:lnTo>
                    <a:pt x="5288940" y="48589"/>
                  </a:lnTo>
                  <a:lnTo>
                    <a:pt x="5338187" y="44595"/>
                  </a:lnTo>
                  <a:lnTo>
                    <a:pt x="5387270" y="40464"/>
                  </a:lnTo>
                </a:path>
              </a:pathLst>
            </a:custGeom>
            <a:ln w="101599">
              <a:solidFill>
                <a:srgbClr val="FFFFFF"/>
              </a:solidFill>
            </a:ln>
          </p:spPr>
          <p:txBody>
            <a:bodyPr wrap="square" lIns="0" tIns="0" rIns="0" bIns="0" rtlCol="0"/>
            <a:lstStyle/>
            <a:p>
              <a:endParaRPr dirty="0"/>
            </a:p>
          </p:txBody>
        </p:sp>
        <p:sp>
          <p:nvSpPr>
            <p:cNvPr id="8" name="object 8"/>
            <p:cNvSpPr/>
            <p:nvPr/>
          </p:nvSpPr>
          <p:spPr>
            <a:xfrm>
              <a:off x="12805861" y="3332963"/>
              <a:ext cx="5387340" cy="104139"/>
            </a:xfrm>
            <a:custGeom>
              <a:avLst/>
              <a:gdLst/>
              <a:ahLst/>
              <a:cxnLst/>
              <a:rect l="l" t="t" r="r" b="b"/>
              <a:pathLst>
                <a:path w="5387340" h="104139">
                  <a:moveTo>
                    <a:pt x="77" y="47821"/>
                  </a:moveTo>
                  <a:lnTo>
                    <a:pt x="48342" y="44017"/>
                  </a:lnTo>
                  <a:lnTo>
                    <a:pt x="96780" y="40368"/>
                  </a:lnTo>
                  <a:lnTo>
                    <a:pt x="145386" y="36876"/>
                  </a:lnTo>
                  <a:lnTo>
                    <a:pt x="194153" y="33540"/>
                  </a:lnTo>
                  <a:lnTo>
                    <a:pt x="243074" y="30360"/>
                  </a:lnTo>
                  <a:lnTo>
                    <a:pt x="292144" y="27337"/>
                  </a:lnTo>
                  <a:lnTo>
                    <a:pt x="341355" y="24472"/>
                  </a:lnTo>
                  <a:lnTo>
                    <a:pt x="390703" y="21763"/>
                  </a:lnTo>
                  <a:lnTo>
                    <a:pt x="440180" y="19213"/>
                  </a:lnTo>
                  <a:lnTo>
                    <a:pt x="489780" y="16820"/>
                  </a:lnTo>
                  <a:lnTo>
                    <a:pt x="539497" y="14584"/>
                  </a:lnTo>
                  <a:lnTo>
                    <a:pt x="589325" y="12508"/>
                  </a:lnTo>
                  <a:lnTo>
                    <a:pt x="639257" y="10589"/>
                  </a:lnTo>
                  <a:lnTo>
                    <a:pt x="689287" y="8830"/>
                  </a:lnTo>
                  <a:lnTo>
                    <a:pt x="739409" y="7229"/>
                  </a:lnTo>
                  <a:lnTo>
                    <a:pt x="789616" y="5788"/>
                  </a:lnTo>
                  <a:lnTo>
                    <a:pt x="839902" y="4506"/>
                  </a:lnTo>
                  <a:lnTo>
                    <a:pt x="890261" y="3384"/>
                  </a:lnTo>
                  <a:lnTo>
                    <a:pt x="940686" y="2422"/>
                  </a:lnTo>
                  <a:lnTo>
                    <a:pt x="991172" y="1620"/>
                  </a:lnTo>
                  <a:lnTo>
                    <a:pt x="1041712" y="978"/>
                  </a:lnTo>
                  <a:lnTo>
                    <a:pt x="1092299" y="497"/>
                  </a:lnTo>
                  <a:lnTo>
                    <a:pt x="1142928" y="177"/>
                  </a:lnTo>
                  <a:lnTo>
                    <a:pt x="1193592" y="18"/>
                  </a:lnTo>
                  <a:lnTo>
                    <a:pt x="1244285" y="21"/>
                  </a:lnTo>
                  <a:lnTo>
                    <a:pt x="1297160" y="196"/>
                  </a:lnTo>
                  <a:lnTo>
                    <a:pt x="1349994" y="546"/>
                  </a:lnTo>
                  <a:lnTo>
                    <a:pt x="1402778" y="1071"/>
                  </a:lnTo>
                  <a:lnTo>
                    <a:pt x="1455505" y="1771"/>
                  </a:lnTo>
                  <a:lnTo>
                    <a:pt x="1508168" y="2646"/>
                  </a:lnTo>
                  <a:lnTo>
                    <a:pt x="1560761" y="3695"/>
                  </a:lnTo>
                  <a:lnTo>
                    <a:pt x="1613275" y="4918"/>
                  </a:lnTo>
                  <a:lnTo>
                    <a:pt x="1665705" y="6314"/>
                  </a:lnTo>
                  <a:lnTo>
                    <a:pt x="1718042" y="7883"/>
                  </a:lnTo>
                  <a:lnTo>
                    <a:pt x="1770280" y="9626"/>
                  </a:lnTo>
                  <a:lnTo>
                    <a:pt x="1822411" y="11541"/>
                  </a:lnTo>
                  <a:lnTo>
                    <a:pt x="1874429" y="13629"/>
                  </a:lnTo>
                  <a:lnTo>
                    <a:pt x="1926326" y="15888"/>
                  </a:lnTo>
                  <a:lnTo>
                    <a:pt x="1978096" y="18319"/>
                  </a:lnTo>
                  <a:lnTo>
                    <a:pt x="2029731" y="20922"/>
                  </a:lnTo>
                  <a:lnTo>
                    <a:pt x="2081223" y="23696"/>
                  </a:lnTo>
                  <a:lnTo>
                    <a:pt x="2132567" y="26640"/>
                  </a:lnTo>
                  <a:lnTo>
                    <a:pt x="2183754" y="29755"/>
                  </a:lnTo>
                  <a:lnTo>
                    <a:pt x="2234778" y="33040"/>
                  </a:lnTo>
                  <a:lnTo>
                    <a:pt x="2285632" y="36495"/>
                  </a:lnTo>
                  <a:lnTo>
                    <a:pt x="2336308" y="40120"/>
                  </a:lnTo>
                  <a:lnTo>
                    <a:pt x="2386800" y="43914"/>
                  </a:lnTo>
                  <a:lnTo>
                    <a:pt x="2437099" y="47876"/>
                  </a:lnTo>
                  <a:lnTo>
                    <a:pt x="2487200" y="52008"/>
                  </a:lnTo>
                  <a:lnTo>
                    <a:pt x="2537095" y="56307"/>
                  </a:lnTo>
                  <a:lnTo>
                    <a:pt x="2586812" y="59883"/>
                  </a:lnTo>
                  <a:lnTo>
                    <a:pt x="2636668" y="63321"/>
                  </a:lnTo>
                  <a:lnTo>
                    <a:pt x="2686659" y="66620"/>
                  </a:lnTo>
                  <a:lnTo>
                    <a:pt x="2736780" y="69781"/>
                  </a:lnTo>
                  <a:lnTo>
                    <a:pt x="2787026" y="72803"/>
                  </a:lnTo>
                  <a:lnTo>
                    <a:pt x="2837393" y="75686"/>
                  </a:lnTo>
                  <a:lnTo>
                    <a:pt x="2887875" y="78430"/>
                  </a:lnTo>
                  <a:lnTo>
                    <a:pt x="2938468" y="81034"/>
                  </a:lnTo>
                  <a:lnTo>
                    <a:pt x="2989168" y="83500"/>
                  </a:lnTo>
                  <a:lnTo>
                    <a:pt x="3039968" y="85825"/>
                  </a:lnTo>
                  <a:lnTo>
                    <a:pt x="3090865" y="88011"/>
                  </a:lnTo>
                  <a:lnTo>
                    <a:pt x="3141853" y="90057"/>
                  </a:lnTo>
                  <a:lnTo>
                    <a:pt x="3192928" y="91963"/>
                  </a:lnTo>
                  <a:lnTo>
                    <a:pt x="3244085" y="93729"/>
                  </a:lnTo>
                  <a:lnTo>
                    <a:pt x="3295320" y="95355"/>
                  </a:lnTo>
                  <a:lnTo>
                    <a:pt x="3346626" y="96840"/>
                  </a:lnTo>
                  <a:lnTo>
                    <a:pt x="3398000" y="98184"/>
                  </a:lnTo>
                  <a:lnTo>
                    <a:pt x="3449437" y="99387"/>
                  </a:lnTo>
                  <a:lnTo>
                    <a:pt x="3500932" y="100450"/>
                  </a:lnTo>
                  <a:lnTo>
                    <a:pt x="3552480" y="101371"/>
                  </a:lnTo>
                  <a:lnTo>
                    <a:pt x="3604076" y="102151"/>
                  </a:lnTo>
                  <a:lnTo>
                    <a:pt x="3655716" y="102790"/>
                  </a:lnTo>
                  <a:lnTo>
                    <a:pt x="3707395" y="103286"/>
                  </a:lnTo>
                  <a:lnTo>
                    <a:pt x="3759107" y="103642"/>
                  </a:lnTo>
                  <a:lnTo>
                    <a:pt x="3810848" y="103855"/>
                  </a:lnTo>
                  <a:lnTo>
                    <a:pt x="3862614" y="103926"/>
                  </a:lnTo>
                  <a:lnTo>
                    <a:pt x="3914399" y="103855"/>
                  </a:lnTo>
                  <a:lnTo>
                    <a:pt x="3966199" y="103641"/>
                  </a:lnTo>
                  <a:lnTo>
                    <a:pt x="4018067" y="103284"/>
                  </a:lnTo>
                  <a:lnTo>
                    <a:pt x="4069893" y="102785"/>
                  </a:lnTo>
                  <a:lnTo>
                    <a:pt x="4121674" y="102143"/>
                  </a:lnTo>
                  <a:lnTo>
                    <a:pt x="4173405" y="101360"/>
                  </a:lnTo>
                  <a:lnTo>
                    <a:pt x="4225080" y="100434"/>
                  </a:lnTo>
                  <a:lnTo>
                    <a:pt x="4276695" y="99366"/>
                  </a:lnTo>
                  <a:lnTo>
                    <a:pt x="4328246" y="98158"/>
                  </a:lnTo>
                  <a:lnTo>
                    <a:pt x="4379726" y="96807"/>
                  </a:lnTo>
                  <a:lnTo>
                    <a:pt x="4431133" y="95316"/>
                  </a:lnTo>
                  <a:lnTo>
                    <a:pt x="4482460" y="93684"/>
                  </a:lnTo>
                  <a:lnTo>
                    <a:pt x="4533704" y="91911"/>
                  </a:lnTo>
                  <a:lnTo>
                    <a:pt x="4584858" y="89998"/>
                  </a:lnTo>
                  <a:lnTo>
                    <a:pt x="4635919" y="87945"/>
                  </a:lnTo>
                  <a:lnTo>
                    <a:pt x="4686882" y="85752"/>
                  </a:lnTo>
                  <a:lnTo>
                    <a:pt x="4737741" y="83418"/>
                  </a:lnTo>
                  <a:lnTo>
                    <a:pt x="4788493" y="80946"/>
                  </a:lnTo>
                  <a:lnTo>
                    <a:pt x="4839131" y="78334"/>
                  </a:lnTo>
                  <a:lnTo>
                    <a:pt x="4889653" y="75582"/>
                  </a:lnTo>
                  <a:lnTo>
                    <a:pt x="4940052" y="72692"/>
                  </a:lnTo>
                  <a:lnTo>
                    <a:pt x="4990323" y="69663"/>
                  </a:lnTo>
                  <a:lnTo>
                    <a:pt x="5040463" y="66496"/>
                  </a:lnTo>
                  <a:lnTo>
                    <a:pt x="5090467" y="63190"/>
                  </a:lnTo>
                  <a:lnTo>
                    <a:pt x="5140328" y="59746"/>
                  </a:lnTo>
                  <a:lnTo>
                    <a:pt x="5190044" y="56165"/>
                  </a:lnTo>
                  <a:lnTo>
                    <a:pt x="5239608" y="52445"/>
                  </a:lnTo>
                  <a:lnTo>
                    <a:pt x="5289017" y="48589"/>
                  </a:lnTo>
                  <a:lnTo>
                    <a:pt x="5338265" y="44595"/>
                  </a:lnTo>
                  <a:lnTo>
                    <a:pt x="5387347" y="40464"/>
                  </a:lnTo>
                </a:path>
              </a:pathLst>
            </a:custGeom>
            <a:ln w="12700">
              <a:solidFill>
                <a:srgbClr val="A7A7A7"/>
              </a:solidFill>
            </a:ln>
          </p:spPr>
          <p:txBody>
            <a:bodyPr wrap="square" lIns="0" tIns="0" rIns="0" bIns="0" rtlCol="0"/>
            <a:lstStyle/>
            <a:p>
              <a:endParaRPr dirty="0"/>
            </a:p>
          </p:txBody>
        </p:sp>
        <p:sp>
          <p:nvSpPr>
            <p:cNvPr id="9" name="object 9"/>
            <p:cNvSpPr/>
            <p:nvPr/>
          </p:nvSpPr>
          <p:spPr>
            <a:xfrm>
              <a:off x="12799303" y="3277692"/>
              <a:ext cx="5387340" cy="104139"/>
            </a:xfrm>
            <a:custGeom>
              <a:avLst/>
              <a:gdLst/>
              <a:ahLst/>
              <a:cxnLst/>
              <a:rect l="l" t="t" r="r" b="b"/>
              <a:pathLst>
                <a:path w="5387340" h="104139">
                  <a:moveTo>
                    <a:pt x="87" y="47821"/>
                  </a:moveTo>
                  <a:lnTo>
                    <a:pt x="48352" y="44017"/>
                  </a:lnTo>
                  <a:lnTo>
                    <a:pt x="96790" y="40368"/>
                  </a:lnTo>
                  <a:lnTo>
                    <a:pt x="145396" y="36876"/>
                  </a:lnTo>
                  <a:lnTo>
                    <a:pt x="194163" y="33540"/>
                  </a:lnTo>
                  <a:lnTo>
                    <a:pt x="243084" y="30360"/>
                  </a:lnTo>
                  <a:lnTo>
                    <a:pt x="292154" y="27337"/>
                  </a:lnTo>
                  <a:lnTo>
                    <a:pt x="341366" y="24472"/>
                  </a:lnTo>
                  <a:lnTo>
                    <a:pt x="390713" y="21763"/>
                  </a:lnTo>
                  <a:lnTo>
                    <a:pt x="440190" y="19213"/>
                  </a:lnTo>
                  <a:lnTo>
                    <a:pt x="489791" y="16820"/>
                  </a:lnTo>
                  <a:lnTo>
                    <a:pt x="539508" y="14584"/>
                  </a:lnTo>
                  <a:lnTo>
                    <a:pt x="589335" y="12508"/>
                  </a:lnTo>
                  <a:lnTo>
                    <a:pt x="639267" y="10589"/>
                  </a:lnTo>
                  <a:lnTo>
                    <a:pt x="689297" y="8830"/>
                  </a:lnTo>
                  <a:lnTo>
                    <a:pt x="739419" y="7229"/>
                  </a:lnTo>
                  <a:lnTo>
                    <a:pt x="789626" y="5788"/>
                  </a:lnTo>
                  <a:lnTo>
                    <a:pt x="839912" y="4506"/>
                  </a:lnTo>
                  <a:lnTo>
                    <a:pt x="890271" y="3384"/>
                  </a:lnTo>
                  <a:lnTo>
                    <a:pt x="940697" y="2422"/>
                  </a:lnTo>
                  <a:lnTo>
                    <a:pt x="991183" y="1620"/>
                  </a:lnTo>
                  <a:lnTo>
                    <a:pt x="1041722" y="978"/>
                  </a:lnTo>
                  <a:lnTo>
                    <a:pt x="1092310" y="497"/>
                  </a:lnTo>
                  <a:lnTo>
                    <a:pt x="1142939" y="177"/>
                  </a:lnTo>
                  <a:lnTo>
                    <a:pt x="1193602" y="18"/>
                  </a:lnTo>
                  <a:lnTo>
                    <a:pt x="1244295" y="21"/>
                  </a:lnTo>
                  <a:lnTo>
                    <a:pt x="1297171" y="196"/>
                  </a:lnTo>
                  <a:lnTo>
                    <a:pt x="1350004" y="546"/>
                  </a:lnTo>
                  <a:lnTo>
                    <a:pt x="1402788" y="1071"/>
                  </a:lnTo>
                  <a:lnTo>
                    <a:pt x="1455515" y="1771"/>
                  </a:lnTo>
                  <a:lnTo>
                    <a:pt x="1508178" y="2646"/>
                  </a:lnTo>
                  <a:lnTo>
                    <a:pt x="1560771" y="3695"/>
                  </a:lnTo>
                  <a:lnTo>
                    <a:pt x="1613286" y="4918"/>
                  </a:lnTo>
                  <a:lnTo>
                    <a:pt x="1665715" y="6314"/>
                  </a:lnTo>
                  <a:lnTo>
                    <a:pt x="1718052" y="7883"/>
                  </a:lnTo>
                  <a:lnTo>
                    <a:pt x="1770290" y="9626"/>
                  </a:lnTo>
                  <a:lnTo>
                    <a:pt x="1822421" y="11541"/>
                  </a:lnTo>
                  <a:lnTo>
                    <a:pt x="1874439" y="13629"/>
                  </a:lnTo>
                  <a:lnTo>
                    <a:pt x="1926337" y="15888"/>
                  </a:lnTo>
                  <a:lnTo>
                    <a:pt x="1978106" y="18319"/>
                  </a:lnTo>
                  <a:lnTo>
                    <a:pt x="2029741" y="20922"/>
                  </a:lnTo>
                  <a:lnTo>
                    <a:pt x="2081233" y="23696"/>
                  </a:lnTo>
                  <a:lnTo>
                    <a:pt x="2132577" y="26640"/>
                  </a:lnTo>
                  <a:lnTo>
                    <a:pt x="2183764" y="29755"/>
                  </a:lnTo>
                  <a:lnTo>
                    <a:pt x="2234788" y="33040"/>
                  </a:lnTo>
                  <a:lnTo>
                    <a:pt x="2285642" y="36495"/>
                  </a:lnTo>
                  <a:lnTo>
                    <a:pt x="2336318" y="40120"/>
                  </a:lnTo>
                  <a:lnTo>
                    <a:pt x="2386810" y="43914"/>
                  </a:lnTo>
                  <a:lnTo>
                    <a:pt x="2437109" y="47876"/>
                  </a:lnTo>
                  <a:lnTo>
                    <a:pt x="2487210" y="52008"/>
                  </a:lnTo>
                  <a:lnTo>
                    <a:pt x="2537105" y="56307"/>
                  </a:lnTo>
                  <a:lnTo>
                    <a:pt x="2586822" y="59883"/>
                  </a:lnTo>
                  <a:lnTo>
                    <a:pt x="2636678" y="63321"/>
                  </a:lnTo>
                  <a:lnTo>
                    <a:pt x="2686669" y="66620"/>
                  </a:lnTo>
                  <a:lnTo>
                    <a:pt x="2736790" y="69781"/>
                  </a:lnTo>
                  <a:lnTo>
                    <a:pt x="2787036" y="72803"/>
                  </a:lnTo>
                  <a:lnTo>
                    <a:pt x="2837403" y="75686"/>
                  </a:lnTo>
                  <a:lnTo>
                    <a:pt x="2887885" y="78430"/>
                  </a:lnTo>
                  <a:lnTo>
                    <a:pt x="2938478" y="81034"/>
                  </a:lnTo>
                  <a:lnTo>
                    <a:pt x="2989178" y="83500"/>
                  </a:lnTo>
                  <a:lnTo>
                    <a:pt x="3039978" y="85825"/>
                  </a:lnTo>
                  <a:lnTo>
                    <a:pt x="3090875" y="88011"/>
                  </a:lnTo>
                  <a:lnTo>
                    <a:pt x="3141863" y="90057"/>
                  </a:lnTo>
                  <a:lnTo>
                    <a:pt x="3192938" y="91963"/>
                  </a:lnTo>
                  <a:lnTo>
                    <a:pt x="3244095" y="93729"/>
                  </a:lnTo>
                  <a:lnTo>
                    <a:pt x="3295329" y="95355"/>
                  </a:lnTo>
                  <a:lnTo>
                    <a:pt x="3346636" y="96840"/>
                  </a:lnTo>
                  <a:lnTo>
                    <a:pt x="3398010" y="98184"/>
                  </a:lnTo>
                  <a:lnTo>
                    <a:pt x="3449447" y="99387"/>
                  </a:lnTo>
                  <a:lnTo>
                    <a:pt x="3500942" y="100450"/>
                  </a:lnTo>
                  <a:lnTo>
                    <a:pt x="3552490" y="101371"/>
                  </a:lnTo>
                  <a:lnTo>
                    <a:pt x="3604086" y="102151"/>
                  </a:lnTo>
                  <a:lnTo>
                    <a:pt x="3655726" y="102790"/>
                  </a:lnTo>
                  <a:lnTo>
                    <a:pt x="3707404" y="103286"/>
                  </a:lnTo>
                  <a:lnTo>
                    <a:pt x="3759117" y="103642"/>
                  </a:lnTo>
                  <a:lnTo>
                    <a:pt x="3810858" y="103855"/>
                  </a:lnTo>
                  <a:lnTo>
                    <a:pt x="3862624" y="103926"/>
                  </a:lnTo>
                  <a:lnTo>
                    <a:pt x="3914409" y="103855"/>
                  </a:lnTo>
                  <a:lnTo>
                    <a:pt x="3966210" y="103641"/>
                  </a:lnTo>
                  <a:lnTo>
                    <a:pt x="4018077" y="103284"/>
                  </a:lnTo>
                  <a:lnTo>
                    <a:pt x="4069903" y="102785"/>
                  </a:lnTo>
                  <a:lnTo>
                    <a:pt x="4121684" y="102143"/>
                  </a:lnTo>
                  <a:lnTo>
                    <a:pt x="4173415" y="101360"/>
                  </a:lnTo>
                  <a:lnTo>
                    <a:pt x="4225090" y="100434"/>
                  </a:lnTo>
                  <a:lnTo>
                    <a:pt x="4276705" y="99366"/>
                  </a:lnTo>
                  <a:lnTo>
                    <a:pt x="4328256" y="98158"/>
                  </a:lnTo>
                  <a:lnTo>
                    <a:pt x="4379737" y="96807"/>
                  </a:lnTo>
                  <a:lnTo>
                    <a:pt x="4431143" y="95316"/>
                  </a:lnTo>
                  <a:lnTo>
                    <a:pt x="4482471" y="93684"/>
                  </a:lnTo>
                  <a:lnTo>
                    <a:pt x="4533714" y="91911"/>
                  </a:lnTo>
                  <a:lnTo>
                    <a:pt x="4584869" y="89998"/>
                  </a:lnTo>
                  <a:lnTo>
                    <a:pt x="4635930" y="87945"/>
                  </a:lnTo>
                  <a:lnTo>
                    <a:pt x="4686892" y="85752"/>
                  </a:lnTo>
                  <a:lnTo>
                    <a:pt x="4737752" y="83418"/>
                  </a:lnTo>
                  <a:lnTo>
                    <a:pt x="4788503" y="80946"/>
                  </a:lnTo>
                  <a:lnTo>
                    <a:pt x="4839142" y="78334"/>
                  </a:lnTo>
                  <a:lnTo>
                    <a:pt x="4889663" y="75582"/>
                  </a:lnTo>
                  <a:lnTo>
                    <a:pt x="4940062" y="72692"/>
                  </a:lnTo>
                  <a:lnTo>
                    <a:pt x="4990334" y="69663"/>
                  </a:lnTo>
                  <a:lnTo>
                    <a:pt x="5040474" y="66496"/>
                  </a:lnTo>
                  <a:lnTo>
                    <a:pt x="5090477" y="63190"/>
                  </a:lnTo>
                  <a:lnTo>
                    <a:pt x="5140339" y="59746"/>
                  </a:lnTo>
                  <a:lnTo>
                    <a:pt x="5190054" y="56165"/>
                  </a:lnTo>
                  <a:lnTo>
                    <a:pt x="5239619" y="52445"/>
                  </a:lnTo>
                  <a:lnTo>
                    <a:pt x="5289027" y="48589"/>
                  </a:lnTo>
                  <a:lnTo>
                    <a:pt x="5338275" y="44595"/>
                  </a:lnTo>
                  <a:lnTo>
                    <a:pt x="5387357" y="40464"/>
                  </a:lnTo>
                </a:path>
              </a:pathLst>
            </a:custGeom>
            <a:ln w="12700">
              <a:solidFill>
                <a:srgbClr val="A7A7A7"/>
              </a:solidFill>
            </a:ln>
          </p:spPr>
          <p:txBody>
            <a:bodyPr wrap="square" lIns="0" tIns="0" rIns="0" bIns="0" rtlCol="0"/>
            <a:lstStyle/>
            <a:p>
              <a:endParaRPr dirty="0"/>
            </a:p>
          </p:txBody>
        </p:sp>
        <p:sp>
          <p:nvSpPr>
            <p:cNvPr id="10" name="object 10"/>
            <p:cNvSpPr/>
            <p:nvPr/>
          </p:nvSpPr>
          <p:spPr>
            <a:xfrm>
              <a:off x="17820864" y="1878414"/>
              <a:ext cx="264795" cy="245110"/>
            </a:xfrm>
            <a:custGeom>
              <a:avLst/>
              <a:gdLst/>
              <a:ahLst/>
              <a:cxnLst/>
              <a:rect l="l" t="t" r="r" b="b"/>
              <a:pathLst>
                <a:path w="264795" h="245110">
                  <a:moveTo>
                    <a:pt x="0" y="0"/>
                  </a:moveTo>
                  <a:lnTo>
                    <a:pt x="264384" y="0"/>
                  </a:lnTo>
                  <a:lnTo>
                    <a:pt x="264384" y="244655"/>
                  </a:lnTo>
                  <a:lnTo>
                    <a:pt x="0" y="244655"/>
                  </a:lnTo>
                  <a:lnTo>
                    <a:pt x="0" y="0"/>
                  </a:lnTo>
                  <a:close/>
                </a:path>
              </a:pathLst>
            </a:custGeom>
            <a:ln w="25400">
              <a:solidFill>
                <a:srgbClr val="FF2600"/>
              </a:solidFill>
            </a:ln>
          </p:spPr>
          <p:txBody>
            <a:bodyPr wrap="square" lIns="0" tIns="0" rIns="0" bIns="0" rtlCol="0"/>
            <a:lstStyle/>
            <a:p>
              <a:endParaRPr dirty="0"/>
            </a:p>
          </p:txBody>
        </p:sp>
        <p:sp>
          <p:nvSpPr>
            <p:cNvPr id="11" name="object 11"/>
            <p:cNvSpPr/>
            <p:nvPr/>
          </p:nvSpPr>
          <p:spPr>
            <a:xfrm>
              <a:off x="15605020" y="4032545"/>
              <a:ext cx="732155" cy="232410"/>
            </a:xfrm>
            <a:custGeom>
              <a:avLst/>
              <a:gdLst/>
              <a:ahLst/>
              <a:cxnLst/>
              <a:rect l="l" t="t" r="r" b="b"/>
              <a:pathLst>
                <a:path w="732154" h="232410">
                  <a:moveTo>
                    <a:pt x="0" y="7338"/>
                  </a:moveTo>
                  <a:lnTo>
                    <a:pt x="729634" y="0"/>
                  </a:lnTo>
                  <a:lnTo>
                    <a:pt x="731892" y="224496"/>
                  </a:lnTo>
                  <a:lnTo>
                    <a:pt x="2258" y="231835"/>
                  </a:lnTo>
                  <a:lnTo>
                    <a:pt x="0" y="7338"/>
                  </a:lnTo>
                </a:path>
              </a:pathLst>
            </a:custGeom>
            <a:ln w="25399">
              <a:solidFill>
                <a:srgbClr val="FF2600"/>
              </a:solidFill>
            </a:ln>
          </p:spPr>
          <p:txBody>
            <a:bodyPr wrap="square" lIns="0" tIns="0" rIns="0" bIns="0" rtlCol="0"/>
            <a:lstStyle/>
            <a:p>
              <a:endParaRPr dirty="0"/>
            </a:p>
          </p:txBody>
        </p:sp>
        <p:sp>
          <p:nvSpPr>
            <p:cNvPr id="12" name="object 12"/>
            <p:cNvSpPr/>
            <p:nvPr/>
          </p:nvSpPr>
          <p:spPr>
            <a:xfrm>
              <a:off x="16374417" y="4032545"/>
              <a:ext cx="732155" cy="232410"/>
            </a:xfrm>
            <a:custGeom>
              <a:avLst/>
              <a:gdLst/>
              <a:ahLst/>
              <a:cxnLst/>
              <a:rect l="l" t="t" r="r" b="b"/>
              <a:pathLst>
                <a:path w="732154" h="232410">
                  <a:moveTo>
                    <a:pt x="0" y="7338"/>
                  </a:moveTo>
                  <a:lnTo>
                    <a:pt x="729634" y="0"/>
                  </a:lnTo>
                  <a:lnTo>
                    <a:pt x="731892" y="224496"/>
                  </a:lnTo>
                  <a:lnTo>
                    <a:pt x="2258" y="231835"/>
                  </a:lnTo>
                  <a:lnTo>
                    <a:pt x="0" y="7338"/>
                  </a:lnTo>
                </a:path>
              </a:pathLst>
            </a:custGeom>
            <a:ln w="25399">
              <a:solidFill>
                <a:srgbClr val="FF2600"/>
              </a:solidFill>
            </a:ln>
          </p:spPr>
          <p:txBody>
            <a:bodyPr wrap="square" lIns="0" tIns="0" rIns="0" bIns="0" rtlCol="0"/>
            <a:lstStyle/>
            <a:p>
              <a:endParaRPr dirty="0"/>
            </a:p>
          </p:txBody>
        </p:sp>
        <p:sp>
          <p:nvSpPr>
            <p:cNvPr id="13" name="object 13"/>
            <p:cNvSpPr/>
            <p:nvPr/>
          </p:nvSpPr>
          <p:spPr>
            <a:xfrm>
              <a:off x="17810404" y="2165251"/>
              <a:ext cx="320675" cy="398145"/>
            </a:xfrm>
            <a:custGeom>
              <a:avLst/>
              <a:gdLst/>
              <a:ahLst/>
              <a:cxnLst/>
              <a:rect l="l" t="t" r="r" b="b"/>
              <a:pathLst>
                <a:path w="320675" h="398145">
                  <a:moveTo>
                    <a:pt x="262731" y="109537"/>
                  </a:moveTo>
                  <a:lnTo>
                    <a:pt x="57943" y="109537"/>
                  </a:lnTo>
                  <a:lnTo>
                    <a:pt x="35384" y="114089"/>
                  </a:lnTo>
                  <a:lnTo>
                    <a:pt x="16967" y="126504"/>
                  </a:lnTo>
                  <a:lnTo>
                    <a:pt x="4551" y="144922"/>
                  </a:lnTo>
                  <a:lnTo>
                    <a:pt x="0" y="167481"/>
                  </a:lnTo>
                  <a:lnTo>
                    <a:pt x="0" y="339725"/>
                  </a:lnTo>
                  <a:lnTo>
                    <a:pt x="4551" y="362283"/>
                  </a:lnTo>
                  <a:lnTo>
                    <a:pt x="16967" y="380701"/>
                  </a:lnTo>
                  <a:lnTo>
                    <a:pt x="35384" y="393116"/>
                  </a:lnTo>
                  <a:lnTo>
                    <a:pt x="57943" y="397668"/>
                  </a:lnTo>
                  <a:lnTo>
                    <a:pt x="262731" y="397668"/>
                  </a:lnTo>
                  <a:lnTo>
                    <a:pt x="285290" y="393116"/>
                  </a:lnTo>
                  <a:lnTo>
                    <a:pt x="303707" y="380701"/>
                  </a:lnTo>
                  <a:lnTo>
                    <a:pt x="316123" y="362283"/>
                  </a:lnTo>
                  <a:lnTo>
                    <a:pt x="320675" y="339725"/>
                  </a:lnTo>
                  <a:lnTo>
                    <a:pt x="320675" y="167481"/>
                  </a:lnTo>
                  <a:lnTo>
                    <a:pt x="316123" y="144922"/>
                  </a:lnTo>
                  <a:lnTo>
                    <a:pt x="303707" y="126504"/>
                  </a:lnTo>
                  <a:lnTo>
                    <a:pt x="285290" y="114089"/>
                  </a:lnTo>
                  <a:lnTo>
                    <a:pt x="262731" y="109537"/>
                  </a:lnTo>
                  <a:close/>
                </a:path>
                <a:path w="320675" h="398145">
                  <a:moveTo>
                    <a:pt x="160337" y="0"/>
                  </a:moveTo>
                  <a:lnTo>
                    <a:pt x="98028" y="109537"/>
                  </a:lnTo>
                  <a:lnTo>
                    <a:pt x="222647" y="109537"/>
                  </a:lnTo>
                  <a:lnTo>
                    <a:pt x="160337" y="0"/>
                  </a:lnTo>
                  <a:close/>
                </a:path>
              </a:pathLst>
            </a:custGeom>
            <a:solidFill>
              <a:srgbClr val="FFC371"/>
            </a:solidFill>
          </p:spPr>
          <p:txBody>
            <a:bodyPr wrap="square" lIns="0" tIns="0" rIns="0" bIns="0" rtlCol="0"/>
            <a:lstStyle/>
            <a:p>
              <a:endParaRPr dirty="0"/>
            </a:p>
          </p:txBody>
        </p:sp>
        <p:sp>
          <p:nvSpPr>
            <p:cNvPr id="14" name="object 14"/>
            <p:cNvSpPr/>
            <p:nvPr/>
          </p:nvSpPr>
          <p:spPr>
            <a:xfrm>
              <a:off x="17810404" y="2165251"/>
              <a:ext cx="320675" cy="398145"/>
            </a:xfrm>
            <a:custGeom>
              <a:avLst/>
              <a:gdLst/>
              <a:ahLst/>
              <a:cxnLst/>
              <a:rect l="l" t="t" r="r" b="b"/>
              <a:pathLst>
                <a:path w="320675" h="398145">
                  <a:moveTo>
                    <a:pt x="160337" y="0"/>
                  </a:moveTo>
                  <a:lnTo>
                    <a:pt x="98028" y="109537"/>
                  </a:lnTo>
                  <a:lnTo>
                    <a:pt x="57943" y="109537"/>
                  </a:lnTo>
                  <a:lnTo>
                    <a:pt x="35384" y="114089"/>
                  </a:lnTo>
                  <a:lnTo>
                    <a:pt x="16967" y="126504"/>
                  </a:lnTo>
                  <a:lnTo>
                    <a:pt x="4551" y="144922"/>
                  </a:lnTo>
                  <a:lnTo>
                    <a:pt x="0" y="167481"/>
                  </a:lnTo>
                  <a:lnTo>
                    <a:pt x="0" y="339725"/>
                  </a:lnTo>
                  <a:lnTo>
                    <a:pt x="4551" y="362284"/>
                  </a:lnTo>
                  <a:lnTo>
                    <a:pt x="16967" y="380701"/>
                  </a:lnTo>
                  <a:lnTo>
                    <a:pt x="35384" y="393116"/>
                  </a:lnTo>
                  <a:lnTo>
                    <a:pt x="57943" y="397668"/>
                  </a:lnTo>
                  <a:lnTo>
                    <a:pt x="262731" y="397668"/>
                  </a:lnTo>
                  <a:lnTo>
                    <a:pt x="285290" y="393116"/>
                  </a:lnTo>
                  <a:lnTo>
                    <a:pt x="303707" y="380701"/>
                  </a:lnTo>
                  <a:lnTo>
                    <a:pt x="316123" y="362284"/>
                  </a:lnTo>
                  <a:lnTo>
                    <a:pt x="320675" y="339725"/>
                  </a:lnTo>
                  <a:lnTo>
                    <a:pt x="320675" y="167481"/>
                  </a:lnTo>
                  <a:lnTo>
                    <a:pt x="316123" y="144922"/>
                  </a:lnTo>
                  <a:lnTo>
                    <a:pt x="303707" y="126504"/>
                  </a:lnTo>
                  <a:lnTo>
                    <a:pt x="285290" y="114089"/>
                  </a:lnTo>
                  <a:lnTo>
                    <a:pt x="262731" y="109537"/>
                  </a:lnTo>
                  <a:lnTo>
                    <a:pt x="222646" y="109537"/>
                  </a:lnTo>
                  <a:lnTo>
                    <a:pt x="160337" y="0"/>
                  </a:lnTo>
                  <a:close/>
                </a:path>
              </a:pathLst>
            </a:custGeom>
            <a:ln w="12700">
              <a:solidFill>
                <a:srgbClr val="A7A7A7"/>
              </a:solidFill>
            </a:ln>
          </p:spPr>
          <p:txBody>
            <a:bodyPr wrap="square" lIns="0" tIns="0" rIns="0" bIns="0" rtlCol="0"/>
            <a:lstStyle/>
            <a:p>
              <a:endParaRPr dirty="0"/>
            </a:p>
          </p:txBody>
        </p:sp>
        <p:sp>
          <p:nvSpPr>
            <p:cNvPr id="15" name="object 15"/>
            <p:cNvSpPr txBox="1"/>
            <p:nvPr/>
          </p:nvSpPr>
          <p:spPr>
            <a:xfrm>
              <a:off x="17878732" y="2312607"/>
              <a:ext cx="237024" cy="228268"/>
            </a:xfrm>
            <a:prstGeom prst="rect">
              <a:avLst/>
            </a:prstGeom>
          </p:spPr>
          <p:txBody>
            <a:bodyPr vert="horz" wrap="square" lIns="0" tIns="12700" rIns="0" bIns="0" rtlCol="0">
              <a:spAutoFit/>
            </a:bodyPr>
            <a:lstStyle/>
            <a:p>
              <a:pPr marL="12700">
                <a:spcBef>
                  <a:spcPts val="100"/>
                </a:spcBef>
              </a:pPr>
              <a:r>
                <a:rPr sz="1400" dirty="0">
                  <a:latin typeface="游ゴシック"/>
                  <a:cs typeface="游ゴシック"/>
                </a:rPr>
                <a:t>③</a:t>
              </a:r>
            </a:p>
          </p:txBody>
        </p:sp>
        <p:sp>
          <p:nvSpPr>
            <p:cNvPr id="16" name="object 16"/>
            <p:cNvSpPr/>
            <p:nvPr/>
          </p:nvSpPr>
          <p:spPr>
            <a:xfrm>
              <a:off x="15155025" y="3994972"/>
              <a:ext cx="420370" cy="288290"/>
            </a:xfrm>
            <a:custGeom>
              <a:avLst/>
              <a:gdLst/>
              <a:ahLst/>
              <a:cxnLst/>
              <a:rect l="l" t="t" r="r" b="b"/>
              <a:pathLst>
                <a:path w="420370" h="288289">
                  <a:moveTo>
                    <a:pt x="262731" y="0"/>
                  </a:moveTo>
                  <a:lnTo>
                    <a:pt x="57943" y="0"/>
                  </a:lnTo>
                  <a:lnTo>
                    <a:pt x="35384" y="4551"/>
                  </a:lnTo>
                  <a:lnTo>
                    <a:pt x="16967" y="16967"/>
                  </a:lnTo>
                  <a:lnTo>
                    <a:pt x="4551" y="35384"/>
                  </a:lnTo>
                  <a:lnTo>
                    <a:pt x="0" y="57943"/>
                  </a:lnTo>
                  <a:lnTo>
                    <a:pt x="0" y="230187"/>
                  </a:lnTo>
                  <a:lnTo>
                    <a:pt x="4551" y="252746"/>
                  </a:lnTo>
                  <a:lnTo>
                    <a:pt x="16967" y="271164"/>
                  </a:lnTo>
                  <a:lnTo>
                    <a:pt x="35384" y="283579"/>
                  </a:lnTo>
                  <a:lnTo>
                    <a:pt x="57943" y="288131"/>
                  </a:lnTo>
                  <a:lnTo>
                    <a:pt x="262731" y="288131"/>
                  </a:lnTo>
                  <a:lnTo>
                    <a:pt x="285290" y="283579"/>
                  </a:lnTo>
                  <a:lnTo>
                    <a:pt x="303707" y="271164"/>
                  </a:lnTo>
                  <a:lnTo>
                    <a:pt x="316123" y="252746"/>
                  </a:lnTo>
                  <a:lnTo>
                    <a:pt x="320675" y="230187"/>
                  </a:lnTo>
                  <a:lnTo>
                    <a:pt x="320675" y="204391"/>
                  </a:lnTo>
                  <a:lnTo>
                    <a:pt x="419893" y="142081"/>
                  </a:lnTo>
                  <a:lnTo>
                    <a:pt x="320675" y="79772"/>
                  </a:lnTo>
                  <a:lnTo>
                    <a:pt x="320675" y="57943"/>
                  </a:lnTo>
                  <a:lnTo>
                    <a:pt x="316123" y="35384"/>
                  </a:lnTo>
                  <a:lnTo>
                    <a:pt x="303707" y="16967"/>
                  </a:lnTo>
                  <a:lnTo>
                    <a:pt x="285290" y="4551"/>
                  </a:lnTo>
                  <a:lnTo>
                    <a:pt x="262731" y="0"/>
                  </a:lnTo>
                  <a:close/>
                </a:path>
              </a:pathLst>
            </a:custGeom>
            <a:solidFill>
              <a:srgbClr val="FFC371"/>
            </a:solidFill>
          </p:spPr>
          <p:txBody>
            <a:bodyPr wrap="square" lIns="0" tIns="0" rIns="0" bIns="0" rtlCol="0"/>
            <a:lstStyle/>
            <a:p>
              <a:endParaRPr dirty="0"/>
            </a:p>
          </p:txBody>
        </p:sp>
        <p:sp>
          <p:nvSpPr>
            <p:cNvPr id="17" name="object 17"/>
            <p:cNvSpPr/>
            <p:nvPr/>
          </p:nvSpPr>
          <p:spPr>
            <a:xfrm>
              <a:off x="15155025" y="3994972"/>
              <a:ext cx="420370" cy="288290"/>
            </a:xfrm>
            <a:custGeom>
              <a:avLst/>
              <a:gdLst/>
              <a:ahLst/>
              <a:cxnLst/>
              <a:rect l="l" t="t" r="r" b="b"/>
              <a:pathLst>
                <a:path w="420370" h="288289">
                  <a:moveTo>
                    <a:pt x="57943" y="0"/>
                  </a:moveTo>
                  <a:lnTo>
                    <a:pt x="35384" y="4551"/>
                  </a:lnTo>
                  <a:lnTo>
                    <a:pt x="16967" y="16967"/>
                  </a:lnTo>
                  <a:lnTo>
                    <a:pt x="4551" y="35384"/>
                  </a:lnTo>
                  <a:lnTo>
                    <a:pt x="0" y="57943"/>
                  </a:lnTo>
                  <a:lnTo>
                    <a:pt x="0" y="230187"/>
                  </a:lnTo>
                  <a:lnTo>
                    <a:pt x="4551" y="252746"/>
                  </a:lnTo>
                  <a:lnTo>
                    <a:pt x="16967" y="271164"/>
                  </a:lnTo>
                  <a:lnTo>
                    <a:pt x="35384" y="283579"/>
                  </a:lnTo>
                  <a:lnTo>
                    <a:pt x="57943" y="288131"/>
                  </a:lnTo>
                  <a:lnTo>
                    <a:pt x="262731" y="288131"/>
                  </a:lnTo>
                  <a:lnTo>
                    <a:pt x="285290" y="283579"/>
                  </a:lnTo>
                  <a:lnTo>
                    <a:pt x="303707" y="271164"/>
                  </a:lnTo>
                  <a:lnTo>
                    <a:pt x="316123" y="252746"/>
                  </a:lnTo>
                  <a:lnTo>
                    <a:pt x="320675" y="230187"/>
                  </a:lnTo>
                  <a:lnTo>
                    <a:pt x="320675" y="204390"/>
                  </a:lnTo>
                  <a:lnTo>
                    <a:pt x="419893" y="142081"/>
                  </a:lnTo>
                  <a:lnTo>
                    <a:pt x="320675" y="79771"/>
                  </a:lnTo>
                  <a:lnTo>
                    <a:pt x="320675" y="57943"/>
                  </a:lnTo>
                  <a:lnTo>
                    <a:pt x="316123" y="35384"/>
                  </a:lnTo>
                  <a:lnTo>
                    <a:pt x="303707" y="16967"/>
                  </a:lnTo>
                  <a:lnTo>
                    <a:pt x="285290" y="4551"/>
                  </a:lnTo>
                  <a:lnTo>
                    <a:pt x="262731" y="0"/>
                  </a:lnTo>
                  <a:lnTo>
                    <a:pt x="57943" y="0"/>
                  </a:lnTo>
                  <a:close/>
                </a:path>
              </a:pathLst>
            </a:custGeom>
            <a:ln w="12700">
              <a:solidFill>
                <a:srgbClr val="A7A7A7"/>
              </a:solidFill>
            </a:ln>
          </p:spPr>
          <p:txBody>
            <a:bodyPr wrap="square" lIns="0" tIns="0" rIns="0" bIns="0" rtlCol="0"/>
            <a:lstStyle/>
            <a:p>
              <a:endParaRPr dirty="0"/>
            </a:p>
          </p:txBody>
        </p:sp>
        <p:sp>
          <p:nvSpPr>
            <p:cNvPr id="19" name="object 19"/>
            <p:cNvSpPr/>
            <p:nvPr/>
          </p:nvSpPr>
          <p:spPr>
            <a:xfrm>
              <a:off x="16580982" y="3607792"/>
              <a:ext cx="320675" cy="411480"/>
            </a:xfrm>
            <a:custGeom>
              <a:avLst/>
              <a:gdLst/>
              <a:ahLst/>
              <a:cxnLst/>
              <a:rect l="l" t="t" r="r" b="b"/>
              <a:pathLst>
                <a:path w="320675" h="411479">
                  <a:moveTo>
                    <a:pt x="227410" y="288131"/>
                  </a:moveTo>
                  <a:lnTo>
                    <a:pt x="102393" y="288131"/>
                  </a:lnTo>
                  <a:lnTo>
                    <a:pt x="165100" y="411162"/>
                  </a:lnTo>
                  <a:lnTo>
                    <a:pt x="227410" y="288131"/>
                  </a:lnTo>
                  <a:close/>
                </a:path>
                <a:path w="320675" h="411479">
                  <a:moveTo>
                    <a:pt x="262731" y="0"/>
                  </a:moveTo>
                  <a:lnTo>
                    <a:pt x="57943" y="0"/>
                  </a:lnTo>
                  <a:lnTo>
                    <a:pt x="35384" y="4551"/>
                  </a:lnTo>
                  <a:lnTo>
                    <a:pt x="16967" y="16967"/>
                  </a:lnTo>
                  <a:lnTo>
                    <a:pt x="4551" y="35384"/>
                  </a:lnTo>
                  <a:lnTo>
                    <a:pt x="0" y="57943"/>
                  </a:lnTo>
                  <a:lnTo>
                    <a:pt x="0" y="230187"/>
                  </a:lnTo>
                  <a:lnTo>
                    <a:pt x="4551" y="252746"/>
                  </a:lnTo>
                  <a:lnTo>
                    <a:pt x="16967" y="271164"/>
                  </a:lnTo>
                  <a:lnTo>
                    <a:pt x="35384" y="283579"/>
                  </a:lnTo>
                  <a:lnTo>
                    <a:pt x="57943" y="288131"/>
                  </a:lnTo>
                  <a:lnTo>
                    <a:pt x="262731" y="288131"/>
                  </a:lnTo>
                  <a:lnTo>
                    <a:pt x="285290" y="283579"/>
                  </a:lnTo>
                  <a:lnTo>
                    <a:pt x="303707" y="271163"/>
                  </a:lnTo>
                  <a:lnTo>
                    <a:pt x="316123" y="252746"/>
                  </a:lnTo>
                  <a:lnTo>
                    <a:pt x="320675" y="230187"/>
                  </a:lnTo>
                  <a:lnTo>
                    <a:pt x="320675" y="57943"/>
                  </a:lnTo>
                  <a:lnTo>
                    <a:pt x="316123" y="35384"/>
                  </a:lnTo>
                  <a:lnTo>
                    <a:pt x="303707" y="16967"/>
                  </a:lnTo>
                  <a:lnTo>
                    <a:pt x="285290" y="4551"/>
                  </a:lnTo>
                  <a:lnTo>
                    <a:pt x="262731" y="0"/>
                  </a:lnTo>
                  <a:close/>
                </a:path>
              </a:pathLst>
            </a:custGeom>
            <a:solidFill>
              <a:srgbClr val="FFC371"/>
            </a:solidFill>
          </p:spPr>
          <p:txBody>
            <a:bodyPr wrap="square" lIns="0" tIns="0" rIns="0" bIns="0" rtlCol="0"/>
            <a:lstStyle/>
            <a:p>
              <a:endParaRPr dirty="0"/>
            </a:p>
          </p:txBody>
        </p:sp>
        <p:sp>
          <p:nvSpPr>
            <p:cNvPr id="20" name="object 20"/>
            <p:cNvSpPr/>
            <p:nvPr/>
          </p:nvSpPr>
          <p:spPr>
            <a:xfrm>
              <a:off x="16580982" y="3607792"/>
              <a:ext cx="320675" cy="411480"/>
            </a:xfrm>
            <a:custGeom>
              <a:avLst/>
              <a:gdLst/>
              <a:ahLst/>
              <a:cxnLst/>
              <a:rect l="l" t="t" r="r" b="b"/>
              <a:pathLst>
                <a:path w="320675" h="411479">
                  <a:moveTo>
                    <a:pt x="57943" y="0"/>
                  </a:moveTo>
                  <a:lnTo>
                    <a:pt x="35384" y="4551"/>
                  </a:lnTo>
                  <a:lnTo>
                    <a:pt x="16967" y="16967"/>
                  </a:lnTo>
                  <a:lnTo>
                    <a:pt x="4551" y="35384"/>
                  </a:lnTo>
                  <a:lnTo>
                    <a:pt x="0" y="57943"/>
                  </a:lnTo>
                  <a:lnTo>
                    <a:pt x="0" y="230187"/>
                  </a:lnTo>
                  <a:lnTo>
                    <a:pt x="4551" y="252746"/>
                  </a:lnTo>
                  <a:lnTo>
                    <a:pt x="16967" y="271164"/>
                  </a:lnTo>
                  <a:lnTo>
                    <a:pt x="35384" y="283579"/>
                  </a:lnTo>
                  <a:lnTo>
                    <a:pt x="57943" y="288131"/>
                  </a:lnTo>
                  <a:lnTo>
                    <a:pt x="102393" y="288131"/>
                  </a:lnTo>
                  <a:lnTo>
                    <a:pt x="165100" y="411162"/>
                  </a:lnTo>
                  <a:lnTo>
                    <a:pt x="227409" y="288131"/>
                  </a:lnTo>
                  <a:lnTo>
                    <a:pt x="262731" y="288131"/>
                  </a:lnTo>
                  <a:lnTo>
                    <a:pt x="285290" y="283579"/>
                  </a:lnTo>
                  <a:lnTo>
                    <a:pt x="303707" y="271164"/>
                  </a:lnTo>
                  <a:lnTo>
                    <a:pt x="316123" y="252746"/>
                  </a:lnTo>
                  <a:lnTo>
                    <a:pt x="320675" y="230187"/>
                  </a:lnTo>
                  <a:lnTo>
                    <a:pt x="320675" y="57943"/>
                  </a:lnTo>
                  <a:lnTo>
                    <a:pt x="316123" y="35384"/>
                  </a:lnTo>
                  <a:lnTo>
                    <a:pt x="303707" y="16967"/>
                  </a:lnTo>
                  <a:lnTo>
                    <a:pt x="285290" y="4551"/>
                  </a:lnTo>
                  <a:lnTo>
                    <a:pt x="262731" y="0"/>
                  </a:lnTo>
                  <a:lnTo>
                    <a:pt x="57943" y="0"/>
                  </a:lnTo>
                  <a:close/>
                </a:path>
              </a:pathLst>
            </a:custGeom>
            <a:ln w="12700">
              <a:solidFill>
                <a:srgbClr val="A7A7A7"/>
              </a:solidFill>
            </a:ln>
          </p:spPr>
          <p:txBody>
            <a:bodyPr wrap="square" lIns="0" tIns="0" rIns="0" bIns="0" rtlCol="0"/>
            <a:lstStyle/>
            <a:p>
              <a:endParaRPr dirty="0"/>
            </a:p>
          </p:txBody>
        </p:sp>
        <p:sp>
          <p:nvSpPr>
            <p:cNvPr id="21" name="object 21"/>
            <p:cNvSpPr txBox="1"/>
            <p:nvPr/>
          </p:nvSpPr>
          <p:spPr>
            <a:xfrm>
              <a:off x="16624479" y="3643491"/>
              <a:ext cx="272077" cy="259045"/>
            </a:xfrm>
            <a:prstGeom prst="rect">
              <a:avLst/>
            </a:prstGeom>
          </p:spPr>
          <p:txBody>
            <a:bodyPr vert="horz" wrap="square" lIns="0" tIns="12700" rIns="0" bIns="0" rtlCol="0">
              <a:spAutoFit/>
            </a:bodyPr>
            <a:lstStyle/>
            <a:p>
              <a:pPr marL="12700">
                <a:spcBef>
                  <a:spcPts val="100"/>
                </a:spcBef>
              </a:pPr>
              <a:r>
                <a:rPr sz="1600" dirty="0">
                  <a:latin typeface="游ゴシック"/>
                  <a:cs typeface="游ゴシック"/>
                </a:rPr>
                <a:t>⑤</a:t>
              </a:r>
            </a:p>
          </p:txBody>
        </p:sp>
        <p:sp>
          <p:nvSpPr>
            <p:cNvPr id="26" name="正方形/長方形 25">
              <a:extLst>
                <a:ext uri="{FF2B5EF4-FFF2-40B4-BE49-F238E27FC236}">
                  <a16:creationId xmlns:a16="http://schemas.microsoft.com/office/drawing/2014/main" id="{5C429768-084E-406C-8EFF-FABC89316921}"/>
                </a:ext>
              </a:extLst>
            </p:cNvPr>
            <p:cNvSpPr/>
            <p:nvPr/>
          </p:nvSpPr>
          <p:spPr>
            <a:xfrm>
              <a:off x="15117783" y="3989576"/>
              <a:ext cx="457200" cy="338554"/>
            </a:xfrm>
            <a:prstGeom prst="rect">
              <a:avLst/>
            </a:prstGeom>
          </p:spPr>
          <p:txBody>
            <a:bodyPr wrap="square">
              <a:spAutoFit/>
            </a:bodyPr>
            <a:lstStyle/>
            <a:p>
              <a:pPr>
                <a:spcBef>
                  <a:spcPts val="100"/>
                </a:spcBef>
              </a:pPr>
              <a:r>
                <a:rPr lang="ja-JP" altLang="en-US" sz="1600" dirty="0">
                  <a:latin typeface="メイリオ" panose="020B0604030504040204" pitchFamily="50" charset="-128"/>
                  <a:ea typeface="メイリオ" panose="020B0604030504040204" pitchFamily="50" charset="-128"/>
                  <a:cs typeface="游ゴシック"/>
                </a:rPr>
                <a:t>④</a:t>
              </a:r>
            </a:p>
          </p:txBody>
        </p:sp>
      </p:grpSp>
      <p:sp>
        <p:nvSpPr>
          <p:cNvPr id="3" name="正方形/長方形 2">
            <a:extLst>
              <a:ext uri="{FF2B5EF4-FFF2-40B4-BE49-F238E27FC236}">
                <a16:creationId xmlns:a16="http://schemas.microsoft.com/office/drawing/2014/main" id="{5BEF9205-A611-405C-9973-74F1A1858BAC}"/>
              </a:ext>
            </a:extLst>
          </p:cNvPr>
          <p:cNvSpPr/>
          <p:nvPr/>
        </p:nvSpPr>
        <p:spPr>
          <a:xfrm>
            <a:off x="14888890" y="4939025"/>
            <a:ext cx="1287212" cy="461665"/>
          </a:xfrm>
          <a:prstGeom prst="rect">
            <a:avLst/>
          </a:prstGeom>
        </p:spPr>
        <p:txBody>
          <a:bodyPr wrap="none">
            <a:spAutoFit/>
          </a:bodyPr>
          <a:lstStyle/>
          <a:p>
            <a:r>
              <a:rPr lang="ja-JP" altLang="en-US" sz="2400" spc="229" dirty="0">
                <a:latin typeface="メイリオ" panose="020B0604030504040204" pitchFamily="50" charset="-128"/>
                <a:ea typeface="メイリオ" panose="020B0604030504040204" pitchFamily="50" charset="-128"/>
                <a:cs typeface="MS UI Gothic"/>
              </a:rPr>
              <a:t>図</a:t>
            </a:r>
            <a:r>
              <a:rPr lang="en-US" altLang="ja-JP" sz="2400" spc="114" dirty="0">
                <a:latin typeface="メイリオ" panose="020B0604030504040204" pitchFamily="50" charset="-128"/>
                <a:ea typeface="メイリオ" panose="020B0604030504040204" pitchFamily="50" charset="-128"/>
                <a:cs typeface="MS UI Gothic"/>
              </a:rPr>
              <a:t>9-12</a:t>
            </a:r>
            <a:endParaRPr lang="ja-JP" altLang="en-US" sz="2400" dirty="0"/>
          </a:p>
        </p:txBody>
      </p:sp>
      <p:sp>
        <p:nvSpPr>
          <p:cNvPr id="29" name="正方形/長方形 28">
            <a:extLst>
              <a:ext uri="{FF2B5EF4-FFF2-40B4-BE49-F238E27FC236}">
                <a16:creationId xmlns:a16="http://schemas.microsoft.com/office/drawing/2014/main" id="{01E7770B-46BB-4DDC-9A7E-4294B2EE1505}"/>
              </a:ext>
            </a:extLst>
          </p:cNvPr>
          <p:cNvSpPr/>
          <p:nvPr/>
        </p:nvSpPr>
        <p:spPr>
          <a:xfrm>
            <a:off x="15085584" y="9467235"/>
            <a:ext cx="1287212" cy="461665"/>
          </a:xfrm>
          <a:prstGeom prst="rect">
            <a:avLst/>
          </a:prstGeom>
        </p:spPr>
        <p:txBody>
          <a:bodyPr wrap="none">
            <a:spAutoFit/>
          </a:bodyPr>
          <a:lstStyle/>
          <a:p>
            <a:r>
              <a:rPr lang="ja-JP" altLang="en-US" sz="2400" spc="229" dirty="0">
                <a:latin typeface="メイリオ" panose="020B0604030504040204" pitchFamily="50" charset="-128"/>
                <a:ea typeface="メイリオ" panose="020B0604030504040204" pitchFamily="50" charset="-128"/>
                <a:cs typeface="MS UI Gothic"/>
              </a:rPr>
              <a:t>図</a:t>
            </a:r>
            <a:r>
              <a:rPr lang="en-US" altLang="ja-JP" sz="2400" spc="114" dirty="0">
                <a:latin typeface="メイリオ" panose="020B0604030504040204" pitchFamily="50" charset="-128"/>
                <a:ea typeface="メイリオ" panose="020B0604030504040204" pitchFamily="50" charset="-128"/>
                <a:cs typeface="MS UI Gothic"/>
              </a:rPr>
              <a:t>9-13</a:t>
            </a:r>
            <a:endParaRPr lang="ja-JP" altLang="en-US" sz="2400" dirty="0"/>
          </a:p>
        </p:txBody>
      </p:sp>
      <p:pic>
        <p:nvPicPr>
          <p:cNvPr id="30" name="図 29">
            <a:extLst>
              <a:ext uri="{FF2B5EF4-FFF2-40B4-BE49-F238E27FC236}">
                <a16:creationId xmlns:a16="http://schemas.microsoft.com/office/drawing/2014/main" id="{0FE4BCCA-010E-46BD-B603-DF0193B1BB32}"/>
              </a:ext>
            </a:extLst>
          </p:cNvPr>
          <p:cNvPicPr>
            <a:picLocks noChangeAspect="1"/>
          </p:cNvPicPr>
          <p:nvPr/>
        </p:nvPicPr>
        <p:blipFill>
          <a:blip r:embed="rId7"/>
          <a:stretch>
            <a:fillRect/>
          </a:stretch>
        </p:blipFill>
        <p:spPr>
          <a:xfrm>
            <a:off x="2422321" y="7026649"/>
            <a:ext cx="2953910" cy="2650139"/>
          </a:xfrm>
          <a:prstGeom prst="rect">
            <a:avLst/>
          </a:prstGeom>
        </p:spPr>
      </p:pic>
      <p:sp>
        <p:nvSpPr>
          <p:cNvPr id="31" name="正方形/長方形 30">
            <a:extLst>
              <a:ext uri="{FF2B5EF4-FFF2-40B4-BE49-F238E27FC236}">
                <a16:creationId xmlns:a16="http://schemas.microsoft.com/office/drawing/2014/main" id="{72C19518-E0B3-4F53-A9B5-3A0D55370A65}"/>
              </a:ext>
            </a:extLst>
          </p:cNvPr>
          <p:cNvSpPr/>
          <p:nvPr/>
        </p:nvSpPr>
        <p:spPr>
          <a:xfrm>
            <a:off x="5677024" y="7379076"/>
            <a:ext cx="5262979" cy="1200329"/>
          </a:xfrm>
          <a:prstGeom prst="rect">
            <a:avLst/>
          </a:prstGeom>
        </p:spPr>
        <p:txBody>
          <a:bodyPr wrap="none">
            <a:spAutoFit/>
          </a:bodyPr>
          <a:lstStyle/>
          <a:p>
            <a:r>
              <a:rPr lang="ja-JP" altLang="en-US" dirty="0">
                <a:latin typeface="メイリオ" panose="020B0604030504040204" pitchFamily="50" charset="-128"/>
                <a:ea typeface="メイリオ" panose="020B0604030504040204" pitchFamily="50" charset="-128"/>
                <a:cs typeface="MS UI Gothic"/>
              </a:rPr>
              <a:t>ツールメニュから「回路</a:t>
            </a:r>
            <a:r>
              <a:rPr lang="ja-JP" altLang="en-US" dirty="0" err="1">
                <a:latin typeface="メイリオ" panose="020B0604030504040204" pitchFamily="50" charset="-128"/>
                <a:ea typeface="メイリオ" panose="020B0604030504040204" pitchFamily="50" charset="-128"/>
                <a:cs typeface="MS UI Gothic"/>
              </a:rPr>
              <a:t>ず</a:t>
            </a:r>
            <a:r>
              <a:rPr lang="ja-JP" altLang="en-US" dirty="0">
                <a:latin typeface="メイリオ" panose="020B0604030504040204" pitchFamily="50" charset="-128"/>
                <a:ea typeface="メイリオ" panose="020B0604030504040204" pitchFamily="50" charset="-128"/>
                <a:cs typeface="MS UI Gothic"/>
              </a:rPr>
              <a:t>から基板を更新」で</a:t>
            </a:r>
            <a:endParaRPr lang="en-US" altLang="ja-JP" dirty="0">
              <a:latin typeface="メイリオ" panose="020B0604030504040204" pitchFamily="50" charset="-128"/>
              <a:ea typeface="メイリオ" panose="020B0604030504040204" pitchFamily="50" charset="-128"/>
              <a:cs typeface="MS UI Gothic"/>
            </a:endParaRPr>
          </a:p>
          <a:p>
            <a:r>
              <a:rPr lang="ja-JP" altLang="en-US" dirty="0">
                <a:latin typeface="メイリオ" panose="020B0604030504040204" pitchFamily="50" charset="-128"/>
                <a:ea typeface="メイリオ" panose="020B0604030504040204" pitchFamily="50" charset="-128"/>
                <a:cs typeface="MS UI Gothic"/>
              </a:rPr>
              <a:t>ネットリストを使わず貼り付け配置が可能です。</a:t>
            </a:r>
            <a:endParaRPr lang="en-US" altLang="ja-JP" dirty="0">
              <a:latin typeface="メイリオ" panose="020B0604030504040204" pitchFamily="50" charset="-128"/>
              <a:ea typeface="メイリオ" panose="020B0604030504040204" pitchFamily="50" charset="-128"/>
              <a:cs typeface="MS UI Gothic"/>
            </a:endParaRPr>
          </a:p>
          <a:p>
            <a:r>
              <a:rPr lang="ja-JP" altLang="en-US" dirty="0">
                <a:latin typeface="メイリオ" panose="020B0604030504040204" pitchFamily="50" charset="-128"/>
                <a:ea typeface="メイリオ" panose="020B0604030504040204" pitchFamily="50" charset="-128"/>
                <a:cs typeface="MS UI Gothic"/>
              </a:rPr>
              <a:t>修正等にはこちらを使うと便利です。</a:t>
            </a:r>
            <a:endParaRPr lang="en-US" altLang="ja-JP" dirty="0">
              <a:latin typeface="メイリオ" panose="020B0604030504040204" pitchFamily="50" charset="-128"/>
              <a:ea typeface="メイリオ" panose="020B0604030504040204" pitchFamily="50" charset="-128"/>
              <a:cs typeface="MS UI Gothic"/>
            </a:endParaRPr>
          </a:p>
          <a:p>
            <a:r>
              <a:rPr lang="ja-JP" altLang="en-US" dirty="0">
                <a:latin typeface="メイリオ" panose="020B0604030504040204" pitchFamily="50" charset="-128"/>
                <a:ea typeface="メイリオ" panose="020B0604030504040204" pitchFamily="50" charset="-128"/>
                <a:cs typeface="MS UI Gothic"/>
              </a:rPr>
              <a:t>修正後、ネットリストの更新を忘れず行います。</a:t>
            </a:r>
            <a:endParaRPr lang="en-US" altLang="ja-JP" dirty="0">
              <a:latin typeface="メイリオ" panose="020B0604030504040204" pitchFamily="50" charset="-128"/>
              <a:ea typeface="メイリオ" panose="020B0604030504040204" pitchFamily="50" charset="-128"/>
              <a:cs typeface="MS UI Gothic"/>
            </a:endParaRPr>
          </a:p>
        </p:txBody>
      </p:sp>
      <p:sp>
        <p:nvSpPr>
          <p:cNvPr id="32" name="スライド番号プレースホルダー 4">
            <a:extLst>
              <a:ext uri="{FF2B5EF4-FFF2-40B4-BE49-F238E27FC236}">
                <a16:creationId xmlns:a16="http://schemas.microsoft.com/office/drawing/2014/main" id="{78F976C2-0F94-42BF-9D2F-CBF9DB6EB956}"/>
              </a:ext>
            </a:extLst>
          </p:cNvPr>
          <p:cNvSpPr txBox="1">
            <a:spLocks/>
          </p:cNvSpPr>
          <p:nvPr/>
        </p:nvSpPr>
        <p:spPr>
          <a:xfrm>
            <a:off x="17810956" y="96733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52</a:t>
            </a:fld>
            <a:endParaRPr lang="en-US" altLang="ja-JP" sz="2400" spc="17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784955" y="6746504"/>
            <a:ext cx="14568801" cy="1087605"/>
          </a:xfrm>
          <a:prstGeom prst="rect">
            <a:avLst/>
          </a:prstGeom>
        </p:spPr>
        <p:txBody>
          <a:bodyPr vert="horz" wrap="square" lIns="0" tIns="12700" rIns="0" bIns="0" rtlCol="0">
            <a:spAutoFit/>
          </a:bodyPr>
          <a:lstStyle/>
          <a:p>
            <a:pPr marL="12700" marR="5080">
              <a:lnSpc>
                <a:spcPct val="152200"/>
              </a:lnSpc>
              <a:spcBef>
                <a:spcPts val="200"/>
              </a:spcBef>
            </a:pPr>
            <a:r>
              <a:rPr lang="ja-JP" altLang="en-US" sz="2400" spc="459" dirty="0">
                <a:latin typeface="メイリオ" panose="020B0604030504040204" pitchFamily="50" charset="-128"/>
                <a:ea typeface="メイリオ" panose="020B0604030504040204" pitchFamily="50" charset="-128"/>
                <a:cs typeface="MS UI Gothic"/>
              </a:rPr>
              <a:t>フ</a:t>
            </a:r>
            <a:r>
              <a:rPr lang="ja-JP" altLang="en-US" sz="2400" spc="395" dirty="0">
                <a:latin typeface="メイリオ" panose="020B0604030504040204" pitchFamily="50" charset="-128"/>
                <a:ea typeface="メイリオ" panose="020B0604030504040204" pitchFamily="50" charset="-128"/>
                <a:cs typeface="MS UI Gothic"/>
              </a:rPr>
              <a:t>ッ</a:t>
            </a:r>
            <a:r>
              <a:rPr lang="ja-JP" altLang="en-US" sz="2400" spc="229" dirty="0">
                <a:latin typeface="メイリオ" panose="020B0604030504040204" pitchFamily="50" charset="-128"/>
                <a:ea typeface="メイリオ" panose="020B0604030504040204" pitchFamily="50" charset="-128"/>
                <a:cs typeface="MS UI Gothic"/>
              </a:rPr>
              <a:t>ト</a:t>
            </a:r>
            <a:r>
              <a:rPr lang="ja-JP" altLang="en-US" sz="2400" spc="135" dirty="0">
                <a:latin typeface="メイリオ" panose="020B0604030504040204" pitchFamily="50" charset="-128"/>
                <a:ea typeface="メイリオ" panose="020B0604030504040204" pitchFamily="50" charset="-128"/>
                <a:cs typeface="MS UI Gothic"/>
              </a:rPr>
              <a:t>プ</a:t>
            </a:r>
            <a:r>
              <a:rPr lang="ja-JP" altLang="en-US" sz="2400" spc="105" dirty="0">
                <a:latin typeface="メイリオ" panose="020B0604030504040204" pitchFamily="50" charset="-128"/>
                <a:ea typeface="メイリオ" panose="020B0604030504040204" pitchFamily="50" charset="-128"/>
                <a:cs typeface="MS UI Gothic"/>
              </a:rPr>
              <a:t>リ</a:t>
            </a:r>
            <a:r>
              <a:rPr lang="ja-JP" altLang="en-US" sz="2400" spc="135" dirty="0">
                <a:latin typeface="メイリオ" panose="020B0604030504040204" pitchFamily="50" charset="-128"/>
                <a:ea typeface="メイリオ" panose="020B0604030504040204" pitchFamily="50" charset="-128"/>
                <a:cs typeface="MS UI Gothic"/>
              </a:rPr>
              <a:t>ン</a:t>
            </a:r>
            <a:r>
              <a:rPr lang="ja-JP" altLang="en-US" sz="2400" spc="125" dirty="0">
                <a:latin typeface="メイリオ" panose="020B0604030504040204" pitchFamily="50" charset="-128"/>
                <a:ea typeface="メイリオ" panose="020B0604030504040204" pitchFamily="50" charset="-128"/>
                <a:cs typeface="MS UI Gothic"/>
              </a:rPr>
              <a:t>ト</a:t>
            </a:r>
            <a:r>
              <a:rPr lang="ja-JP" altLang="en-US" sz="2400" spc="145" dirty="0">
                <a:latin typeface="メイリオ" panose="020B0604030504040204" pitchFamily="50" charset="-128"/>
                <a:ea typeface="メイリオ" panose="020B0604030504040204" pitchFamily="50" charset="-128"/>
                <a:cs typeface="MS UI Gothic"/>
              </a:rPr>
              <a:t>の</a:t>
            </a:r>
            <a:r>
              <a:rPr lang="ja-JP" altLang="en-US" sz="2400" spc="180" dirty="0">
                <a:latin typeface="メイリオ" panose="020B0604030504040204" pitchFamily="50" charset="-128"/>
                <a:ea typeface="メイリオ" panose="020B0604030504040204" pitchFamily="50" charset="-128"/>
                <a:cs typeface="MS UI Gothic"/>
              </a:rPr>
              <a:t>移動</a:t>
            </a:r>
            <a:r>
              <a:rPr lang="ja-JP" altLang="en-US" sz="2400" spc="120" dirty="0">
                <a:latin typeface="メイリオ" panose="020B0604030504040204" pitchFamily="50" charset="-128"/>
                <a:ea typeface="メイリオ" panose="020B0604030504040204" pitchFamily="50" charset="-128"/>
                <a:cs typeface="MS UI Gothic"/>
              </a:rPr>
              <a:t>，</a:t>
            </a:r>
            <a:r>
              <a:rPr lang="ja-JP" altLang="en-US" sz="2400" spc="180" dirty="0">
                <a:latin typeface="メイリオ" panose="020B0604030504040204" pitchFamily="50" charset="-128"/>
                <a:ea typeface="メイリオ" panose="020B0604030504040204" pitchFamily="50" charset="-128"/>
                <a:cs typeface="MS UI Gothic"/>
              </a:rPr>
              <a:t>回転等</a:t>
            </a:r>
            <a:r>
              <a:rPr lang="ja-JP" altLang="en-US" sz="2400" spc="140" dirty="0">
                <a:latin typeface="メイリオ" panose="020B0604030504040204" pitchFamily="50" charset="-128"/>
                <a:ea typeface="メイリオ" panose="020B0604030504040204" pitchFamily="50" charset="-128"/>
                <a:cs typeface="MS UI Gothic"/>
              </a:rPr>
              <a:t>に</a:t>
            </a:r>
            <a:r>
              <a:rPr lang="ja-JP" altLang="en-US" sz="2400" spc="155" dirty="0">
                <a:latin typeface="メイリオ" panose="020B0604030504040204" pitchFamily="50" charset="-128"/>
                <a:ea typeface="メイリオ" panose="020B0604030504040204" pitchFamily="50" charset="-128"/>
                <a:cs typeface="MS UI Gothic"/>
              </a:rPr>
              <a:t>は</a:t>
            </a:r>
            <a:r>
              <a:rPr lang="ja-JP" altLang="en-US" sz="2400" spc="180" dirty="0">
                <a:latin typeface="メイリオ" panose="020B0604030504040204" pitchFamily="50" charset="-128"/>
                <a:ea typeface="メイリオ" panose="020B0604030504040204" pitchFamily="50" charset="-128"/>
                <a:cs typeface="MS UI Gothic"/>
              </a:rPr>
              <a:t>回路図</a:t>
            </a:r>
            <a:r>
              <a:rPr lang="ja-JP" altLang="en-US" sz="2400" spc="100" dirty="0">
                <a:latin typeface="メイリオ" panose="020B0604030504040204" pitchFamily="50" charset="-128"/>
                <a:ea typeface="メイリオ" panose="020B0604030504040204" pitchFamily="50" charset="-128"/>
                <a:cs typeface="MS UI Gothic"/>
              </a:rPr>
              <a:t>エ</a:t>
            </a:r>
            <a:r>
              <a:rPr lang="ja-JP" altLang="en-US" sz="2400" spc="120" dirty="0">
                <a:latin typeface="メイリオ" panose="020B0604030504040204" pitchFamily="50" charset="-128"/>
                <a:ea typeface="メイリオ" panose="020B0604030504040204" pitchFamily="50" charset="-128"/>
                <a:cs typeface="MS UI Gothic"/>
              </a:rPr>
              <a:t>デ</a:t>
            </a:r>
            <a:r>
              <a:rPr lang="ja-JP" altLang="en-US" sz="2400" spc="135" dirty="0">
                <a:latin typeface="メイリオ" panose="020B0604030504040204" pitchFamily="50" charset="-128"/>
                <a:ea typeface="メイリオ" panose="020B0604030504040204" pitchFamily="50" charset="-128"/>
                <a:cs typeface="MS UI Gothic"/>
              </a:rPr>
              <a:t>ィ</a:t>
            </a:r>
            <a:r>
              <a:rPr lang="ja-JP" altLang="en-US" sz="2400" spc="165" dirty="0">
                <a:latin typeface="メイリオ" panose="020B0604030504040204" pitchFamily="50" charset="-128"/>
                <a:ea typeface="メイリオ" panose="020B0604030504040204" pitchFamily="50" charset="-128"/>
                <a:cs typeface="MS UI Gothic"/>
              </a:rPr>
              <a:t>タ</a:t>
            </a:r>
            <a:r>
              <a:rPr lang="ja-JP" altLang="en-US" sz="2400" spc="150" dirty="0">
                <a:latin typeface="メイリオ" panose="020B0604030504040204" pitchFamily="50" charset="-128"/>
                <a:ea typeface="メイリオ" panose="020B0604030504040204" pitchFamily="50" charset="-128"/>
                <a:cs typeface="MS UI Gothic"/>
              </a:rPr>
              <a:t>と</a:t>
            </a:r>
            <a:r>
              <a:rPr lang="ja-JP" altLang="en-US" sz="2400" spc="240" dirty="0">
                <a:latin typeface="メイリオ" panose="020B0604030504040204" pitchFamily="50" charset="-128"/>
                <a:ea typeface="メイリオ" panose="020B0604030504040204" pitchFamily="50" charset="-128"/>
                <a:cs typeface="MS UI Gothic"/>
              </a:rPr>
              <a:t>同様</a:t>
            </a:r>
            <a:r>
              <a:rPr lang="ja-JP" altLang="en-US" sz="2400" spc="195" dirty="0">
                <a:latin typeface="メイリオ" panose="020B0604030504040204" pitchFamily="50" charset="-128"/>
                <a:ea typeface="メイリオ" panose="020B0604030504040204" pitchFamily="50" charset="-128"/>
                <a:cs typeface="MS UI Gothic"/>
              </a:rPr>
              <a:t>の</a:t>
            </a:r>
            <a:r>
              <a:rPr lang="ja-JP" altLang="en-US" sz="2400" spc="240" dirty="0">
                <a:latin typeface="メイリオ" panose="020B0604030504040204" pitchFamily="50" charset="-128"/>
                <a:ea typeface="メイリオ" panose="020B0604030504040204" pitchFamily="50" charset="-128"/>
                <a:cs typeface="MS UI Gothic"/>
              </a:rPr>
              <a:t>編集機能</a:t>
            </a:r>
            <a:r>
              <a:rPr lang="ja-JP" altLang="en-US" sz="2400" spc="200" dirty="0">
                <a:latin typeface="メイリオ" panose="020B0604030504040204" pitchFamily="50" charset="-128"/>
                <a:ea typeface="メイリオ" panose="020B0604030504040204" pitchFamily="50" charset="-128"/>
                <a:cs typeface="MS UI Gothic"/>
              </a:rPr>
              <a:t>が</a:t>
            </a:r>
            <a:r>
              <a:rPr lang="ja-JP" altLang="en-US" sz="2400" spc="180" dirty="0">
                <a:latin typeface="メイリオ" panose="020B0604030504040204" pitchFamily="50" charset="-128"/>
                <a:ea typeface="メイリオ" panose="020B0604030504040204" pitchFamily="50" charset="-128"/>
                <a:cs typeface="MS UI Gothic"/>
              </a:rPr>
              <a:t>レ</a:t>
            </a:r>
            <a:r>
              <a:rPr lang="ja-JP" altLang="en-US" sz="2400" spc="175" dirty="0">
                <a:latin typeface="メイリオ" panose="020B0604030504040204" pitchFamily="50" charset="-128"/>
                <a:ea typeface="メイリオ" panose="020B0604030504040204" pitchFamily="50" charset="-128"/>
                <a:cs typeface="MS UI Gothic"/>
              </a:rPr>
              <a:t>イ</a:t>
            </a:r>
            <a:r>
              <a:rPr lang="ja-JP" altLang="en-US" sz="2400" spc="180" dirty="0">
                <a:latin typeface="メイリオ" panose="020B0604030504040204" pitchFamily="50" charset="-128"/>
                <a:ea typeface="メイリオ" panose="020B0604030504040204" pitchFamily="50" charset="-128"/>
                <a:cs typeface="MS UI Gothic"/>
              </a:rPr>
              <a:t>ア</a:t>
            </a:r>
            <a:r>
              <a:rPr lang="ja-JP" altLang="en-US" sz="2400" spc="175" dirty="0">
                <a:latin typeface="メイリオ" panose="020B0604030504040204" pitchFamily="50" charset="-128"/>
                <a:ea typeface="メイリオ" panose="020B0604030504040204" pitchFamily="50" charset="-128"/>
                <a:cs typeface="MS UI Gothic"/>
              </a:rPr>
              <a:t>ウ</a:t>
            </a:r>
            <a:r>
              <a:rPr lang="ja-JP" altLang="en-US" sz="2400" spc="135" dirty="0">
                <a:latin typeface="メイリオ" panose="020B0604030504040204" pitchFamily="50" charset="-128"/>
                <a:ea typeface="メイリオ" panose="020B0604030504040204" pitchFamily="50" charset="-128"/>
                <a:cs typeface="MS UI Gothic"/>
              </a:rPr>
              <a:t>ト</a:t>
            </a:r>
            <a:r>
              <a:rPr lang="ja-JP" altLang="en-US" sz="2400" spc="245" dirty="0">
                <a:latin typeface="メイリオ" panose="020B0604030504040204" pitchFamily="50" charset="-128"/>
                <a:ea typeface="メイリオ" panose="020B0604030504040204" pitchFamily="50" charset="-128"/>
                <a:cs typeface="MS UI Gothic"/>
              </a:rPr>
              <a:t>エ</a:t>
            </a:r>
            <a:r>
              <a:rPr lang="ja-JP" altLang="en-US" sz="2400" spc="120" dirty="0">
                <a:latin typeface="メイリオ" panose="020B0604030504040204" pitchFamily="50" charset="-128"/>
                <a:ea typeface="メイリオ" panose="020B0604030504040204" pitchFamily="50" charset="-128"/>
                <a:cs typeface="MS UI Gothic"/>
              </a:rPr>
              <a:t>デ</a:t>
            </a:r>
            <a:r>
              <a:rPr lang="ja-JP" altLang="en-US" sz="2400" spc="195" dirty="0">
                <a:latin typeface="メイリオ" panose="020B0604030504040204" pitchFamily="50" charset="-128"/>
                <a:ea typeface="メイリオ" panose="020B0604030504040204" pitchFamily="50" charset="-128"/>
                <a:cs typeface="MS UI Gothic"/>
              </a:rPr>
              <a:t>ィ</a:t>
            </a:r>
            <a:r>
              <a:rPr lang="ja-JP" altLang="en-US" sz="2400" spc="240" dirty="0">
                <a:latin typeface="メイリオ" panose="020B0604030504040204" pitchFamily="50" charset="-128"/>
                <a:ea typeface="メイリオ" panose="020B0604030504040204" pitchFamily="50" charset="-128"/>
                <a:cs typeface="MS UI Gothic"/>
              </a:rPr>
              <a:t>タ</a:t>
            </a:r>
            <a:r>
              <a:rPr lang="ja-JP" altLang="en-US" sz="2400" spc="280" dirty="0">
                <a:latin typeface="メイリオ" panose="020B0604030504040204" pitchFamily="50" charset="-128"/>
                <a:ea typeface="メイリオ" panose="020B0604030504040204" pitchFamily="50" charset="-128"/>
                <a:cs typeface="MS UI Gothic"/>
              </a:rPr>
              <a:t>で</a:t>
            </a:r>
            <a:r>
              <a:rPr lang="ja-JP" altLang="en-US" sz="2400" spc="265" dirty="0">
                <a:latin typeface="メイリオ" panose="020B0604030504040204" pitchFamily="50" charset="-128"/>
                <a:ea typeface="メイリオ" panose="020B0604030504040204" pitchFamily="50" charset="-128"/>
                <a:cs typeface="MS UI Gothic"/>
              </a:rPr>
              <a:t>も</a:t>
            </a:r>
            <a:r>
              <a:rPr lang="ja-JP" altLang="en-US" sz="2400" spc="345" dirty="0">
                <a:latin typeface="メイリオ" panose="020B0604030504040204" pitchFamily="50" charset="-128"/>
                <a:ea typeface="メイリオ" panose="020B0604030504040204" pitchFamily="50" charset="-128"/>
                <a:cs typeface="MS UI Gothic"/>
              </a:rPr>
              <a:t>使 </a:t>
            </a:r>
            <a:r>
              <a:rPr lang="ja-JP" altLang="en-US" sz="2400" spc="270" dirty="0">
                <a:latin typeface="メイリオ" panose="020B0604030504040204" pitchFamily="50" charset="-128"/>
                <a:ea typeface="メイリオ" panose="020B0604030504040204" pitchFamily="50" charset="-128"/>
                <a:cs typeface="MS UI Gothic"/>
              </a:rPr>
              <a:t>え</a:t>
            </a:r>
            <a:r>
              <a:rPr lang="ja-JP" altLang="en-US" sz="2400" spc="254" dirty="0">
                <a:latin typeface="メイリオ" panose="020B0604030504040204" pitchFamily="50" charset="-128"/>
                <a:ea typeface="メイリオ" panose="020B0604030504040204" pitchFamily="50" charset="-128"/>
                <a:cs typeface="MS UI Gothic"/>
              </a:rPr>
              <a:t>ま</a:t>
            </a:r>
            <a:r>
              <a:rPr lang="ja-JP" altLang="en-US" sz="2400" spc="70" dirty="0">
                <a:latin typeface="メイリオ" panose="020B0604030504040204" pitchFamily="50" charset="-128"/>
                <a:ea typeface="メイリオ" panose="020B0604030504040204" pitchFamily="50" charset="-128"/>
                <a:cs typeface="MS UI Gothic"/>
              </a:rPr>
              <a:t>す</a:t>
            </a:r>
            <a:r>
              <a:rPr lang="ja-JP" altLang="en-US" sz="2400" spc="140" dirty="0">
                <a:latin typeface="メイリオ" panose="020B0604030504040204" pitchFamily="50" charset="-128"/>
                <a:ea typeface="メイリオ" panose="020B0604030504040204" pitchFamily="50" charset="-128"/>
                <a:cs typeface="MS UI Gothic"/>
              </a:rPr>
              <a:t>。</a:t>
            </a:r>
            <a:r>
              <a:rPr lang="ja-JP" altLang="en-US" sz="2400" spc="210" dirty="0">
                <a:latin typeface="メイリオ" panose="020B0604030504040204" pitchFamily="50" charset="-128"/>
                <a:ea typeface="メイリオ" panose="020B0604030504040204" pitchFamily="50" charset="-128"/>
                <a:cs typeface="MS UI Gothic"/>
              </a:rPr>
              <a:t>表</a:t>
            </a:r>
            <a:r>
              <a:rPr lang="en-US" altLang="ja-JP" sz="2400" spc="105" dirty="0">
                <a:latin typeface="メイリオ" panose="020B0604030504040204" pitchFamily="50" charset="-128"/>
                <a:ea typeface="メイリオ" panose="020B0604030504040204" pitchFamily="50" charset="-128"/>
                <a:cs typeface="MS UI Gothic"/>
              </a:rPr>
              <a:t>9-3</a:t>
            </a:r>
            <a:endParaRPr lang="ja-JP" altLang="en-US" sz="2400" dirty="0">
              <a:latin typeface="メイリオ" panose="020B0604030504040204" pitchFamily="50" charset="-128"/>
              <a:ea typeface="メイリオ" panose="020B0604030504040204" pitchFamily="50" charset="-128"/>
              <a:cs typeface="MS UI Gothic"/>
            </a:endParaRPr>
          </a:p>
        </p:txBody>
      </p:sp>
      <p:sp>
        <p:nvSpPr>
          <p:cNvPr id="3" name="object 3"/>
          <p:cNvSpPr txBox="1"/>
          <p:nvPr/>
        </p:nvSpPr>
        <p:spPr>
          <a:xfrm>
            <a:off x="2698167" y="7723486"/>
            <a:ext cx="15023321" cy="1646348"/>
          </a:xfrm>
          <a:prstGeom prst="rect">
            <a:avLst/>
          </a:prstGeom>
        </p:spPr>
        <p:txBody>
          <a:bodyPr vert="horz" wrap="square" lIns="0" tIns="12700" rIns="0" bIns="0" rtlCol="0">
            <a:spAutoFit/>
          </a:bodyPr>
          <a:lstStyle/>
          <a:p>
            <a:pPr marL="12700" marR="5080">
              <a:lnSpc>
                <a:spcPct val="159400"/>
              </a:lnSpc>
            </a:pPr>
            <a:r>
              <a:rPr sz="2400" spc="409" dirty="0" err="1">
                <a:latin typeface="メイリオ" panose="020B0604030504040204" pitchFamily="50" charset="-128"/>
                <a:ea typeface="メイリオ" panose="020B0604030504040204" pitchFamily="50" charset="-128"/>
                <a:cs typeface="MS UI Gothic"/>
              </a:rPr>
              <a:t>ラ</a:t>
            </a:r>
            <a:r>
              <a:rPr sz="2400" spc="345" dirty="0" err="1">
                <a:latin typeface="メイリオ" panose="020B0604030504040204" pitchFamily="50" charset="-128"/>
                <a:ea typeface="メイリオ" panose="020B0604030504040204" pitchFamily="50" charset="-128"/>
                <a:cs typeface="MS UI Gothic"/>
              </a:rPr>
              <a:t>ッ</a:t>
            </a:r>
            <a:r>
              <a:rPr sz="2400" spc="434" dirty="0" err="1">
                <a:latin typeface="メイリオ" panose="020B0604030504040204" pitchFamily="50" charset="-128"/>
                <a:ea typeface="メイリオ" panose="020B0604030504040204" pitchFamily="50" charset="-128"/>
                <a:cs typeface="MS UI Gothic"/>
              </a:rPr>
              <a:t>ツ</a:t>
            </a:r>
            <a:r>
              <a:rPr sz="2400" spc="480" dirty="0" err="1">
                <a:latin typeface="メイリオ" panose="020B0604030504040204" pitchFamily="50" charset="-128"/>
                <a:ea typeface="メイリオ" panose="020B0604030504040204" pitchFamily="50" charset="-128"/>
                <a:cs typeface="MS UI Gothic"/>
              </a:rPr>
              <a:t>ネ</a:t>
            </a:r>
            <a:r>
              <a:rPr sz="2400" spc="455" dirty="0" err="1">
                <a:latin typeface="メイリオ" panose="020B0604030504040204" pitchFamily="50" charset="-128"/>
                <a:ea typeface="メイリオ" panose="020B0604030504040204" pitchFamily="50" charset="-128"/>
                <a:cs typeface="MS UI Gothic"/>
              </a:rPr>
              <a:t>ス</a:t>
            </a:r>
            <a:r>
              <a:rPr sz="2400" spc="420" dirty="0" err="1">
                <a:latin typeface="メイリオ" panose="020B0604030504040204" pitchFamily="50" charset="-128"/>
                <a:ea typeface="メイリオ" panose="020B0604030504040204" pitchFamily="50" charset="-128"/>
                <a:cs typeface="MS UI Gothic"/>
              </a:rPr>
              <a:t>ト</a:t>
            </a:r>
            <a:r>
              <a:rPr sz="2400" spc="305" dirty="0" err="1">
                <a:latin typeface="メイリオ" panose="020B0604030504040204" pitchFamily="50" charset="-128"/>
                <a:ea typeface="メイリオ" panose="020B0604030504040204" pitchFamily="50" charset="-128"/>
                <a:cs typeface="MS UI Gothic"/>
              </a:rPr>
              <a:t>（</a:t>
            </a:r>
            <a:r>
              <a:rPr sz="2400" spc="400" dirty="0" err="1">
                <a:latin typeface="メイリオ" panose="020B0604030504040204" pitchFamily="50" charset="-128"/>
                <a:ea typeface="メイリオ" panose="020B0604030504040204" pitchFamily="50" charset="-128"/>
                <a:cs typeface="MS UI Gothic"/>
              </a:rPr>
              <a:t>フ</a:t>
            </a:r>
            <a:r>
              <a:rPr sz="2400" spc="345" dirty="0" err="1">
                <a:latin typeface="メイリオ" panose="020B0604030504040204" pitchFamily="50" charset="-128"/>
                <a:ea typeface="メイリオ" panose="020B0604030504040204" pitchFamily="50" charset="-128"/>
                <a:cs typeface="MS UI Gothic"/>
              </a:rPr>
              <a:t>ッ</a:t>
            </a:r>
            <a:r>
              <a:rPr sz="2400" spc="254" dirty="0" err="1">
                <a:latin typeface="メイリオ" panose="020B0604030504040204" pitchFamily="50" charset="-128"/>
                <a:ea typeface="メイリオ" panose="020B0604030504040204" pitchFamily="50" charset="-128"/>
                <a:cs typeface="MS UI Gothic"/>
              </a:rPr>
              <a:t>ト</a:t>
            </a:r>
            <a:r>
              <a:rPr sz="2400" spc="215" dirty="0" err="1">
                <a:latin typeface="メイリオ" panose="020B0604030504040204" pitchFamily="50" charset="-128"/>
                <a:ea typeface="メイリオ" panose="020B0604030504040204" pitchFamily="50" charset="-128"/>
                <a:cs typeface="MS UI Gothic"/>
              </a:rPr>
              <a:t>プ</a:t>
            </a:r>
            <a:r>
              <a:rPr sz="2400" spc="170" dirty="0" err="1">
                <a:latin typeface="メイリオ" panose="020B0604030504040204" pitchFamily="50" charset="-128"/>
                <a:ea typeface="メイリオ" panose="020B0604030504040204" pitchFamily="50" charset="-128"/>
                <a:cs typeface="MS UI Gothic"/>
              </a:rPr>
              <a:t>リ</a:t>
            </a:r>
            <a:r>
              <a:rPr sz="2400" spc="215" dirty="0" err="1">
                <a:latin typeface="メイリオ" panose="020B0604030504040204" pitchFamily="50" charset="-128"/>
                <a:ea typeface="メイリオ" panose="020B0604030504040204" pitchFamily="50" charset="-128"/>
                <a:cs typeface="MS UI Gothic"/>
              </a:rPr>
              <a:t>ン</a:t>
            </a:r>
            <a:r>
              <a:rPr sz="2400" spc="204" dirty="0" err="1">
                <a:latin typeface="メイリオ" panose="020B0604030504040204" pitchFamily="50" charset="-128"/>
                <a:ea typeface="メイリオ" panose="020B0604030504040204" pitchFamily="50" charset="-128"/>
                <a:cs typeface="MS UI Gothic"/>
              </a:rPr>
              <a:t>ト</a:t>
            </a:r>
            <a:r>
              <a:rPr sz="2400" spc="280" dirty="0" err="1">
                <a:latin typeface="メイリオ" panose="020B0604030504040204" pitchFamily="50" charset="-128"/>
                <a:ea typeface="メイリオ" panose="020B0604030504040204" pitchFamily="50" charset="-128"/>
                <a:cs typeface="MS UI Gothic"/>
              </a:rPr>
              <a:t>端子</a:t>
            </a:r>
            <a:r>
              <a:rPr sz="2400" spc="215" dirty="0" err="1">
                <a:latin typeface="メイリオ" panose="020B0604030504040204" pitchFamily="50" charset="-128"/>
                <a:ea typeface="メイリオ" panose="020B0604030504040204" pitchFamily="50" charset="-128"/>
                <a:cs typeface="MS UI Gothic"/>
              </a:rPr>
              <a:t>を</a:t>
            </a:r>
            <a:r>
              <a:rPr sz="2400" spc="280" dirty="0" err="1">
                <a:latin typeface="メイリオ" panose="020B0604030504040204" pitchFamily="50" charset="-128"/>
                <a:ea typeface="メイリオ" panose="020B0604030504040204" pitchFamily="50" charset="-128"/>
                <a:cs typeface="MS UI Gothic"/>
              </a:rPr>
              <a:t>結</a:t>
            </a:r>
            <a:r>
              <a:rPr sz="2400" spc="120" dirty="0" err="1">
                <a:latin typeface="メイリオ" panose="020B0604030504040204" pitchFamily="50" charset="-128"/>
                <a:ea typeface="メイリオ" panose="020B0604030504040204" pitchFamily="50" charset="-128"/>
                <a:cs typeface="MS UI Gothic"/>
              </a:rPr>
              <a:t>ん</a:t>
            </a:r>
            <a:r>
              <a:rPr sz="2400" spc="280" dirty="0" err="1">
                <a:latin typeface="メイリオ" panose="020B0604030504040204" pitchFamily="50" charset="-128"/>
                <a:ea typeface="メイリオ" panose="020B0604030504040204" pitchFamily="50" charset="-128"/>
                <a:cs typeface="MS UI Gothic"/>
              </a:rPr>
              <a:t>でい</a:t>
            </a:r>
            <a:r>
              <a:rPr sz="2400" spc="265" dirty="0" err="1">
                <a:latin typeface="メイリオ" panose="020B0604030504040204" pitchFamily="50" charset="-128"/>
                <a:ea typeface="メイリオ" panose="020B0604030504040204" pitchFamily="50" charset="-128"/>
                <a:cs typeface="MS UI Gothic"/>
              </a:rPr>
              <a:t>る</a:t>
            </a:r>
            <a:r>
              <a:rPr sz="2400" spc="340" dirty="0" err="1">
                <a:latin typeface="メイリオ" panose="020B0604030504040204" pitchFamily="50" charset="-128"/>
                <a:ea typeface="メイリオ" panose="020B0604030504040204" pitchFamily="50" charset="-128"/>
                <a:cs typeface="MS UI Gothic"/>
              </a:rPr>
              <a:t>細</a:t>
            </a:r>
            <a:r>
              <a:rPr sz="2400" spc="280" dirty="0" err="1">
                <a:latin typeface="メイリオ" panose="020B0604030504040204" pitchFamily="50" charset="-128"/>
                <a:ea typeface="メイリオ" panose="020B0604030504040204" pitchFamily="50" charset="-128"/>
                <a:cs typeface="MS UI Gothic"/>
              </a:rPr>
              <a:t>い</a:t>
            </a:r>
            <a:r>
              <a:rPr sz="2400" spc="340" dirty="0" err="1">
                <a:latin typeface="メイリオ" panose="020B0604030504040204" pitchFamily="50" charset="-128"/>
                <a:ea typeface="メイリオ" panose="020B0604030504040204" pitchFamily="50" charset="-128"/>
                <a:cs typeface="MS UI Gothic"/>
              </a:rPr>
              <a:t>線</a:t>
            </a:r>
            <a:r>
              <a:rPr sz="2400" spc="180" dirty="0" err="1">
                <a:latin typeface="メイリオ" panose="020B0604030504040204" pitchFamily="50" charset="-128"/>
                <a:ea typeface="メイリオ" panose="020B0604030504040204" pitchFamily="50" charset="-128"/>
                <a:cs typeface="MS UI Gothic"/>
              </a:rPr>
              <a:t>）</a:t>
            </a:r>
            <a:r>
              <a:rPr sz="2400" spc="260" dirty="0" err="1">
                <a:latin typeface="メイリオ" panose="020B0604030504040204" pitchFamily="50" charset="-128"/>
                <a:ea typeface="メイリオ" panose="020B0604030504040204" pitchFamily="50" charset="-128"/>
                <a:cs typeface="MS UI Gothic"/>
              </a:rPr>
              <a:t>を</a:t>
            </a:r>
            <a:r>
              <a:rPr sz="2400" spc="340" dirty="0" err="1">
                <a:latin typeface="メイリオ" panose="020B0604030504040204" pitchFamily="50" charset="-128"/>
                <a:ea typeface="メイリオ" panose="020B0604030504040204" pitchFamily="50" charset="-128"/>
                <a:cs typeface="MS UI Gothic"/>
              </a:rPr>
              <a:t>見</a:t>
            </a:r>
            <a:r>
              <a:rPr sz="2400" spc="295" dirty="0" err="1">
                <a:latin typeface="メイリオ" panose="020B0604030504040204" pitchFamily="50" charset="-128"/>
                <a:ea typeface="メイリオ" panose="020B0604030504040204" pitchFamily="50" charset="-128"/>
                <a:cs typeface="MS UI Gothic"/>
              </a:rPr>
              <a:t>な</a:t>
            </a:r>
            <a:r>
              <a:rPr sz="2400" spc="285" dirty="0" err="1">
                <a:latin typeface="メイリオ" panose="020B0604030504040204" pitchFamily="50" charset="-128"/>
                <a:ea typeface="メイリオ" panose="020B0604030504040204" pitchFamily="50" charset="-128"/>
                <a:cs typeface="MS UI Gothic"/>
              </a:rPr>
              <a:t>が</a:t>
            </a:r>
            <a:r>
              <a:rPr sz="2400" spc="240" dirty="0" err="1">
                <a:latin typeface="メイリオ" panose="020B0604030504040204" pitchFamily="50" charset="-128"/>
                <a:ea typeface="メイリオ" panose="020B0604030504040204" pitchFamily="50" charset="-128"/>
                <a:cs typeface="MS UI Gothic"/>
              </a:rPr>
              <a:t>ら</a:t>
            </a:r>
            <a:r>
              <a:rPr sz="2400" spc="235" dirty="0" err="1">
                <a:latin typeface="メイリオ" panose="020B0604030504040204" pitchFamily="50" charset="-128"/>
                <a:ea typeface="メイリオ" panose="020B0604030504040204" pitchFamily="50" charset="-128"/>
                <a:cs typeface="MS UI Gothic"/>
              </a:rPr>
              <a:t>，フ</a:t>
            </a:r>
            <a:r>
              <a:rPr sz="2400" spc="204" dirty="0" err="1">
                <a:latin typeface="メイリオ" panose="020B0604030504040204" pitchFamily="50" charset="-128"/>
                <a:ea typeface="メイリオ" panose="020B0604030504040204" pitchFamily="50" charset="-128"/>
                <a:cs typeface="MS UI Gothic"/>
              </a:rPr>
              <a:t>ッ</a:t>
            </a:r>
            <a:r>
              <a:rPr sz="2400" spc="254" dirty="0" err="1">
                <a:latin typeface="メイリオ" panose="020B0604030504040204" pitchFamily="50" charset="-128"/>
                <a:ea typeface="メイリオ" panose="020B0604030504040204" pitchFamily="50" charset="-128"/>
                <a:cs typeface="MS UI Gothic"/>
              </a:rPr>
              <a:t>ト</a:t>
            </a:r>
            <a:r>
              <a:rPr sz="2400" spc="229" dirty="0" err="1">
                <a:latin typeface="メイリオ" panose="020B0604030504040204" pitchFamily="50" charset="-128"/>
                <a:ea typeface="メイリオ" panose="020B0604030504040204" pitchFamily="50" charset="-128"/>
                <a:cs typeface="MS UI Gothic"/>
              </a:rPr>
              <a:t>プ</a:t>
            </a:r>
            <a:r>
              <a:rPr sz="2400" spc="185" dirty="0" err="1">
                <a:latin typeface="メイリオ" panose="020B0604030504040204" pitchFamily="50" charset="-128"/>
                <a:ea typeface="メイリオ" panose="020B0604030504040204" pitchFamily="50" charset="-128"/>
                <a:cs typeface="MS UI Gothic"/>
              </a:rPr>
              <a:t>リ</a:t>
            </a:r>
            <a:r>
              <a:rPr sz="2400" spc="229" dirty="0" err="1">
                <a:latin typeface="メイリオ" panose="020B0604030504040204" pitchFamily="50" charset="-128"/>
                <a:ea typeface="メイリオ" panose="020B0604030504040204" pitchFamily="50" charset="-128"/>
                <a:cs typeface="MS UI Gothic"/>
              </a:rPr>
              <a:t>ン</a:t>
            </a:r>
            <a:r>
              <a:rPr sz="2400" spc="215" dirty="0" err="1">
                <a:latin typeface="メイリオ" panose="020B0604030504040204" pitchFamily="50" charset="-128"/>
                <a:ea typeface="メイリオ" panose="020B0604030504040204" pitchFamily="50" charset="-128"/>
                <a:cs typeface="MS UI Gothic"/>
              </a:rPr>
              <a:t>ト</a:t>
            </a:r>
            <a:r>
              <a:rPr sz="2400" spc="245" dirty="0" err="1">
                <a:latin typeface="メイリオ" panose="020B0604030504040204" pitchFamily="50" charset="-128"/>
                <a:ea typeface="メイリオ" panose="020B0604030504040204" pitchFamily="50" charset="-128"/>
                <a:cs typeface="MS UI Gothic"/>
              </a:rPr>
              <a:t>の</a:t>
            </a:r>
            <a:r>
              <a:rPr sz="2400" spc="295" dirty="0" err="1">
                <a:latin typeface="メイリオ" panose="020B0604030504040204" pitchFamily="50" charset="-128"/>
                <a:ea typeface="メイリオ" panose="020B0604030504040204" pitchFamily="50" charset="-128"/>
                <a:cs typeface="MS UI Gothic"/>
              </a:rPr>
              <a:t>回転</a:t>
            </a:r>
            <a:r>
              <a:rPr sz="2400" spc="254" dirty="0" err="1">
                <a:latin typeface="メイリオ" panose="020B0604030504040204" pitchFamily="50" charset="-128"/>
                <a:ea typeface="メイリオ" panose="020B0604030504040204" pitchFamily="50" charset="-128"/>
                <a:cs typeface="MS UI Gothic"/>
              </a:rPr>
              <a:t>や</a:t>
            </a:r>
            <a:r>
              <a:rPr sz="2400" spc="254" dirty="0">
                <a:latin typeface="メイリオ" panose="020B0604030504040204" pitchFamily="50" charset="-128"/>
                <a:ea typeface="メイリオ" panose="020B0604030504040204" pitchFamily="50" charset="-128"/>
                <a:cs typeface="MS UI Gothic"/>
              </a:rPr>
              <a:t> </a:t>
            </a:r>
            <a:r>
              <a:rPr sz="2400" spc="210" dirty="0">
                <a:latin typeface="メイリオ" panose="020B0604030504040204" pitchFamily="50" charset="-128"/>
                <a:ea typeface="メイリオ" panose="020B0604030504040204" pitchFamily="50" charset="-128"/>
                <a:cs typeface="MS UI Gothic"/>
              </a:rPr>
              <a:t>ム</a:t>
            </a:r>
            <a:r>
              <a:rPr sz="2400" spc="-10" dirty="0">
                <a:latin typeface="メイリオ" panose="020B0604030504040204" pitchFamily="50" charset="-128"/>
                <a:ea typeface="メイリオ" panose="020B0604030504040204" pitchFamily="50" charset="-128"/>
                <a:cs typeface="MS UI Gothic"/>
              </a:rPr>
              <a:t>ー</a:t>
            </a:r>
            <a:r>
              <a:rPr sz="2400" spc="270" dirty="0">
                <a:latin typeface="メイリオ" panose="020B0604030504040204" pitchFamily="50" charset="-128"/>
                <a:ea typeface="メイリオ" panose="020B0604030504040204" pitchFamily="50" charset="-128"/>
                <a:cs typeface="MS UI Gothic"/>
              </a:rPr>
              <a:t>ブ</a:t>
            </a:r>
            <a:r>
              <a:rPr sz="2400" spc="175" dirty="0">
                <a:latin typeface="メイリオ" panose="020B0604030504040204" pitchFamily="50" charset="-128"/>
                <a:ea typeface="メイリオ" panose="020B0604030504040204" pitchFamily="50" charset="-128"/>
                <a:cs typeface="MS UI Gothic"/>
              </a:rPr>
              <a:t>（</a:t>
            </a:r>
            <a:r>
              <a:rPr sz="2400" spc="355" dirty="0">
                <a:latin typeface="メイリオ" panose="020B0604030504040204" pitchFamily="50" charset="-128"/>
                <a:ea typeface="メイリオ" panose="020B0604030504040204" pitchFamily="50" charset="-128"/>
                <a:cs typeface="MS UI Gothic"/>
              </a:rPr>
              <a:t>移動</a:t>
            </a:r>
            <a:r>
              <a:rPr sz="2400" spc="175" dirty="0">
                <a:latin typeface="メイリオ" panose="020B0604030504040204" pitchFamily="50" charset="-128"/>
                <a:ea typeface="メイリオ" panose="020B0604030504040204" pitchFamily="50" charset="-128"/>
                <a:cs typeface="MS UI Gothic"/>
              </a:rPr>
              <a:t>）</a:t>
            </a:r>
            <a:r>
              <a:rPr sz="2400" spc="254" dirty="0">
                <a:latin typeface="メイリオ" panose="020B0604030504040204" pitchFamily="50" charset="-128"/>
                <a:ea typeface="メイリオ" panose="020B0604030504040204" pitchFamily="50" charset="-128"/>
                <a:cs typeface="MS UI Gothic"/>
              </a:rPr>
              <a:t>で</a:t>
            </a:r>
            <a:r>
              <a:rPr sz="2400" spc="165" dirty="0">
                <a:latin typeface="メイリオ" panose="020B0604030504040204" pitchFamily="50" charset="-128"/>
                <a:ea typeface="メイリオ" panose="020B0604030504040204" pitchFamily="50" charset="-128"/>
                <a:cs typeface="MS UI Gothic"/>
              </a:rPr>
              <a:t>，</a:t>
            </a:r>
            <a:r>
              <a:rPr sz="2400" spc="250" dirty="0">
                <a:latin typeface="メイリオ" panose="020B0604030504040204" pitchFamily="50" charset="-128"/>
                <a:ea typeface="メイリオ" panose="020B0604030504040204" pitchFamily="50" charset="-128"/>
                <a:cs typeface="MS UI Gothic"/>
              </a:rPr>
              <a:t>実際</a:t>
            </a:r>
            <a:r>
              <a:rPr sz="2400" spc="204" dirty="0">
                <a:latin typeface="メイリオ" panose="020B0604030504040204" pitchFamily="50" charset="-128"/>
                <a:ea typeface="メイリオ" panose="020B0604030504040204" pitchFamily="50" charset="-128"/>
                <a:cs typeface="MS UI Gothic"/>
              </a:rPr>
              <a:t>の</a:t>
            </a:r>
            <a:r>
              <a:rPr sz="2400" spc="250" dirty="0">
                <a:latin typeface="メイリオ" panose="020B0604030504040204" pitchFamily="50" charset="-128"/>
                <a:ea typeface="メイリオ" panose="020B0604030504040204" pitchFamily="50" charset="-128"/>
                <a:cs typeface="MS UI Gothic"/>
              </a:rPr>
              <a:t>配線</a:t>
            </a:r>
            <a:r>
              <a:rPr sz="2400" spc="210" dirty="0">
                <a:latin typeface="メイリオ" panose="020B0604030504040204" pitchFamily="50" charset="-128"/>
                <a:ea typeface="メイリオ" panose="020B0604030504040204" pitchFamily="50" charset="-128"/>
                <a:cs typeface="MS UI Gothic"/>
              </a:rPr>
              <a:t>が</a:t>
            </a:r>
            <a:r>
              <a:rPr sz="2400" spc="204" dirty="0">
                <a:latin typeface="メイリオ" panose="020B0604030504040204" pitchFamily="50" charset="-128"/>
                <a:ea typeface="メイリオ" panose="020B0604030504040204" pitchFamily="50" charset="-128"/>
                <a:cs typeface="MS UI Gothic"/>
              </a:rPr>
              <a:t>で</a:t>
            </a:r>
            <a:r>
              <a:rPr sz="2400" spc="190" dirty="0">
                <a:latin typeface="メイリオ" panose="020B0604030504040204" pitchFamily="50" charset="-128"/>
                <a:ea typeface="メイリオ" panose="020B0604030504040204" pitchFamily="50" charset="-128"/>
                <a:cs typeface="MS UI Gothic"/>
              </a:rPr>
              <a:t>きる</a:t>
            </a:r>
            <a:r>
              <a:rPr sz="2400" spc="195" dirty="0">
                <a:latin typeface="メイリオ" panose="020B0604030504040204" pitchFamily="50" charset="-128"/>
                <a:ea typeface="メイリオ" panose="020B0604030504040204" pitchFamily="50" charset="-128"/>
                <a:cs typeface="MS UI Gothic"/>
              </a:rPr>
              <a:t>だ</a:t>
            </a:r>
            <a:r>
              <a:rPr sz="2400" spc="204" dirty="0">
                <a:latin typeface="メイリオ" panose="020B0604030504040204" pitchFamily="50" charset="-128"/>
                <a:ea typeface="メイリオ" panose="020B0604030504040204" pitchFamily="50" charset="-128"/>
                <a:cs typeface="MS UI Gothic"/>
              </a:rPr>
              <a:t>け</a:t>
            </a:r>
            <a:r>
              <a:rPr sz="2400" spc="250" dirty="0">
                <a:latin typeface="メイリオ" panose="020B0604030504040204" pitchFamily="50" charset="-128"/>
                <a:ea typeface="メイリオ" panose="020B0604030504040204" pitchFamily="50" charset="-128"/>
                <a:cs typeface="MS UI Gothic"/>
              </a:rPr>
              <a:t>簡単</a:t>
            </a:r>
            <a:r>
              <a:rPr sz="2400" spc="195" dirty="0">
                <a:latin typeface="メイリオ" panose="020B0604030504040204" pitchFamily="50" charset="-128"/>
                <a:ea typeface="メイリオ" panose="020B0604030504040204" pitchFamily="50" charset="-128"/>
                <a:cs typeface="MS UI Gothic"/>
              </a:rPr>
              <a:t>に</a:t>
            </a:r>
            <a:r>
              <a:rPr sz="2400" spc="215" dirty="0">
                <a:latin typeface="メイリオ" panose="020B0604030504040204" pitchFamily="50" charset="-128"/>
                <a:ea typeface="メイリオ" panose="020B0604030504040204" pitchFamily="50" charset="-128"/>
                <a:cs typeface="MS UI Gothic"/>
              </a:rPr>
              <a:t>な</a:t>
            </a:r>
            <a:r>
              <a:rPr sz="2400" spc="190" dirty="0">
                <a:latin typeface="メイリオ" panose="020B0604030504040204" pitchFamily="50" charset="-128"/>
                <a:ea typeface="メイリオ" panose="020B0604030504040204" pitchFamily="50" charset="-128"/>
                <a:cs typeface="MS UI Gothic"/>
              </a:rPr>
              <a:t>るよ</a:t>
            </a:r>
            <a:r>
              <a:rPr sz="2400" spc="150" dirty="0">
                <a:latin typeface="メイリオ" panose="020B0604030504040204" pitchFamily="50" charset="-128"/>
                <a:ea typeface="メイリオ" panose="020B0604030504040204" pitchFamily="50" charset="-128"/>
                <a:cs typeface="MS UI Gothic"/>
              </a:rPr>
              <a:t>う</a:t>
            </a:r>
            <a:r>
              <a:rPr sz="2400" spc="195" dirty="0">
                <a:latin typeface="メイリオ" panose="020B0604030504040204" pitchFamily="50" charset="-128"/>
                <a:ea typeface="メイリオ" panose="020B0604030504040204" pitchFamily="50" charset="-128"/>
                <a:cs typeface="MS UI Gothic"/>
              </a:rPr>
              <a:t>に</a:t>
            </a:r>
            <a:r>
              <a:rPr sz="2400" spc="170" dirty="0">
                <a:latin typeface="メイリオ" panose="020B0604030504040204" pitchFamily="50" charset="-128"/>
                <a:ea typeface="メイリオ" panose="020B0604030504040204" pitchFamily="50" charset="-128"/>
                <a:cs typeface="MS UI Gothic"/>
              </a:rPr>
              <a:t>フ</a:t>
            </a:r>
            <a:r>
              <a:rPr sz="2400" spc="145" dirty="0">
                <a:latin typeface="メイリオ" panose="020B0604030504040204" pitchFamily="50" charset="-128"/>
                <a:ea typeface="メイリオ" panose="020B0604030504040204" pitchFamily="50" charset="-128"/>
                <a:cs typeface="MS UI Gothic"/>
              </a:rPr>
              <a:t>ッ</a:t>
            </a:r>
            <a:r>
              <a:rPr sz="2400" spc="229" dirty="0">
                <a:latin typeface="メイリオ" panose="020B0604030504040204" pitchFamily="50" charset="-128"/>
                <a:ea typeface="メイリオ" panose="020B0604030504040204" pitchFamily="50" charset="-128"/>
                <a:cs typeface="MS UI Gothic"/>
              </a:rPr>
              <a:t>ト</a:t>
            </a:r>
            <a:r>
              <a:rPr sz="2400" spc="240" dirty="0">
                <a:latin typeface="メイリオ" panose="020B0604030504040204" pitchFamily="50" charset="-128"/>
                <a:ea typeface="メイリオ" panose="020B0604030504040204" pitchFamily="50" charset="-128"/>
                <a:cs typeface="MS UI Gothic"/>
              </a:rPr>
              <a:t>プ</a:t>
            </a:r>
            <a:r>
              <a:rPr sz="2400" spc="185" dirty="0">
                <a:latin typeface="メイリオ" panose="020B0604030504040204" pitchFamily="50" charset="-128"/>
                <a:ea typeface="メイリオ" panose="020B0604030504040204" pitchFamily="50" charset="-128"/>
                <a:cs typeface="MS UI Gothic"/>
              </a:rPr>
              <a:t>リ</a:t>
            </a:r>
            <a:r>
              <a:rPr sz="2400" spc="240" dirty="0">
                <a:latin typeface="メイリオ" panose="020B0604030504040204" pitchFamily="50" charset="-128"/>
                <a:ea typeface="メイリオ" panose="020B0604030504040204" pitchFamily="50" charset="-128"/>
                <a:cs typeface="MS UI Gothic"/>
              </a:rPr>
              <a:t>ン</a:t>
            </a:r>
            <a:r>
              <a:rPr sz="2400" spc="225" dirty="0">
                <a:latin typeface="メイリオ" panose="020B0604030504040204" pitchFamily="50" charset="-128"/>
                <a:ea typeface="メイリオ" panose="020B0604030504040204" pitchFamily="50" charset="-128"/>
                <a:cs typeface="MS UI Gothic"/>
              </a:rPr>
              <a:t>ト</a:t>
            </a:r>
            <a:r>
              <a:rPr sz="2400" spc="240" dirty="0">
                <a:latin typeface="メイリオ" panose="020B0604030504040204" pitchFamily="50" charset="-128"/>
                <a:ea typeface="メイリオ" panose="020B0604030504040204" pitchFamily="50" charset="-128"/>
                <a:cs typeface="MS UI Gothic"/>
              </a:rPr>
              <a:t>を</a:t>
            </a:r>
            <a:r>
              <a:rPr sz="2400" spc="320" dirty="0">
                <a:latin typeface="メイリオ" panose="020B0604030504040204" pitchFamily="50" charset="-128"/>
                <a:ea typeface="メイリオ" panose="020B0604030504040204" pitchFamily="50" charset="-128"/>
                <a:cs typeface="MS UI Gothic"/>
              </a:rPr>
              <a:t>配置</a:t>
            </a:r>
            <a:r>
              <a:rPr sz="2400" spc="229" dirty="0">
                <a:latin typeface="メイリオ" panose="020B0604030504040204" pitchFamily="50" charset="-128"/>
                <a:ea typeface="メイリオ" panose="020B0604030504040204" pitchFamily="50" charset="-128"/>
                <a:cs typeface="MS UI Gothic"/>
              </a:rPr>
              <a:t>し</a:t>
            </a:r>
            <a:r>
              <a:rPr sz="2400" spc="240"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12700">
              <a:spcBef>
                <a:spcPts val="720"/>
              </a:spcBef>
            </a:pPr>
            <a:r>
              <a:rPr sz="2400" spc="-50" dirty="0">
                <a:latin typeface="メイリオ" panose="020B0604030504040204" pitchFamily="50" charset="-128"/>
                <a:ea typeface="メイリオ" panose="020B0604030504040204" pitchFamily="50" charset="-128"/>
                <a:cs typeface="MS UI Gothic"/>
              </a:rPr>
              <a:t>※</a:t>
            </a:r>
            <a:r>
              <a:rPr sz="2400" spc="180" dirty="0">
                <a:latin typeface="メイリオ" panose="020B0604030504040204" pitchFamily="50" charset="-128"/>
                <a:ea typeface="メイリオ" panose="020B0604030504040204" pitchFamily="50" charset="-128"/>
                <a:cs typeface="MS UI Gothic"/>
              </a:rPr>
              <a:t>ここ</a:t>
            </a:r>
            <a:r>
              <a:rPr sz="2400" spc="210" dirty="0">
                <a:latin typeface="メイリオ" panose="020B0604030504040204" pitchFamily="50" charset="-128"/>
                <a:ea typeface="メイリオ" panose="020B0604030504040204" pitchFamily="50" charset="-128"/>
                <a:cs typeface="MS UI Gothic"/>
              </a:rPr>
              <a:t>で</a:t>
            </a:r>
            <a:r>
              <a:rPr sz="2400" spc="220" dirty="0">
                <a:latin typeface="メイリオ" panose="020B0604030504040204" pitchFamily="50" charset="-128"/>
                <a:ea typeface="メイリオ" panose="020B0604030504040204" pitchFamily="50" charset="-128"/>
                <a:cs typeface="MS UI Gothic"/>
              </a:rPr>
              <a:t>は</a:t>
            </a:r>
            <a:r>
              <a:rPr sz="2400" spc="260" dirty="0">
                <a:latin typeface="メイリオ" panose="020B0604030504040204" pitchFamily="50" charset="-128"/>
                <a:ea typeface="メイリオ" panose="020B0604030504040204" pitchFamily="50" charset="-128"/>
                <a:cs typeface="MS UI Gothic"/>
              </a:rPr>
              <a:t>図</a:t>
            </a:r>
            <a:r>
              <a:rPr sz="2400" spc="130" dirty="0">
                <a:latin typeface="メイリオ" panose="020B0604030504040204" pitchFamily="50" charset="-128"/>
                <a:ea typeface="メイリオ" panose="020B0604030504040204" pitchFamily="50" charset="-128"/>
                <a:cs typeface="MS UI Gothic"/>
              </a:rPr>
              <a:t>9-14</a:t>
            </a:r>
            <a:r>
              <a:rPr sz="2400" spc="210" dirty="0">
                <a:latin typeface="メイリオ" panose="020B0604030504040204" pitchFamily="50" charset="-128"/>
                <a:ea typeface="メイリオ" panose="020B0604030504040204" pitchFamily="50" charset="-128"/>
                <a:cs typeface="MS UI Gothic"/>
              </a:rPr>
              <a:t>の</a:t>
            </a:r>
            <a:r>
              <a:rPr sz="2400" spc="195" dirty="0">
                <a:latin typeface="メイリオ" panose="020B0604030504040204" pitchFamily="50" charset="-128"/>
                <a:ea typeface="メイリオ" panose="020B0604030504040204" pitchFamily="50" charset="-128"/>
                <a:cs typeface="MS UI Gothic"/>
              </a:rPr>
              <a:t>よ</a:t>
            </a:r>
            <a:r>
              <a:rPr sz="2400" spc="155" dirty="0">
                <a:latin typeface="メイリオ" panose="020B0604030504040204" pitchFamily="50" charset="-128"/>
                <a:ea typeface="メイリオ" panose="020B0604030504040204" pitchFamily="50" charset="-128"/>
                <a:cs typeface="MS UI Gothic"/>
              </a:rPr>
              <a:t>う</a:t>
            </a:r>
            <a:r>
              <a:rPr sz="2400" spc="204" dirty="0">
                <a:latin typeface="メイリオ" panose="020B0604030504040204" pitchFamily="50" charset="-128"/>
                <a:ea typeface="メイリオ" panose="020B0604030504040204" pitchFamily="50" charset="-128"/>
                <a:cs typeface="MS UI Gothic"/>
              </a:rPr>
              <a:t>に</a:t>
            </a:r>
            <a:r>
              <a:rPr sz="2400" spc="260" dirty="0">
                <a:latin typeface="メイリオ" panose="020B0604030504040204" pitchFamily="50" charset="-128"/>
                <a:ea typeface="メイリオ" panose="020B0604030504040204" pitchFamily="50" charset="-128"/>
                <a:cs typeface="MS UI Gothic"/>
              </a:rPr>
              <a:t>配置</a:t>
            </a:r>
            <a:r>
              <a:rPr sz="2400" spc="90" dirty="0">
                <a:latin typeface="メイリオ" panose="020B0604030504040204" pitchFamily="50" charset="-128"/>
                <a:ea typeface="メイリオ" panose="020B0604030504040204" pitchFamily="50" charset="-128"/>
                <a:cs typeface="MS UI Gothic"/>
              </a:rPr>
              <a:t>し</a:t>
            </a:r>
            <a:r>
              <a:rPr sz="2400" spc="235" dirty="0">
                <a:latin typeface="メイリオ" panose="020B0604030504040204" pitchFamily="50" charset="-128"/>
                <a:ea typeface="メイリオ" panose="020B0604030504040204" pitchFamily="50" charset="-128"/>
                <a:cs typeface="MS UI Gothic"/>
              </a:rPr>
              <a:t>て</a:t>
            </a:r>
            <a:r>
              <a:rPr sz="2400" spc="300" dirty="0">
                <a:latin typeface="メイリオ" panose="020B0604030504040204" pitchFamily="50" charset="-128"/>
                <a:ea typeface="メイリオ" panose="020B0604030504040204" pitchFamily="50" charset="-128"/>
                <a:cs typeface="MS UI Gothic"/>
              </a:rPr>
              <a:t>下</a:t>
            </a:r>
            <a:r>
              <a:rPr sz="2400" spc="204" dirty="0">
                <a:latin typeface="メイリオ" panose="020B0604030504040204" pitchFamily="50" charset="-128"/>
                <a:ea typeface="メイリオ" panose="020B0604030504040204" pitchFamily="50" charset="-128"/>
                <a:cs typeface="MS UI Gothic"/>
              </a:rPr>
              <a:t>さ</a:t>
            </a:r>
            <a:r>
              <a:rPr sz="2400" spc="245" dirty="0">
                <a:latin typeface="メイリオ" panose="020B0604030504040204" pitchFamily="50" charset="-128"/>
                <a:ea typeface="メイリオ" panose="020B0604030504040204" pitchFamily="50" charset="-128"/>
                <a:cs typeface="MS UI Gothic"/>
              </a:rPr>
              <a:t>い</a:t>
            </a:r>
            <a:r>
              <a:rPr sz="2400" spc="195" dirty="0">
                <a:latin typeface="メイリオ" panose="020B0604030504040204" pitchFamily="50" charset="-128"/>
                <a:ea typeface="メイリオ" panose="020B0604030504040204" pitchFamily="50" charset="-128"/>
                <a:cs typeface="MS UI Gothic"/>
              </a:rPr>
              <a:t>。</a:t>
            </a:r>
            <a:r>
              <a:rPr sz="2400" spc="245" dirty="0">
                <a:latin typeface="メイリオ" panose="020B0604030504040204" pitchFamily="50" charset="-128"/>
                <a:ea typeface="メイリオ" panose="020B0604030504040204" pitchFamily="50" charset="-128"/>
                <a:cs typeface="MS UI Gothic"/>
              </a:rPr>
              <a:t>おお</a:t>
            </a:r>
            <a:r>
              <a:rPr sz="2400" spc="190" dirty="0">
                <a:latin typeface="メイリオ" panose="020B0604030504040204" pitchFamily="50" charset="-128"/>
                <a:ea typeface="メイリオ" panose="020B0604030504040204" pitchFamily="50" charset="-128"/>
                <a:cs typeface="MS UI Gothic"/>
              </a:rPr>
              <a:t>よ</a:t>
            </a:r>
            <a:r>
              <a:rPr sz="2400" spc="130" dirty="0">
                <a:latin typeface="メイリオ" panose="020B0604030504040204" pitchFamily="50" charset="-128"/>
                <a:ea typeface="メイリオ" panose="020B0604030504040204" pitchFamily="50" charset="-128"/>
                <a:cs typeface="MS UI Gothic"/>
              </a:rPr>
              <a:t>そ</a:t>
            </a:r>
            <a:r>
              <a:rPr sz="2400" spc="140" dirty="0">
                <a:latin typeface="メイリオ" panose="020B0604030504040204" pitchFamily="50" charset="-128"/>
                <a:ea typeface="メイリオ" panose="020B0604030504040204" pitchFamily="50" charset="-128"/>
                <a:cs typeface="MS UI Gothic"/>
              </a:rPr>
              <a:t>の</a:t>
            </a:r>
            <a:r>
              <a:rPr sz="2400" spc="175" dirty="0">
                <a:latin typeface="メイリオ" panose="020B0604030504040204" pitchFamily="50" charset="-128"/>
                <a:ea typeface="メイリオ" panose="020B0604030504040204" pitchFamily="50" charset="-128"/>
                <a:cs typeface="MS UI Gothic"/>
              </a:rPr>
              <a:t>位置</a:t>
            </a:r>
            <a:r>
              <a:rPr sz="2400" spc="140" dirty="0">
                <a:latin typeface="メイリオ" panose="020B0604030504040204" pitchFamily="50" charset="-128"/>
                <a:ea typeface="メイリオ" panose="020B0604030504040204" pitchFamily="50" charset="-128"/>
                <a:cs typeface="MS UI Gothic"/>
              </a:rPr>
              <a:t>で</a:t>
            </a:r>
            <a:r>
              <a:rPr sz="2400" spc="114" dirty="0">
                <a:latin typeface="メイリオ" panose="020B0604030504040204" pitchFamily="50" charset="-128"/>
                <a:ea typeface="メイリオ" panose="020B0604030504040204" pitchFamily="50" charset="-128"/>
                <a:cs typeface="MS UI Gothic"/>
              </a:rPr>
              <a:t>OK</a:t>
            </a:r>
            <a:r>
              <a:rPr sz="2400" spc="140" dirty="0">
                <a:latin typeface="メイリオ" panose="020B0604030504040204" pitchFamily="50" charset="-128"/>
                <a:ea typeface="メイリオ" panose="020B0604030504040204" pitchFamily="50" charset="-128"/>
                <a:cs typeface="MS UI Gothic"/>
              </a:rPr>
              <a:t>で</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p:txBody>
      </p:sp>
      <p:grpSp>
        <p:nvGrpSpPr>
          <p:cNvPr id="11" name="グループ化 10">
            <a:extLst>
              <a:ext uri="{FF2B5EF4-FFF2-40B4-BE49-F238E27FC236}">
                <a16:creationId xmlns:a16="http://schemas.microsoft.com/office/drawing/2014/main" id="{1275251E-3914-48CC-9EC4-02E7811F31CC}"/>
              </a:ext>
            </a:extLst>
          </p:cNvPr>
          <p:cNvGrpSpPr/>
          <p:nvPr/>
        </p:nvGrpSpPr>
        <p:grpSpPr>
          <a:xfrm>
            <a:off x="2647156" y="1822449"/>
            <a:ext cx="4838853" cy="4289425"/>
            <a:chOff x="7085729" y="469776"/>
            <a:chExt cx="4838853" cy="4289425"/>
          </a:xfrm>
        </p:grpSpPr>
        <p:sp>
          <p:nvSpPr>
            <p:cNvPr id="6" name="object 6"/>
            <p:cNvSpPr/>
            <p:nvPr/>
          </p:nvSpPr>
          <p:spPr>
            <a:xfrm>
              <a:off x="7085729" y="469776"/>
              <a:ext cx="4838853" cy="4289425"/>
            </a:xfrm>
            <a:prstGeom prst="rect">
              <a:avLst/>
            </a:prstGeom>
            <a:blipFill>
              <a:blip r:embed="rId2" cstate="print"/>
              <a:stretch>
                <a:fillRect/>
              </a:stretch>
            </a:blipFill>
          </p:spPr>
          <p:txBody>
            <a:bodyPr wrap="square" lIns="0" tIns="0" rIns="0" bIns="0" rtlCol="0"/>
            <a:lstStyle/>
            <a:p>
              <a:endParaRPr dirty="0"/>
            </a:p>
          </p:txBody>
        </p:sp>
        <p:sp>
          <p:nvSpPr>
            <p:cNvPr id="7" name="object 7"/>
            <p:cNvSpPr/>
            <p:nvPr/>
          </p:nvSpPr>
          <p:spPr>
            <a:xfrm>
              <a:off x="10346666" y="2956984"/>
              <a:ext cx="474829" cy="205596"/>
            </a:xfrm>
            <a:prstGeom prst="rect">
              <a:avLst/>
            </a:prstGeom>
            <a:blipFill>
              <a:blip r:embed="rId3" cstate="print"/>
              <a:stretch>
                <a:fillRect/>
              </a:stretch>
            </a:blipFill>
          </p:spPr>
          <p:txBody>
            <a:bodyPr wrap="square" lIns="0" tIns="0" rIns="0" bIns="0" rtlCol="0"/>
            <a:lstStyle/>
            <a:p>
              <a:endParaRPr dirty="0"/>
            </a:p>
          </p:txBody>
        </p:sp>
      </p:grpSp>
      <p:sp>
        <p:nvSpPr>
          <p:cNvPr id="8" name="object 8"/>
          <p:cNvSpPr/>
          <p:nvPr/>
        </p:nvSpPr>
        <p:spPr>
          <a:xfrm>
            <a:off x="8859838" y="1943754"/>
            <a:ext cx="8861651" cy="2786996"/>
          </a:xfrm>
          <a:prstGeom prst="rect">
            <a:avLst/>
          </a:prstGeom>
          <a:blipFill>
            <a:blip r:embed="rId4" cstate="print"/>
            <a:stretch>
              <a:fillRect/>
            </a:stretch>
          </a:blipFill>
        </p:spPr>
        <p:txBody>
          <a:bodyPr wrap="square" lIns="0" tIns="0" rIns="0" bIns="0" rtlCol="0"/>
          <a:lstStyle/>
          <a:p>
            <a:endParaRPr dirty="0"/>
          </a:p>
        </p:txBody>
      </p:sp>
      <p:sp>
        <p:nvSpPr>
          <p:cNvPr id="9" name="object 9"/>
          <p:cNvSpPr txBox="1">
            <a:spLocks noGrp="1"/>
          </p:cNvSpPr>
          <p:nvPr>
            <p:ph type="sldNum" sz="quarter" idx="7"/>
          </p:nvPr>
        </p:nvSpPr>
        <p:spPr/>
        <p:txBody>
          <a:bodyPr/>
          <a:lstStyle/>
          <a:p>
            <a:r>
              <a:rPr lang="en-US" altLang="ja-JP" dirty="0"/>
              <a:t>27</a:t>
            </a:r>
          </a:p>
        </p:txBody>
      </p:sp>
      <p:sp>
        <p:nvSpPr>
          <p:cNvPr id="10" name="object 3">
            <a:extLst>
              <a:ext uri="{FF2B5EF4-FFF2-40B4-BE49-F238E27FC236}">
                <a16:creationId xmlns:a16="http://schemas.microsoft.com/office/drawing/2014/main" id="{4915AF90-A2F1-4E00-A555-A74B8C526A90}"/>
              </a:ext>
            </a:extLst>
          </p:cNvPr>
          <p:cNvSpPr txBox="1"/>
          <p:nvPr/>
        </p:nvSpPr>
        <p:spPr>
          <a:xfrm>
            <a:off x="1850231" y="704086"/>
            <a:ext cx="9531350" cy="866904"/>
          </a:xfrm>
          <a:prstGeom prst="rect">
            <a:avLst/>
          </a:prstGeom>
        </p:spPr>
        <p:txBody>
          <a:bodyPr vert="horz" wrap="square" lIns="0" tIns="12700" rIns="0" bIns="0" rtlCol="0">
            <a:spAutoFit/>
          </a:bodyPr>
          <a:lstStyle/>
          <a:p>
            <a:pPr marL="12700">
              <a:spcBef>
                <a:spcPts val="1019"/>
              </a:spcBef>
              <a:tabLst>
                <a:tab pos="545465" algn="l"/>
              </a:tabLst>
            </a:pPr>
            <a:r>
              <a:rPr lang="en-US" altLang="ja-JP" sz="2400" spc="150" dirty="0">
                <a:latin typeface="メイリオ" panose="020B0604030504040204" pitchFamily="50" charset="-128"/>
                <a:ea typeface="メイリオ" panose="020B0604030504040204" pitchFamily="50" charset="-128"/>
                <a:cs typeface="Microsoft JhengHei"/>
              </a:rPr>
              <a:t>9.8.	</a:t>
            </a:r>
            <a:r>
              <a:rPr lang="ja-JP" altLang="en-US" sz="2400" dirty="0">
                <a:latin typeface="メイリオ" panose="020B0604030504040204" pitchFamily="50" charset="-128"/>
                <a:ea typeface="メイリオ" panose="020B0604030504040204" pitchFamily="50" charset="-128"/>
                <a:cs typeface="Microsoft JhengHei"/>
              </a:rPr>
              <a:t>部品配置</a:t>
            </a:r>
          </a:p>
          <a:p>
            <a:pPr marR="56515" algn="r">
              <a:spcBef>
                <a:spcPts val="919"/>
              </a:spcBef>
            </a:pPr>
            <a:r>
              <a:rPr sz="2400" spc="425" dirty="0">
                <a:latin typeface="メイリオ" panose="020B0604030504040204" pitchFamily="50" charset="-128"/>
                <a:ea typeface="メイリオ" panose="020B0604030504040204" pitchFamily="50" charset="-128"/>
                <a:cs typeface="MS UI Gothic"/>
              </a:rPr>
              <a:t>フッ</a:t>
            </a:r>
            <a:r>
              <a:rPr sz="2400" spc="229" dirty="0">
                <a:latin typeface="メイリオ" panose="020B0604030504040204" pitchFamily="50" charset="-128"/>
                <a:ea typeface="メイリオ" panose="020B0604030504040204" pitchFamily="50" charset="-128"/>
                <a:cs typeface="MS UI Gothic"/>
              </a:rPr>
              <a:t>ト</a:t>
            </a:r>
            <a:r>
              <a:rPr sz="2400" spc="225" dirty="0">
                <a:latin typeface="メイリオ" panose="020B0604030504040204" pitchFamily="50" charset="-128"/>
                <a:ea typeface="メイリオ" panose="020B0604030504040204" pitchFamily="50" charset="-128"/>
                <a:cs typeface="MS UI Gothic"/>
              </a:rPr>
              <a:t>プリント（部品）を移動配置しま</a:t>
            </a:r>
            <a:r>
              <a:rPr sz="2400" spc="70" dirty="0">
                <a:latin typeface="メイリオ" panose="020B0604030504040204" pitchFamily="50" charset="-128"/>
                <a:ea typeface="メイリオ" panose="020B0604030504040204" pitchFamily="50" charset="-128"/>
                <a:cs typeface="MS UI Gothic"/>
              </a:rPr>
              <a:t>す</a:t>
            </a:r>
            <a:r>
              <a:rPr sz="2400" spc="140" dirty="0">
                <a:latin typeface="メイリオ" panose="020B0604030504040204" pitchFamily="50" charset="-128"/>
                <a:ea typeface="メイリオ" panose="020B0604030504040204" pitchFamily="50" charset="-128"/>
                <a:cs typeface="MS UI Gothic"/>
              </a:rPr>
              <a:t>。図9-14</a:t>
            </a:r>
            <a:endParaRPr sz="2400" dirty="0">
              <a:latin typeface="メイリオ" panose="020B0604030504040204" pitchFamily="50" charset="-128"/>
              <a:ea typeface="メイリオ" panose="020B0604030504040204" pitchFamily="50" charset="-128"/>
              <a:cs typeface="MS UI Gothic"/>
            </a:endParaRPr>
          </a:p>
        </p:txBody>
      </p:sp>
      <p:sp>
        <p:nvSpPr>
          <p:cNvPr id="12" name="正方形/長方形 11">
            <a:extLst>
              <a:ext uri="{FF2B5EF4-FFF2-40B4-BE49-F238E27FC236}">
                <a16:creationId xmlns:a16="http://schemas.microsoft.com/office/drawing/2014/main" id="{E0825EFE-B46B-42DC-8AF7-3F190F88064E}"/>
              </a:ext>
            </a:extLst>
          </p:cNvPr>
          <p:cNvSpPr/>
          <p:nvPr/>
        </p:nvSpPr>
        <p:spPr>
          <a:xfrm>
            <a:off x="4323556" y="6197600"/>
            <a:ext cx="1289135" cy="461665"/>
          </a:xfrm>
          <a:prstGeom prst="rect">
            <a:avLst/>
          </a:prstGeom>
        </p:spPr>
        <p:txBody>
          <a:bodyPr wrap="none">
            <a:spAutoFit/>
          </a:bodyPr>
          <a:lstStyle/>
          <a:p>
            <a:r>
              <a:rPr lang="ja-JP" altLang="en-US" sz="2400" spc="140" dirty="0">
                <a:latin typeface="メイリオ" panose="020B0604030504040204" pitchFamily="50" charset="-128"/>
                <a:ea typeface="メイリオ" panose="020B0604030504040204" pitchFamily="50" charset="-128"/>
                <a:cs typeface="MS UI Gothic"/>
              </a:rPr>
              <a:t>図</a:t>
            </a:r>
            <a:r>
              <a:rPr lang="en-US" altLang="ja-JP" sz="2400" spc="140" dirty="0">
                <a:latin typeface="メイリオ" panose="020B0604030504040204" pitchFamily="50" charset="-128"/>
                <a:ea typeface="メイリオ" panose="020B0604030504040204" pitchFamily="50" charset="-128"/>
                <a:cs typeface="MS UI Gothic"/>
              </a:rPr>
              <a:t>9-14</a:t>
            </a:r>
            <a:endParaRPr lang="ja-JP" altLang="en-US" sz="2400" dirty="0"/>
          </a:p>
        </p:txBody>
      </p:sp>
      <p:sp>
        <p:nvSpPr>
          <p:cNvPr id="13" name="正方形/長方形 12">
            <a:extLst>
              <a:ext uri="{FF2B5EF4-FFF2-40B4-BE49-F238E27FC236}">
                <a16:creationId xmlns:a16="http://schemas.microsoft.com/office/drawing/2014/main" id="{24561933-5E86-4883-8AFD-64CB947F5B73}"/>
              </a:ext>
            </a:extLst>
          </p:cNvPr>
          <p:cNvSpPr/>
          <p:nvPr/>
        </p:nvSpPr>
        <p:spPr>
          <a:xfrm>
            <a:off x="12856088" y="4900337"/>
            <a:ext cx="1075936" cy="461665"/>
          </a:xfrm>
          <a:prstGeom prst="rect">
            <a:avLst/>
          </a:prstGeom>
        </p:spPr>
        <p:txBody>
          <a:bodyPr wrap="none">
            <a:spAutoFit/>
          </a:bodyPr>
          <a:lstStyle/>
          <a:p>
            <a:r>
              <a:rPr lang="ja-JP" altLang="en-US" sz="2400" spc="210" dirty="0">
                <a:latin typeface="メイリオ" panose="020B0604030504040204" pitchFamily="50" charset="-128"/>
                <a:ea typeface="メイリオ" panose="020B0604030504040204" pitchFamily="50" charset="-128"/>
                <a:cs typeface="MS UI Gothic"/>
              </a:rPr>
              <a:t>表</a:t>
            </a:r>
            <a:r>
              <a:rPr lang="en-US" altLang="ja-JP" sz="2400" spc="105" dirty="0">
                <a:latin typeface="メイリオ" panose="020B0604030504040204" pitchFamily="50" charset="-128"/>
                <a:ea typeface="メイリオ" panose="020B0604030504040204" pitchFamily="50" charset="-128"/>
                <a:cs typeface="MS UI Gothic"/>
              </a:rPr>
              <a:t>9-3</a:t>
            </a:r>
            <a:endParaRPr lang="ja-JP" altLang="en-US" sz="2400" dirty="0"/>
          </a:p>
        </p:txBody>
      </p:sp>
      <p:sp>
        <p:nvSpPr>
          <p:cNvPr id="14" name="スライド番号プレースホルダー 4">
            <a:extLst>
              <a:ext uri="{FF2B5EF4-FFF2-40B4-BE49-F238E27FC236}">
                <a16:creationId xmlns:a16="http://schemas.microsoft.com/office/drawing/2014/main" id="{1177623D-C331-4DC1-93C1-5BF2B7C4476A}"/>
              </a:ext>
            </a:extLst>
          </p:cNvPr>
          <p:cNvSpPr txBox="1">
            <a:spLocks/>
          </p:cNvSpPr>
          <p:nvPr/>
        </p:nvSpPr>
        <p:spPr>
          <a:xfrm>
            <a:off x="17810956" y="96733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53</a:t>
            </a:fld>
            <a:endParaRPr lang="en-US" altLang="ja-JP" sz="2400" spc="17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3" name="グループ化 12">
            <a:extLst>
              <a:ext uri="{FF2B5EF4-FFF2-40B4-BE49-F238E27FC236}">
                <a16:creationId xmlns:a16="http://schemas.microsoft.com/office/drawing/2014/main" id="{2FF8AFF2-96E7-4B26-AA38-778E2111E34F}"/>
              </a:ext>
            </a:extLst>
          </p:cNvPr>
          <p:cNvGrpSpPr/>
          <p:nvPr/>
        </p:nvGrpSpPr>
        <p:grpSpPr>
          <a:xfrm>
            <a:off x="1727834" y="2222500"/>
            <a:ext cx="7548722" cy="4876800"/>
            <a:chOff x="6309836" y="458242"/>
            <a:chExt cx="6390640" cy="4469522"/>
          </a:xfrm>
        </p:grpSpPr>
        <p:sp>
          <p:nvSpPr>
            <p:cNvPr id="3" name="object 3"/>
            <p:cNvSpPr/>
            <p:nvPr/>
          </p:nvSpPr>
          <p:spPr>
            <a:xfrm>
              <a:off x="6309836" y="458242"/>
              <a:ext cx="6390640" cy="3937763"/>
            </a:xfrm>
            <a:prstGeom prst="rect">
              <a:avLst/>
            </a:prstGeom>
            <a:blipFill>
              <a:blip r:embed="rId2" cstate="print"/>
              <a:stretch>
                <a:fillRect/>
              </a:stretch>
            </a:blipFill>
          </p:spPr>
          <p:txBody>
            <a:bodyPr wrap="square" lIns="0" tIns="0" rIns="0" bIns="0" rtlCol="0"/>
            <a:lstStyle/>
            <a:p>
              <a:endParaRPr dirty="0"/>
            </a:p>
          </p:txBody>
        </p:sp>
        <p:sp>
          <p:nvSpPr>
            <p:cNvPr id="10" name="正方形/長方形 9">
              <a:extLst>
                <a:ext uri="{FF2B5EF4-FFF2-40B4-BE49-F238E27FC236}">
                  <a16:creationId xmlns:a16="http://schemas.microsoft.com/office/drawing/2014/main" id="{73C66F96-1E37-4967-B777-997118AF4551}"/>
                </a:ext>
              </a:extLst>
            </p:cNvPr>
            <p:cNvSpPr/>
            <p:nvPr/>
          </p:nvSpPr>
          <p:spPr>
            <a:xfrm>
              <a:off x="8860588" y="4466099"/>
              <a:ext cx="1289135" cy="461665"/>
            </a:xfrm>
            <a:prstGeom prst="rect">
              <a:avLst/>
            </a:prstGeom>
          </p:spPr>
          <p:txBody>
            <a:bodyPr wrap="none">
              <a:spAutoFit/>
            </a:bodyPr>
            <a:lstStyle/>
            <a:p>
              <a:r>
                <a:rPr lang="ja-JP" altLang="en-US" sz="2400" spc="140" dirty="0">
                  <a:latin typeface="メイリオ" panose="020B0604030504040204" pitchFamily="50" charset="-128"/>
                  <a:ea typeface="メイリオ" panose="020B0604030504040204" pitchFamily="50" charset="-128"/>
                  <a:cs typeface="MS UI Gothic"/>
                </a:rPr>
                <a:t>図</a:t>
              </a:r>
              <a:r>
                <a:rPr lang="en-US" altLang="ja-JP" sz="2400" spc="140" dirty="0">
                  <a:latin typeface="メイリオ" panose="020B0604030504040204" pitchFamily="50" charset="-128"/>
                  <a:ea typeface="メイリオ" panose="020B0604030504040204" pitchFamily="50" charset="-128"/>
                  <a:cs typeface="MS UI Gothic"/>
                </a:rPr>
                <a:t>9-15</a:t>
              </a:r>
              <a:endParaRPr lang="ja-JP" altLang="en-US" sz="2400" dirty="0"/>
            </a:p>
          </p:txBody>
        </p:sp>
        <p:sp>
          <p:nvSpPr>
            <p:cNvPr id="4" name="object 4"/>
            <p:cNvSpPr/>
            <p:nvPr/>
          </p:nvSpPr>
          <p:spPr>
            <a:xfrm>
              <a:off x="10778677" y="1650579"/>
              <a:ext cx="887730" cy="174625"/>
            </a:xfrm>
            <a:custGeom>
              <a:avLst/>
              <a:gdLst/>
              <a:ahLst/>
              <a:cxnLst/>
              <a:rect l="l" t="t" r="r" b="b"/>
              <a:pathLst>
                <a:path w="887729" h="174625">
                  <a:moveTo>
                    <a:pt x="0" y="0"/>
                  </a:moveTo>
                  <a:lnTo>
                    <a:pt x="887610" y="0"/>
                  </a:lnTo>
                  <a:lnTo>
                    <a:pt x="887610" y="174178"/>
                  </a:lnTo>
                  <a:lnTo>
                    <a:pt x="0" y="174178"/>
                  </a:lnTo>
                  <a:lnTo>
                    <a:pt x="0" y="0"/>
                  </a:lnTo>
                  <a:close/>
                </a:path>
              </a:pathLst>
            </a:custGeom>
            <a:ln w="25400">
              <a:solidFill>
                <a:srgbClr val="FF0700"/>
              </a:solidFill>
            </a:ln>
          </p:spPr>
          <p:txBody>
            <a:bodyPr wrap="square" lIns="0" tIns="0" rIns="0" bIns="0" rtlCol="0"/>
            <a:lstStyle/>
            <a:p>
              <a:endParaRPr dirty="0"/>
            </a:p>
          </p:txBody>
        </p:sp>
        <p:sp>
          <p:nvSpPr>
            <p:cNvPr id="5" name="object 5"/>
            <p:cNvSpPr/>
            <p:nvPr/>
          </p:nvSpPr>
          <p:spPr>
            <a:xfrm>
              <a:off x="10778677" y="1092606"/>
              <a:ext cx="887730" cy="149860"/>
            </a:xfrm>
            <a:custGeom>
              <a:avLst/>
              <a:gdLst/>
              <a:ahLst/>
              <a:cxnLst/>
              <a:rect l="l" t="t" r="r" b="b"/>
              <a:pathLst>
                <a:path w="887729" h="149859">
                  <a:moveTo>
                    <a:pt x="0" y="0"/>
                  </a:moveTo>
                  <a:lnTo>
                    <a:pt x="887610" y="0"/>
                  </a:lnTo>
                  <a:lnTo>
                    <a:pt x="887610" y="149696"/>
                  </a:lnTo>
                  <a:lnTo>
                    <a:pt x="0" y="149696"/>
                  </a:lnTo>
                  <a:lnTo>
                    <a:pt x="0" y="0"/>
                  </a:lnTo>
                  <a:close/>
                </a:path>
              </a:pathLst>
            </a:custGeom>
            <a:ln w="25400">
              <a:solidFill>
                <a:srgbClr val="FF0700"/>
              </a:solidFill>
            </a:ln>
          </p:spPr>
          <p:txBody>
            <a:bodyPr wrap="square" lIns="0" tIns="0" rIns="0" bIns="0" rtlCol="0"/>
            <a:lstStyle/>
            <a:p>
              <a:endParaRPr dirty="0"/>
            </a:p>
          </p:txBody>
        </p:sp>
      </p:grpSp>
      <p:sp>
        <p:nvSpPr>
          <p:cNvPr id="7" name="object 7"/>
          <p:cNvSpPr txBox="1">
            <a:spLocks noGrp="1"/>
          </p:cNvSpPr>
          <p:nvPr>
            <p:ph type="sldNum" sz="quarter" idx="7"/>
          </p:nvPr>
        </p:nvSpPr>
        <p:spPr>
          <a:xfrm>
            <a:off x="8133556" y="9918700"/>
            <a:ext cx="591077" cy="219291"/>
          </a:xfrm>
          <a:prstGeom prst="rect">
            <a:avLst/>
          </a:prstGeom>
        </p:spPr>
        <p:txBody>
          <a:bodyPr vert="horz" wrap="square" lIns="0" tIns="49530" rIns="0" bIns="0" rtlCol="0">
            <a:spAutoFit/>
          </a:bodyPr>
          <a:lstStyle/>
          <a:p>
            <a:pPr marL="25400">
              <a:spcBef>
                <a:spcPts val="390"/>
              </a:spcBef>
            </a:pPr>
            <a:r>
              <a:rPr spc="170" dirty="0"/>
              <a:t>28</a:t>
            </a:r>
          </a:p>
        </p:txBody>
      </p:sp>
      <p:sp>
        <p:nvSpPr>
          <p:cNvPr id="8" name="object 4">
            <a:extLst>
              <a:ext uri="{FF2B5EF4-FFF2-40B4-BE49-F238E27FC236}">
                <a16:creationId xmlns:a16="http://schemas.microsoft.com/office/drawing/2014/main" id="{F4FE7EDE-788B-4F3E-9708-891E58DB2F95}"/>
              </a:ext>
            </a:extLst>
          </p:cNvPr>
          <p:cNvSpPr txBox="1"/>
          <p:nvPr/>
        </p:nvSpPr>
        <p:spPr>
          <a:xfrm>
            <a:off x="653257" y="571301"/>
            <a:ext cx="17462499" cy="1477328"/>
          </a:xfrm>
          <a:prstGeom prst="rect">
            <a:avLst/>
          </a:prstGeom>
        </p:spPr>
        <p:txBody>
          <a:bodyPr vert="horz" wrap="square" lIns="0" tIns="12700" rIns="0" bIns="0" rtlCol="0">
            <a:spAutoFit/>
          </a:bodyPr>
          <a:lstStyle/>
          <a:p>
            <a:pPr marL="12700">
              <a:spcBef>
                <a:spcPts val="100"/>
              </a:spcBef>
              <a:tabLst>
                <a:tab pos="545465" algn="l"/>
              </a:tabLst>
            </a:pPr>
            <a:r>
              <a:rPr sz="2400" spc="150" dirty="0">
                <a:latin typeface="メイリオ" panose="020B0604030504040204" pitchFamily="50" charset="-128"/>
                <a:ea typeface="メイリオ" panose="020B0604030504040204" pitchFamily="50" charset="-128"/>
                <a:cs typeface="Microsoft JhengHei"/>
              </a:rPr>
              <a:t>9.9.	</a:t>
            </a:r>
            <a:r>
              <a:rPr sz="2400" dirty="0">
                <a:latin typeface="メイリオ" panose="020B0604030504040204" pitchFamily="50" charset="-128"/>
                <a:ea typeface="メイリオ" panose="020B0604030504040204" pitchFamily="50" charset="-128"/>
                <a:cs typeface="Microsoft JhengHei"/>
              </a:rPr>
              <a:t>部品定数の非表示</a:t>
            </a:r>
            <a:r>
              <a:rPr sz="2400" spc="15" dirty="0">
                <a:latin typeface="メイリオ" panose="020B0604030504040204" pitchFamily="50" charset="-128"/>
                <a:ea typeface="メイリオ" panose="020B0604030504040204" pitchFamily="50" charset="-128"/>
                <a:cs typeface="Microsoft JhengHei"/>
              </a:rPr>
              <a:t> </a:t>
            </a:r>
            <a:r>
              <a:rPr sz="2400" dirty="0">
                <a:latin typeface="メイリオ" panose="020B0604030504040204" pitchFamily="50" charset="-128"/>
                <a:ea typeface="メイリオ" panose="020B0604030504040204" pitchFamily="50" charset="-128"/>
                <a:cs typeface="Microsoft JhengHei"/>
              </a:rPr>
              <a:t>，部品番号の移動</a:t>
            </a:r>
          </a:p>
          <a:p>
            <a:pPr marL="900113" indent="-357188">
              <a:spcBef>
                <a:spcPts val="1020"/>
              </a:spcBef>
            </a:pPr>
            <a:r>
              <a:rPr sz="2400" dirty="0">
                <a:latin typeface="メイリオ" panose="020B0604030504040204" pitchFamily="50" charset="-128"/>
                <a:ea typeface="メイリオ" panose="020B0604030504040204" pitchFamily="50" charset="-128"/>
                <a:cs typeface="MS UI Gothic"/>
              </a:rPr>
              <a:t>①</a:t>
            </a:r>
            <a:r>
              <a:rPr lang="ja-JP" altLang="en-US" sz="2400" spc="200" dirty="0">
                <a:latin typeface="メイリオ" panose="020B0604030504040204" pitchFamily="50" charset="-128"/>
                <a:ea typeface="メイリオ" panose="020B0604030504040204" pitchFamily="50" charset="-128"/>
                <a:cs typeface="MS UI Gothic"/>
              </a:rPr>
              <a:t>右</a:t>
            </a:r>
            <a:r>
              <a:rPr lang="ja-JP" altLang="en-US" sz="2400" spc="145" dirty="0">
                <a:latin typeface="メイリオ" panose="020B0604030504040204" pitchFamily="50" charset="-128"/>
                <a:ea typeface="メイリオ" panose="020B0604030504040204" pitchFamily="50" charset="-128"/>
                <a:cs typeface="MS UI Gothic"/>
              </a:rPr>
              <a:t>ツ</a:t>
            </a:r>
            <a:r>
              <a:rPr lang="ja-JP" altLang="en-US" sz="2400" spc="130" dirty="0">
                <a:latin typeface="メイリオ" panose="020B0604030504040204" pitchFamily="50" charset="-128"/>
                <a:ea typeface="メイリオ" panose="020B0604030504040204" pitchFamily="50" charset="-128"/>
                <a:cs typeface="MS UI Gothic"/>
              </a:rPr>
              <a:t>ー</a:t>
            </a:r>
            <a:r>
              <a:rPr lang="ja-JP" altLang="en-US" sz="2400" spc="185" dirty="0">
                <a:latin typeface="メイリオ" panose="020B0604030504040204" pitchFamily="50" charset="-128"/>
                <a:ea typeface="メイリオ" panose="020B0604030504040204" pitchFamily="50" charset="-128"/>
                <a:cs typeface="MS UI Gothic"/>
              </a:rPr>
              <a:t>ル</a:t>
            </a:r>
            <a:r>
              <a:rPr lang="ja-JP" altLang="en-US" sz="2400" spc="145" dirty="0">
                <a:latin typeface="メイリオ" panose="020B0604030504040204" pitchFamily="50" charset="-128"/>
                <a:ea typeface="メイリオ" panose="020B0604030504040204" pitchFamily="50" charset="-128"/>
                <a:cs typeface="MS UI Gothic"/>
              </a:rPr>
              <a:t>バ</a:t>
            </a:r>
            <a:r>
              <a:rPr lang="ja-JP" altLang="en-US" sz="2400" spc="260" dirty="0">
                <a:latin typeface="メイリオ" panose="020B0604030504040204" pitchFamily="50" charset="-128"/>
                <a:ea typeface="メイリオ" panose="020B0604030504040204" pitchFamily="50" charset="-128"/>
                <a:cs typeface="MS UI Gothic"/>
              </a:rPr>
              <a:t>ーの</a:t>
            </a:r>
            <a:r>
              <a:rPr lang="ja-JP" altLang="en-US" sz="2400" spc="320" dirty="0">
                <a:latin typeface="メイリオ" panose="020B0604030504040204" pitchFamily="50" charset="-128"/>
                <a:ea typeface="メイリオ" panose="020B0604030504040204" pitchFamily="50" charset="-128"/>
                <a:cs typeface="MS UI Gothic"/>
              </a:rPr>
              <a:t>右</a:t>
            </a:r>
            <a:r>
              <a:rPr lang="ja-JP" altLang="en-US" sz="2400" spc="250" dirty="0">
                <a:latin typeface="メイリオ" panose="020B0604030504040204" pitchFamily="50" charset="-128"/>
                <a:ea typeface="メイリオ" panose="020B0604030504040204" pitchFamily="50" charset="-128"/>
                <a:cs typeface="MS UI Gothic"/>
              </a:rPr>
              <a:t>に</a:t>
            </a:r>
            <a:r>
              <a:rPr lang="ja-JP" altLang="en-US" sz="2400" spc="260" dirty="0">
                <a:latin typeface="メイリオ" panose="020B0604030504040204" pitchFamily="50" charset="-128"/>
                <a:ea typeface="メイリオ" panose="020B0604030504040204" pitchFamily="50" charset="-128"/>
                <a:cs typeface="MS UI Gothic"/>
              </a:rPr>
              <a:t>あ</a:t>
            </a:r>
            <a:r>
              <a:rPr lang="ja-JP" altLang="en-US" sz="2400" spc="245" dirty="0">
                <a:latin typeface="メイリオ" panose="020B0604030504040204" pitchFamily="50" charset="-128"/>
                <a:ea typeface="メイリオ" panose="020B0604030504040204" pitchFamily="50" charset="-128"/>
                <a:cs typeface="MS UI Gothic"/>
              </a:rPr>
              <a:t>る</a:t>
            </a:r>
            <a:r>
              <a:rPr lang="ja-JP" altLang="en-US" sz="2400" spc="160" dirty="0">
                <a:latin typeface="メイリオ" panose="020B0604030504040204" pitchFamily="50" charset="-128"/>
                <a:ea typeface="メイリオ" panose="020B0604030504040204" pitchFamily="50" charset="-128"/>
                <a:cs typeface="MS UI Gothic"/>
              </a:rPr>
              <a:t>「</a:t>
            </a:r>
            <a:r>
              <a:rPr lang="ja-JP" altLang="en-US" sz="2400" spc="170" dirty="0">
                <a:latin typeface="メイリオ" panose="020B0604030504040204" pitchFamily="50" charset="-128"/>
                <a:ea typeface="メイリオ" panose="020B0604030504040204" pitchFamily="50" charset="-128"/>
                <a:cs typeface="MS UI Gothic"/>
              </a:rPr>
              <a:t>ア</a:t>
            </a:r>
            <a:r>
              <a:rPr lang="ja-JP" altLang="en-US" sz="2400" spc="285" dirty="0">
                <a:latin typeface="メイリオ" panose="020B0604030504040204" pitchFamily="50" charset="-128"/>
                <a:ea typeface="メイリオ" panose="020B0604030504040204" pitchFamily="50" charset="-128"/>
                <a:cs typeface="MS UI Gothic"/>
              </a:rPr>
              <a:t>イ</a:t>
            </a:r>
            <a:r>
              <a:rPr lang="ja-JP" altLang="en-US" sz="2400" spc="215" dirty="0">
                <a:latin typeface="メイリオ" panose="020B0604030504040204" pitchFamily="50" charset="-128"/>
                <a:ea typeface="メイリオ" panose="020B0604030504040204" pitchFamily="50" charset="-128"/>
                <a:cs typeface="MS UI Gothic"/>
              </a:rPr>
              <a:t>テ</a:t>
            </a:r>
            <a:r>
              <a:rPr lang="ja-JP" altLang="en-US" sz="2400" spc="430" dirty="0">
                <a:latin typeface="メイリオ" panose="020B0604030504040204" pitchFamily="50" charset="-128"/>
                <a:ea typeface="メイリオ" panose="020B0604030504040204" pitchFamily="50" charset="-128"/>
                <a:cs typeface="MS UI Gothic"/>
              </a:rPr>
              <a:t>ム</a:t>
            </a:r>
            <a:r>
              <a:rPr lang="ja-JP" altLang="en-US" sz="2400" spc="260" dirty="0">
                <a:latin typeface="メイリオ" panose="020B0604030504040204" pitchFamily="50" charset="-128"/>
                <a:ea typeface="メイリオ" panose="020B0604030504040204" pitchFamily="50" charset="-128"/>
                <a:cs typeface="MS UI Gothic"/>
              </a:rPr>
              <a:t>」</a:t>
            </a:r>
            <a:r>
              <a:rPr lang="ja-JP" altLang="en-US" sz="2400" spc="365" dirty="0">
                <a:latin typeface="メイリオ" panose="020B0604030504040204" pitchFamily="50" charset="-128"/>
                <a:ea typeface="メイリオ" panose="020B0604030504040204" pitchFamily="50" charset="-128"/>
                <a:cs typeface="MS UI Gothic"/>
              </a:rPr>
              <a:t>タ</a:t>
            </a:r>
            <a:r>
              <a:rPr lang="ja-JP" altLang="en-US" sz="2400" spc="395" dirty="0">
                <a:latin typeface="メイリオ" panose="020B0604030504040204" pitchFamily="50" charset="-128"/>
                <a:ea typeface="メイリオ" panose="020B0604030504040204" pitchFamily="50" charset="-128"/>
                <a:cs typeface="MS UI Gothic"/>
              </a:rPr>
              <a:t>ブを</a:t>
            </a:r>
            <a:r>
              <a:rPr lang="ja-JP" altLang="en-US" sz="2400" spc="365" dirty="0">
                <a:latin typeface="メイリオ" panose="020B0604030504040204" pitchFamily="50" charset="-128"/>
                <a:ea typeface="メイリオ" panose="020B0604030504040204" pitchFamily="50" charset="-128"/>
                <a:cs typeface="MS UI Gothic"/>
              </a:rPr>
              <a:t>ク</a:t>
            </a:r>
            <a:r>
              <a:rPr lang="ja-JP" altLang="en-US" sz="2400" spc="305" dirty="0">
                <a:latin typeface="メイリオ" panose="020B0604030504040204" pitchFamily="50" charset="-128"/>
                <a:ea typeface="メイリオ" panose="020B0604030504040204" pitchFamily="50" charset="-128"/>
                <a:cs typeface="MS UI Gothic"/>
              </a:rPr>
              <a:t>リッ</a:t>
            </a:r>
            <a:r>
              <a:rPr lang="ja-JP" altLang="en-US" sz="2400" spc="365" dirty="0">
                <a:latin typeface="メイリオ" panose="020B0604030504040204" pitchFamily="50" charset="-128"/>
                <a:ea typeface="メイリオ" panose="020B0604030504040204" pitchFamily="50" charset="-128"/>
                <a:cs typeface="MS UI Gothic"/>
              </a:rPr>
              <a:t>ク</a:t>
            </a:r>
            <a:r>
              <a:rPr lang="ja-JP" altLang="en-US" sz="2400" spc="380" dirty="0">
                <a:latin typeface="メイリオ" panose="020B0604030504040204" pitchFamily="50" charset="-128"/>
                <a:ea typeface="メイリオ" panose="020B0604030504040204" pitchFamily="50" charset="-128"/>
                <a:cs typeface="MS UI Gothic"/>
              </a:rPr>
              <a:t>し</a:t>
            </a:r>
            <a:r>
              <a:rPr lang="ja-JP" altLang="en-US" sz="2400" spc="395" dirty="0">
                <a:latin typeface="メイリオ" panose="020B0604030504040204" pitchFamily="50" charset="-128"/>
                <a:ea typeface="メイリオ" panose="020B0604030504040204" pitchFamily="50" charset="-128"/>
                <a:cs typeface="MS UI Gothic"/>
              </a:rPr>
              <a:t>ま</a:t>
            </a:r>
            <a:r>
              <a:rPr lang="ja-JP" altLang="en-US" sz="2400" spc="70" dirty="0">
                <a:latin typeface="メイリオ" panose="020B0604030504040204" pitchFamily="50" charset="-128"/>
                <a:ea typeface="メイリオ" panose="020B0604030504040204" pitchFamily="50" charset="-128"/>
                <a:cs typeface="MS UI Gothic"/>
              </a:rPr>
              <a:t>す</a:t>
            </a:r>
            <a:endParaRPr sz="2400" dirty="0">
              <a:latin typeface="メイリオ" panose="020B0604030504040204" pitchFamily="50" charset="-128"/>
              <a:ea typeface="メイリオ" panose="020B0604030504040204" pitchFamily="50" charset="-128"/>
              <a:cs typeface="MS UI Gothic"/>
            </a:endParaRPr>
          </a:p>
          <a:p>
            <a:pPr marL="900113" indent="-357188">
              <a:lnSpc>
                <a:spcPct val="150000"/>
              </a:lnSpc>
              <a:spcBef>
                <a:spcPts val="720"/>
              </a:spcBef>
            </a:pPr>
            <a:r>
              <a:rPr sz="2400" dirty="0">
                <a:latin typeface="メイリオ" panose="020B0604030504040204" pitchFamily="50" charset="-128"/>
                <a:ea typeface="メイリオ" panose="020B0604030504040204" pitchFamily="50" charset="-128"/>
                <a:cs typeface="MS UI Gothic"/>
              </a:rPr>
              <a:t>②</a:t>
            </a:r>
            <a:r>
              <a:rPr lang="ja-JP" altLang="en-US" sz="2400" spc="170" dirty="0">
                <a:latin typeface="メイリオ" panose="020B0604030504040204" pitchFamily="50" charset="-128"/>
                <a:ea typeface="メイリオ" panose="020B0604030504040204" pitchFamily="50" charset="-128"/>
                <a:cs typeface="MS UI Gothic"/>
              </a:rPr>
              <a:t>「</a:t>
            </a:r>
            <a:r>
              <a:rPr lang="ja-JP" altLang="en-US" sz="2400" spc="340" dirty="0">
                <a:latin typeface="メイリオ" panose="020B0604030504040204" pitchFamily="50" charset="-128"/>
                <a:ea typeface="メイリオ" panose="020B0604030504040204" pitchFamily="50" charset="-128"/>
                <a:cs typeface="MS UI Gothic"/>
              </a:rPr>
              <a:t>値</a:t>
            </a:r>
            <a:r>
              <a:rPr lang="ja-JP" altLang="en-US" sz="2400" spc="170" dirty="0">
                <a:latin typeface="メイリオ" panose="020B0604030504040204" pitchFamily="50" charset="-128"/>
                <a:ea typeface="メイリオ" panose="020B0604030504040204" pitchFamily="50" charset="-128"/>
                <a:cs typeface="MS UI Gothic"/>
              </a:rPr>
              <a:t>」</a:t>
            </a:r>
            <a:r>
              <a:rPr lang="ja-JP" altLang="en-US" sz="2400" spc="210" dirty="0">
                <a:latin typeface="メイリオ" panose="020B0604030504040204" pitchFamily="50" charset="-128"/>
                <a:ea typeface="メイリオ" panose="020B0604030504040204" pitchFamily="50" charset="-128"/>
                <a:cs typeface="MS UI Gothic"/>
              </a:rPr>
              <a:t>と</a:t>
            </a:r>
            <a:r>
              <a:rPr lang="ja-JP" altLang="en-US" sz="2400" spc="170" dirty="0">
                <a:latin typeface="メイリオ" panose="020B0604030504040204" pitchFamily="50" charset="-128"/>
                <a:ea typeface="メイリオ" panose="020B0604030504040204" pitchFamily="50" charset="-128"/>
                <a:cs typeface="MS UI Gothic"/>
              </a:rPr>
              <a:t>「</a:t>
            </a:r>
            <a:r>
              <a:rPr lang="ja-JP" altLang="en-US" sz="2400" spc="340" dirty="0">
                <a:latin typeface="メイリオ" panose="020B0604030504040204" pitchFamily="50" charset="-128"/>
                <a:ea typeface="メイリオ" panose="020B0604030504040204" pitchFamily="50" charset="-128"/>
                <a:cs typeface="MS UI Gothic"/>
              </a:rPr>
              <a:t>非表示</a:t>
            </a:r>
            <a:r>
              <a:rPr lang="ja-JP" altLang="en-US" sz="2400" spc="260" dirty="0">
                <a:latin typeface="メイリオ" panose="020B0604030504040204" pitchFamily="50" charset="-128"/>
                <a:ea typeface="メイリオ" panose="020B0604030504040204" pitchFamily="50" charset="-128"/>
                <a:cs typeface="MS UI Gothic"/>
              </a:rPr>
              <a:t>テ</a:t>
            </a:r>
            <a:r>
              <a:rPr lang="ja-JP" altLang="en-US" sz="2400" spc="240" dirty="0">
                <a:latin typeface="メイリオ" panose="020B0604030504040204" pitchFamily="50" charset="-128"/>
                <a:ea typeface="メイリオ" panose="020B0604030504040204" pitchFamily="50" charset="-128"/>
                <a:cs typeface="MS UI Gothic"/>
              </a:rPr>
              <a:t>キ</a:t>
            </a:r>
            <a:r>
              <a:rPr lang="ja-JP" altLang="en-US" sz="2400" spc="335" dirty="0">
                <a:latin typeface="メイリオ" panose="020B0604030504040204" pitchFamily="50" charset="-128"/>
                <a:ea typeface="メイリオ" panose="020B0604030504040204" pitchFamily="50" charset="-128"/>
                <a:cs typeface="MS UI Gothic"/>
              </a:rPr>
              <a:t>ス</a:t>
            </a:r>
            <a:r>
              <a:rPr lang="ja-JP" altLang="en-US" sz="2400" spc="310" dirty="0">
                <a:latin typeface="メイリオ" panose="020B0604030504040204" pitchFamily="50" charset="-128"/>
                <a:ea typeface="メイリオ" panose="020B0604030504040204" pitchFamily="50" charset="-128"/>
                <a:cs typeface="MS UI Gothic"/>
              </a:rPr>
              <a:t>ト</a:t>
            </a:r>
            <a:r>
              <a:rPr lang="ja-JP" altLang="en-US" sz="2400" spc="220" dirty="0">
                <a:latin typeface="メイリオ" panose="020B0604030504040204" pitchFamily="50" charset="-128"/>
                <a:ea typeface="メイリオ" panose="020B0604030504040204" pitchFamily="50" charset="-128"/>
                <a:cs typeface="MS UI Gothic"/>
              </a:rPr>
              <a:t>」</a:t>
            </a:r>
            <a:r>
              <a:rPr lang="ja-JP" altLang="en-US" sz="2400" spc="360" dirty="0">
                <a:latin typeface="メイリオ" panose="020B0604030504040204" pitchFamily="50" charset="-128"/>
                <a:ea typeface="メイリオ" panose="020B0604030504040204" pitchFamily="50" charset="-128"/>
                <a:cs typeface="MS UI Gothic"/>
              </a:rPr>
              <a:t>の</a:t>
            </a:r>
            <a:r>
              <a:rPr lang="ja-JP" altLang="en-US" sz="2400" spc="345" dirty="0">
                <a:latin typeface="メイリオ" panose="020B0604030504040204" pitchFamily="50" charset="-128"/>
                <a:ea typeface="メイリオ" panose="020B0604030504040204" pitchFamily="50" charset="-128"/>
                <a:cs typeface="MS UI Gothic"/>
              </a:rPr>
              <a:t>チ</a:t>
            </a:r>
            <a:r>
              <a:rPr lang="ja-JP" altLang="en-US" sz="2400" spc="260" dirty="0">
                <a:latin typeface="メイリオ" panose="020B0604030504040204" pitchFamily="50" charset="-128"/>
                <a:ea typeface="メイリオ" panose="020B0604030504040204" pitchFamily="50" charset="-128"/>
                <a:cs typeface="MS UI Gothic"/>
              </a:rPr>
              <a:t>ェ</a:t>
            </a:r>
            <a:r>
              <a:rPr lang="ja-JP" altLang="en-US" sz="2400" spc="254" dirty="0">
                <a:latin typeface="メイリオ" panose="020B0604030504040204" pitchFamily="50" charset="-128"/>
                <a:ea typeface="メイリオ" panose="020B0604030504040204" pitchFamily="50" charset="-128"/>
                <a:cs typeface="MS UI Gothic"/>
              </a:rPr>
              <a:t>ッ</a:t>
            </a:r>
            <a:r>
              <a:rPr lang="ja-JP" altLang="en-US" sz="2400" spc="305" dirty="0">
                <a:latin typeface="メイリオ" panose="020B0604030504040204" pitchFamily="50" charset="-128"/>
                <a:ea typeface="メイリオ" panose="020B0604030504040204" pitchFamily="50" charset="-128"/>
                <a:cs typeface="MS UI Gothic"/>
              </a:rPr>
              <a:t>ク</a:t>
            </a:r>
            <a:r>
              <a:rPr lang="ja-JP" altLang="en-US" sz="2400" spc="330" dirty="0">
                <a:latin typeface="メイリオ" panose="020B0604030504040204" pitchFamily="50" charset="-128"/>
                <a:ea typeface="メイリオ" panose="020B0604030504040204" pitchFamily="50" charset="-128"/>
                <a:cs typeface="MS UI Gothic"/>
              </a:rPr>
              <a:t>を</a:t>
            </a:r>
            <a:r>
              <a:rPr lang="ja-JP" altLang="en-US" sz="2400" spc="440" dirty="0">
                <a:latin typeface="メイリオ" panose="020B0604030504040204" pitchFamily="50" charset="-128"/>
                <a:ea typeface="メイリオ" panose="020B0604030504040204" pitchFamily="50" charset="-128"/>
                <a:cs typeface="MS UI Gothic"/>
              </a:rPr>
              <a:t>外</a:t>
            </a:r>
            <a:r>
              <a:rPr lang="ja-JP" altLang="en-US" sz="2400" spc="315" dirty="0">
                <a:latin typeface="メイリオ" panose="020B0604030504040204" pitchFamily="50" charset="-128"/>
                <a:ea typeface="メイリオ" panose="020B0604030504040204" pitchFamily="50" charset="-128"/>
                <a:cs typeface="MS UI Gothic"/>
              </a:rPr>
              <a:t>し</a:t>
            </a:r>
            <a:r>
              <a:rPr lang="ja-JP" altLang="en-US" sz="2400" spc="330" dirty="0">
                <a:latin typeface="メイリオ" panose="020B0604030504040204" pitchFamily="50" charset="-128"/>
                <a:ea typeface="メイリオ" panose="020B0604030504040204" pitchFamily="50" charset="-128"/>
                <a:cs typeface="MS UI Gothic"/>
              </a:rPr>
              <a:t>ま</a:t>
            </a:r>
            <a:r>
              <a:rPr lang="ja-JP" altLang="en-US" sz="2400" spc="70" dirty="0">
                <a:latin typeface="メイリオ" panose="020B0604030504040204" pitchFamily="50" charset="-128"/>
                <a:ea typeface="メイリオ" panose="020B0604030504040204" pitchFamily="50" charset="-128"/>
                <a:cs typeface="MS UI Gothic"/>
              </a:rPr>
              <a:t>す</a:t>
            </a:r>
            <a:r>
              <a:rPr lang="ja-JP" altLang="en-US" sz="2400" spc="385" dirty="0">
                <a:latin typeface="メイリオ" panose="020B0604030504040204" pitchFamily="50" charset="-128"/>
                <a:ea typeface="メイリオ" panose="020B0604030504040204" pitchFamily="50" charset="-128"/>
                <a:cs typeface="MS UI Gothic"/>
              </a:rPr>
              <a:t>。</a:t>
            </a:r>
            <a:r>
              <a:rPr lang="ja-JP" altLang="en-US" sz="2400" spc="-20" dirty="0">
                <a:latin typeface="メイリオ" panose="020B0604030504040204" pitchFamily="50" charset="-128"/>
                <a:ea typeface="メイリオ" panose="020B0604030504040204" pitchFamily="50" charset="-128"/>
                <a:cs typeface="MS UI Gothic"/>
              </a:rPr>
              <a:t> </a:t>
            </a:r>
            <a:r>
              <a:rPr lang="ja-JP" altLang="en-US" sz="2400" spc="150" dirty="0">
                <a:latin typeface="メイリオ" panose="020B0604030504040204" pitchFamily="50" charset="-128"/>
                <a:ea typeface="メイリオ" panose="020B0604030504040204" pitchFamily="50" charset="-128"/>
                <a:cs typeface="MS UI Gothic"/>
              </a:rPr>
              <a:t>図</a:t>
            </a:r>
            <a:r>
              <a:rPr lang="en-US" altLang="ja-JP" sz="2400" spc="75" dirty="0">
                <a:latin typeface="メイリオ" panose="020B0604030504040204" pitchFamily="50" charset="-128"/>
                <a:ea typeface="メイリオ" panose="020B0604030504040204" pitchFamily="50" charset="-128"/>
                <a:cs typeface="MS UI Gothic"/>
              </a:rPr>
              <a:t>9-15  </a:t>
            </a:r>
            <a:r>
              <a:rPr lang="ja-JP" altLang="en-US" sz="2400" spc="175" dirty="0">
                <a:latin typeface="メイリオ" panose="020B0604030504040204" pitchFamily="50" charset="-128"/>
                <a:ea typeface="メイリオ" panose="020B0604030504040204" pitchFamily="50" charset="-128"/>
                <a:cs typeface="MS UI Gothic"/>
              </a:rPr>
              <a:t>レ</a:t>
            </a:r>
            <a:r>
              <a:rPr lang="ja-JP" altLang="en-US" sz="2400" spc="170" dirty="0">
                <a:latin typeface="メイリオ" panose="020B0604030504040204" pitchFamily="50" charset="-128"/>
                <a:ea typeface="メイリオ" panose="020B0604030504040204" pitchFamily="50" charset="-128"/>
                <a:cs typeface="MS UI Gothic"/>
              </a:rPr>
              <a:t>イ</a:t>
            </a:r>
            <a:r>
              <a:rPr lang="ja-JP" altLang="en-US" sz="2400" spc="175" dirty="0">
                <a:latin typeface="メイリオ" panose="020B0604030504040204" pitchFamily="50" charset="-128"/>
                <a:ea typeface="メイリオ" panose="020B0604030504040204" pitchFamily="50" charset="-128"/>
                <a:cs typeface="MS UI Gothic"/>
              </a:rPr>
              <a:t>アウ</a:t>
            </a:r>
            <a:r>
              <a:rPr lang="ja-JP" altLang="en-US" sz="2400" spc="165" dirty="0">
                <a:latin typeface="メイリオ" panose="020B0604030504040204" pitchFamily="50" charset="-128"/>
                <a:ea typeface="メイリオ" panose="020B0604030504040204" pitchFamily="50" charset="-128"/>
                <a:cs typeface="MS UI Gothic"/>
              </a:rPr>
              <a:t>ト</a:t>
            </a:r>
            <a:r>
              <a:rPr lang="ja-JP" altLang="en-US" sz="2400" spc="190" dirty="0">
                <a:latin typeface="メイリオ" panose="020B0604030504040204" pitchFamily="50" charset="-128"/>
                <a:ea typeface="メイリオ" panose="020B0604030504040204" pitchFamily="50" charset="-128"/>
                <a:cs typeface="MS UI Gothic"/>
              </a:rPr>
              <a:t>か</a:t>
            </a:r>
            <a:r>
              <a:rPr lang="ja-JP" altLang="en-US" sz="2400" spc="160" dirty="0">
                <a:latin typeface="メイリオ" panose="020B0604030504040204" pitchFamily="50" charset="-128"/>
                <a:ea typeface="メイリオ" panose="020B0604030504040204" pitchFamily="50" charset="-128"/>
                <a:cs typeface="MS UI Gothic"/>
              </a:rPr>
              <a:t>ら</a:t>
            </a:r>
            <a:r>
              <a:rPr lang="ja-JP" altLang="en-US" sz="2400" spc="235" dirty="0">
                <a:latin typeface="メイリオ" panose="020B0604030504040204" pitchFamily="50" charset="-128"/>
                <a:ea typeface="メイリオ" panose="020B0604030504040204" pitchFamily="50" charset="-128"/>
                <a:cs typeface="MS UI Gothic"/>
              </a:rPr>
              <a:t>部品定数</a:t>
            </a:r>
            <a:r>
              <a:rPr lang="ja-JP" altLang="en-US" sz="2400" spc="200" dirty="0">
                <a:latin typeface="メイリオ" panose="020B0604030504040204" pitchFamily="50" charset="-128"/>
                <a:ea typeface="メイリオ" panose="020B0604030504040204" pitchFamily="50" charset="-128"/>
                <a:cs typeface="MS UI Gothic"/>
              </a:rPr>
              <a:t>な</a:t>
            </a:r>
            <a:r>
              <a:rPr lang="ja-JP" altLang="en-US" sz="2400" spc="120" dirty="0">
                <a:latin typeface="メイリオ" panose="020B0604030504040204" pitchFamily="50" charset="-128"/>
                <a:ea typeface="メイリオ" panose="020B0604030504040204" pitchFamily="50" charset="-128"/>
                <a:cs typeface="MS UI Gothic"/>
              </a:rPr>
              <a:t>どの</a:t>
            </a:r>
            <a:r>
              <a:rPr lang="ja-JP" altLang="en-US" sz="2400" spc="150" dirty="0">
                <a:latin typeface="メイリオ" panose="020B0604030504040204" pitchFamily="50" charset="-128"/>
                <a:ea typeface="メイリオ" panose="020B0604030504040204" pitchFamily="50" charset="-128"/>
                <a:cs typeface="MS UI Gothic"/>
              </a:rPr>
              <a:t>表示</a:t>
            </a:r>
            <a:r>
              <a:rPr lang="ja-JP" altLang="en-US" sz="2400" spc="125" dirty="0">
                <a:latin typeface="メイリオ" panose="020B0604030504040204" pitchFamily="50" charset="-128"/>
                <a:ea typeface="メイリオ" panose="020B0604030504040204" pitchFamily="50" charset="-128"/>
                <a:cs typeface="MS UI Gothic"/>
              </a:rPr>
              <a:t>が</a:t>
            </a:r>
            <a:r>
              <a:rPr lang="ja-JP" altLang="en-US" sz="2400" spc="150" dirty="0">
                <a:latin typeface="メイリオ" panose="020B0604030504040204" pitchFamily="50" charset="-128"/>
                <a:ea typeface="メイリオ" panose="020B0604030504040204" pitchFamily="50" charset="-128"/>
                <a:cs typeface="MS UI Gothic"/>
              </a:rPr>
              <a:t>消</a:t>
            </a:r>
            <a:r>
              <a:rPr lang="ja-JP" altLang="en-US" sz="2400" spc="114" dirty="0">
                <a:latin typeface="メイリオ" panose="020B0604030504040204" pitchFamily="50" charset="-128"/>
                <a:ea typeface="メイリオ" panose="020B0604030504040204" pitchFamily="50" charset="-128"/>
                <a:cs typeface="MS UI Gothic"/>
              </a:rPr>
              <a:t>え</a:t>
            </a:r>
            <a:r>
              <a:rPr lang="ja-JP" altLang="en-US" sz="2400" spc="110" dirty="0">
                <a:latin typeface="メイリオ" panose="020B0604030504040204" pitchFamily="50" charset="-128"/>
                <a:ea typeface="メイリオ" panose="020B0604030504040204" pitchFamily="50" charset="-128"/>
                <a:cs typeface="MS UI Gothic"/>
              </a:rPr>
              <a:t>ま</a:t>
            </a:r>
            <a:r>
              <a:rPr lang="ja-JP" altLang="en-US" sz="2400" spc="70" dirty="0">
                <a:latin typeface="メイリオ" panose="020B0604030504040204" pitchFamily="50" charset="-128"/>
                <a:ea typeface="メイリオ" panose="020B0604030504040204" pitchFamily="50" charset="-128"/>
                <a:cs typeface="MS UI Gothic"/>
              </a:rPr>
              <a:t>す</a:t>
            </a:r>
            <a:r>
              <a:rPr lang="ja-JP" altLang="en-US" sz="2400" spc="385" dirty="0">
                <a:latin typeface="メイリオ" panose="020B0604030504040204" pitchFamily="50" charset="-128"/>
                <a:ea typeface="メイリオ" panose="020B0604030504040204" pitchFamily="50" charset="-128"/>
                <a:cs typeface="MS UI Gothic"/>
              </a:rPr>
              <a:t>。</a:t>
            </a:r>
            <a:endParaRPr lang="ja-JP" altLang="en-US" sz="2400" dirty="0">
              <a:latin typeface="メイリオ" panose="020B0604030504040204" pitchFamily="50" charset="-128"/>
              <a:ea typeface="メイリオ" panose="020B0604030504040204" pitchFamily="50" charset="-128"/>
              <a:cs typeface="MS UI Gothic"/>
            </a:endParaRPr>
          </a:p>
        </p:txBody>
      </p:sp>
      <p:sp>
        <p:nvSpPr>
          <p:cNvPr id="14" name="object 2">
            <a:extLst>
              <a:ext uri="{FF2B5EF4-FFF2-40B4-BE49-F238E27FC236}">
                <a16:creationId xmlns:a16="http://schemas.microsoft.com/office/drawing/2014/main" id="{D87C3B1F-D043-4041-90FE-3E6EBC53F4BA}"/>
              </a:ext>
            </a:extLst>
          </p:cNvPr>
          <p:cNvSpPr txBox="1"/>
          <p:nvPr/>
        </p:nvSpPr>
        <p:spPr>
          <a:xfrm>
            <a:off x="653257" y="7251389"/>
            <a:ext cx="17005299" cy="1628651"/>
          </a:xfrm>
          <a:prstGeom prst="rect">
            <a:avLst/>
          </a:prstGeom>
        </p:spPr>
        <p:txBody>
          <a:bodyPr vert="horz" wrap="square" lIns="0" tIns="12700" rIns="0" bIns="0" rtlCol="0">
            <a:spAutoFit/>
          </a:bodyPr>
          <a:lstStyle/>
          <a:p>
            <a:pPr marL="12700">
              <a:lnSpc>
                <a:spcPct val="150000"/>
              </a:lnSpc>
              <a:spcBef>
                <a:spcPts val="820"/>
              </a:spcBef>
              <a:tabLst>
                <a:tab pos="329565" algn="l"/>
              </a:tabLst>
            </a:pPr>
            <a:r>
              <a:rPr sz="2400" dirty="0">
                <a:latin typeface="メイリオ" panose="020B0604030504040204" pitchFamily="50" charset="-128"/>
                <a:ea typeface="メイリオ" panose="020B0604030504040204" pitchFamily="50" charset="-128"/>
                <a:cs typeface="MS UI Gothic"/>
              </a:rPr>
              <a:t>③	</a:t>
            </a:r>
            <a:r>
              <a:rPr sz="2400" spc="165" dirty="0">
                <a:latin typeface="メイリオ" panose="020B0604030504040204" pitchFamily="50" charset="-128"/>
                <a:ea typeface="メイリオ" panose="020B0604030504040204" pitchFamily="50" charset="-128"/>
                <a:cs typeface="MS UI Gothic"/>
              </a:rPr>
              <a:t>部品番号</a:t>
            </a:r>
            <a:r>
              <a:rPr sz="2400" spc="130" dirty="0">
                <a:latin typeface="メイリオ" panose="020B0604030504040204" pitchFamily="50" charset="-128"/>
                <a:ea typeface="メイリオ" panose="020B0604030504040204" pitchFamily="50" charset="-128"/>
                <a:cs typeface="MS UI Gothic"/>
              </a:rPr>
              <a:t>に</a:t>
            </a:r>
            <a:r>
              <a:rPr sz="2400" spc="125" dirty="0">
                <a:latin typeface="メイリオ" panose="020B0604030504040204" pitchFamily="50" charset="-128"/>
                <a:ea typeface="メイリオ" panose="020B0604030504040204" pitchFamily="50" charset="-128"/>
                <a:cs typeface="MS UI Gothic"/>
              </a:rPr>
              <a:t>マ</a:t>
            </a:r>
            <a:r>
              <a:rPr sz="2400" spc="120" dirty="0">
                <a:latin typeface="メイリオ" panose="020B0604030504040204" pitchFamily="50" charset="-128"/>
                <a:ea typeface="メイリオ" panose="020B0604030504040204" pitchFamily="50" charset="-128"/>
                <a:cs typeface="MS UI Gothic"/>
              </a:rPr>
              <a:t>ウ</a:t>
            </a:r>
            <a:r>
              <a:rPr sz="2400" spc="125" dirty="0">
                <a:latin typeface="メイリオ" panose="020B0604030504040204" pitchFamily="50" charset="-128"/>
                <a:ea typeface="メイリオ" panose="020B0604030504040204" pitchFamily="50" charset="-128"/>
                <a:cs typeface="MS UI Gothic"/>
              </a:rPr>
              <a:t>ス</a:t>
            </a:r>
            <a:r>
              <a:rPr sz="2400" spc="100" dirty="0">
                <a:latin typeface="メイリオ" panose="020B0604030504040204" pitchFamily="50" charset="-128"/>
                <a:ea typeface="メイリオ" panose="020B0604030504040204" pitchFamily="50" charset="-128"/>
                <a:cs typeface="MS UI Gothic"/>
              </a:rPr>
              <a:t>ポ</a:t>
            </a:r>
            <a:r>
              <a:rPr sz="2400" spc="260" dirty="0">
                <a:latin typeface="メイリオ" panose="020B0604030504040204" pitchFamily="50" charset="-128"/>
                <a:ea typeface="メイリオ" panose="020B0604030504040204" pitchFamily="50" charset="-128"/>
                <a:cs typeface="MS UI Gothic"/>
              </a:rPr>
              <a:t>イ</a:t>
            </a:r>
            <a:r>
              <a:rPr sz="2400" spc="270" dirty="0">
                <a:latin typeface="メイリオ" panose="020B0604030504040204" pitchFamily="50" charset="-128"/>
                <a:ea typeface="メイリオ" panose="020B0604030504040204" pitchFamily="50" charset="-128"/>
                <a:cs typeface="MS UI Gothic"/>
              </a:rPr>
              <a:t>ン</a:t>
            </a:r>
            <a:r>
              <a:rPr sz="2400" spc="250" dirty="0">
                <a:latin typeface="メイリオ" panose="020B0604030504040204" pitchFamily="50" charset="-128"/>
                <a:ea typeface="メイリオ" panose="020B0604030504040204" pitchFamily="50" charset="-128"/>
                <a:cs typeface="MS UI Gothic"/>
              </a:rPr>
              <a:t>タ</a:t>
            </a:r>
            <a:r>
              <a:rPr sz="2400" spc="270" dirty="0">
                <a:latin typeface="メイリオ" panose="020B0604030504040204" pitchFamily="50" charset="-128"/>
                <a:ea typeface="メイリオ" panose="020B0604030504040204" pitchFamily="50" charset="-128"/>
                <a:cs typeface="MS UI Gothic"/>
              </a:rPr>
              <a:t>を</a:t>
            </a:r>
            <a:r>
              <a:rPr sz="2400" spc="360" dirty="0">
                <a:latin typeface="メイリオ" panose="020B0604030504040204" pitchFamily="50" charset="-128"/>
                <a:ea typeface="メイリオ" panose="020B0604030504040204" pitchFamily="50" charset="-128"/>
                <a:cs typeface="MS UI Gothic"/>
              </a:rPr>
              <a:t>合</a:t>
            </a:r>
            <a:r>
              <a:rPr sz="2400" spc="305" dirty="0">
                <a:latin typeface="メイリオ" panose="020B0604030504040204" pitchFamily="50" charset="-128"/>
                <a:ea typeface="メイリオ" panose="020B0604030504040204" pitchFamily="50" charset="-128"/>
                <a:cs typeface="MS UI Gothic"/>
              </a:rPr>
              <a:t>わせ</a:t>
            </a:r>
            <a:r>
              <a:rPr sz="2400" spc="240" dirty="0">
                <a:latin typeface="メイリオ" panose="020B0604030504040204" pitchFamily="50" charset="-128"/>
                <a:ea typeface="メイリオ" panose="020B0604030504040204" pitchFamily="50" charset="-128"/>
                <a:cs typeface="MS UI Gothic"/>
              </a:rPr>
              <a:t>，</a:t>
            </a:r>
            <a:r>
              <a:rPr sz="2400" spc="295" dirty="0">
                <a:latin typeface="メイリオ" panose="020B0604030504040204" pitchFamily="50" charset="-128"/>
                <a:ea typeface="メイリオ" panose="020B0604030504040204" pitchFamily="50" charset="-128"/>
                <a:cs typeface="MS UI Gothic"/>
              </a:rPr>
              <a:t>シ</a:t>
            </a:r>
            <a:r>
              <a:rPr sz="2400" spc="180" dirty="0">
                <a:latin typeface="メイリオ" panose="020B0604030504040204" pitchFamily="50" charset="-128"/>
                <a:ea typeface="メイリオ" panose="020B0604030504040204" pitchFamily="50" charset="-128"/>
                <a:cs typeface="MS UI Gothic"/>
              </a:rPr>
              <a:t>ョ</a:t>
            </a:r>
            <a:r>
              <a:rPr sz="2400" spc="295" dirty="0">
                <a:latin typeface="メイリオ" panose="020B0604030504040204" pitchFamily="50" charset="-128"/>
                <a:ea typeface="メイリオ" panose="020B0604030504040204" pitchFamily="50" charset="-128"/>
                <a:cs typeface="MS UI Gothic"/>
              </a:rPr>
              <a:t>ー</a:t>
            </a:r>
            <a:r>
              <a:rPr sz="2400" spc="220" dirty="0">
                <a:latin typeface="メイリオ" panose="020B0604030504040204" pitchFamily="50" charset="-128"/>
                <a:ea typeface="メイリオ" panose="020B0604030504040204" pitchFamily="50" charset="-128"/>
                <a:cs typeface="MS UI Gothic"/>
              </a:rPr>
              <a:t>ト</a:t>
            </a:r>
            <a:r>
              <a:rPr sz="2400" spc="380" dirty="0">
                <a:latin typeface="メイリオ" panose="020B0604030504040204" pitchFamily="50" charset="-128"/>
                <a:ea typeface="メイリオ" panose="020B0604030504040204" pitchFamily="50" charset="-128"/>
                <a:cs typeface="MS UI Gothic"/>
              </a:rPr>
              <a:t>カ</a:t>
            </a:r>
            <a:r>
              <a:rPr sz="2400" spc="310" dirty="0">
                <a:latin typeface="メイリオ" panose="020B0604030504040204" pitchFamily="50" charset="-128"/>
                <a:ea typeface="メイリオ" panose="020B0604030504040204" pitchFamily="50" charset="-128"/>
                <a:cs typeface="MS UI Gothic"/>
              </a:rPr>
              <a:t>ッ</a:t>
            </a:r>
            <a:r>
              <a:rPr sz="2400" spc="375" dirty="0">
                <a:latin typeface="メイリオ" panose="020B0604030504040204" pitchFamily="50" charset="-128"/>
                <a:ea typeface="メイリオ" panose="020B0604030504040204" pitchFamily="50" charset="-128"/>
                <a:cs typeface="MS UI Gothic"/>
              </a:rPr>
              <a:t>ト</a:t>
            </a:r>
            <a:r>
              <a:rPr sz="2400" spc="330" dirty="0">
                <a:latin typeface="メイリオ" panose="020B0604030504040204" pitchFamily="50" charset="-128"/>
                <a:ea typeface="メイリオ" panose="020B0604030504040204" pitchFamily="50" charset="-128"/>
                <a:cs typeface="MS UI Gothic"/>
              </a:rPr>
              <a:t>M（</a:t>
            </a:r>
            <a:r>
              <a:rPr sz="2400" spc="434" dirty="0">
                <a:latin typeface="メイリオ" panose="020B0604030504040204" pitchFamily="50" charset="-128"/>
                <a:ea typeface="メイリオ" panose="020B0604030504040204" pitchFamily="50" charset="-128"/>
                <a:cs typeface="MS UI Gothic"/>
              </a:rPr>
              <a:t>ム</a:t>
            </a:r>
            <a:r>
              <a:rPr sz="2400" spc="-10" dirty="0">
                <a:latin typeface="メイリオ" panose="020B0604030504040204" pitchFamily="50" charset="-128"/>
                <a:ea typeface="メイリオ" panose="020B0604030504040204" pitchFamily="50" charset="-128"/>
                <a:cs typeface="MS UI Gothic"/>
              </a:rPr>
              <a:t>ー</a:t>
            </a:r>
            <a:r>
              <a:rPr sz="2400" spc="235" dirty="0">
                <a:latin typeface="メイリオ" panose="020B0604030504040204" pitchFamily="50" charset="-128"/>
                <a:ea typeface="メイリオ" panose="020B0604030504040204" pitchFamily="50" charset="-128"/>
                <a:cs typeface="MS UI Gothic"/>
              </a:rPr>
              <a:t>ブ</a:t>
            </a:r>
            <a:r>
              <a:rPr sz="2400" spc="155" dirty="0">
                <a:latin typeface="メイリオ" panose="020B0604030504040204" pitchFamily="50" charset="-128"/>
                <a:ea typeface="メイリオ" panose="020B0604030504040204" pitchFamily="50" charset="-128"/>
                <a:cs typeface="MS UI Gothic"/>
              </a:rPr>
              <a:t>）</a:t>
            </a:r>
            <a:r>
              <a:rPr sz="2400" spc="235" dirty="0">
                <a:latin typeface="メイリオ" panose="020B0604030504040204" pitchFamily="50" charset="-128"/>
                <a:ea typeface="メイリオ" panose="020B0604030504040204" pitchFamily="50" charset="-128"/>
                <a:cs typeface="MS UI Gothic"/>
              </a:rPr>
              <a:t>を</a:t>
            </a:r>
            <a:r>
              <a:rPr sz="2400" spc="315" dirty="0">
                <a:latin typeface="メイリオ" panose="020B0604030504040204" pitchFamily="50" charset="-128"/>
                <a:ea typeface="メイリオ" panose="020B0604030504040204" pitchFamily="50" charset="-128"/>
                <a:cs typeface="MS UI Gothic"/>
              </a:rPr>
              <a:t>入力</a:t>
            </a:r>
            <a:r>
              <a:rPr sz="2400" spc="225" dirty="0">
                <a:latin typeface="メイリオ" panose="020B0604030504040204" pitchFamily="50" charset="-128"/>
                <a:ea typeface="メイリオ" panose="020B0604030504040204" pitchFamily="50" charset="-128"/>
                <a:cs typeface="MS UI Gothic"/>
              </a:rPr>
              <a:t>し</a:t>
            </a:r>
            <a:r>
              <a:rPr sz="2400" spc="235"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330200" marR="5080" indent="-317500">
              <a:lnSpc>
                <a:spcPct val="150000"/>
              </a:lnSpc>
              <a:tabLst>
                <a:tab pos="329565" algn="l"/>
              </a:tabLst>
            </a:pPr>
            <a:r>
              <a:rPr sz="2400" dirty="0">
                <a:latin typeface="メイリオ" panose="020B0604030504040204" pitchFamily="50" charset="-128"/>
                <a:ea typeface="メイリオ" panose="020B0604030504040204" pitchFamily="50" charset="-128"/>
                <a:cs typeface="MS UI Gothic"/>
              </a:rPr>
              <a:t>④	</a:t>
            </a:r>
            <a:r>
              <a:rPr sz="2400" spc="305" dirty="0">
                <a:latin typeface="メイリオ" panose="020B0604030504040204" pitchFamily="50" charset="-128"/>
                <a:ea typeface="メイリオ" panose="020B0604030504040204" pitchFamily="50" charset="-128"/>
                <a:cs typeface="MS UI Gothic"/>
              </a:rPr>
              <a:t>マウ</a:t>
            </a:r>
            <a:r>
              <a:rPr sz="2400" spc="310" dirty="0">
                <a:latin typeface="メイリオ" panose="020B0604030504040204" pitchFamily="50" charset="-128"/>
                <a:ea typeface="メイリオ" panose="020B0604030504040204" pitchFamily="50" charset="-128"/>
                <a:cs typeface="MS UI Gothic"/>
              </a:rPr>
              <a:t>ス</a:t>
            </a:r>
            <a:r>
              <a:rPr sz="2400" spc="295" dirty="0">
                <a:latin typeface="メイリオ" panose="020B0604030504040204" pitchFamily="50" charset="-128"/>
                <a:ea typeface="メイリオ" panose="020B0604030504040204" pitchFamily="50" charset="-128"/>
                <a:cs typeface="MS UI Gothic"/>
              </a:rPr>
              <a:t>ポ</a:t>
            </a:r>
            <a:r>
              <a:rPr sz="2400" spc="215" dirty="0">
                <a:latin typeface="メイリオ" panose="020B0604030504040204" pitchFamily="50" charset="-128"/>
                <a:ea typeface="メイリオ" panose="020B0604030504040204" pitchFamily="50" charset="-128"/>
                <a:cs typeface="MS UI Gothic"/>
              </a:rPr>
              <a:t>イ</a:t>
            </a:r>
            <a:r>
              <a:rPr sz="2400" spc="220" dirty="0">
                <a:latin typeface="メイリオ" panose="020B0604030504040204" pitchFamily="50" charset="-128"/>
                <a:ea typeface="メイリオ" panose="020B0604030504040204" pitchFamily="50" charset="-128"/>
                <a:cs typeface="MS UI Gothic"/>
              </a:rPr>
              <a:t>ン</a:t>
            </a:r>
            <a:r>
              <a:rPr sz="2400" spc="204" dirty="0">
                <a:latin typeface="メイリオ" panose="020B0604030504040204" pitchFamily="50" charset="-128"/>
                <a:ea typeface="メイリオ" panose="020B0604030504040204" pitchFamily="50" charset="-128"/>
                <a:cs typeface="MS UI Gothic"/>
              </a:rPr>
              <a:t>タ</a:t>
            </a:r>
            <a:r>
              <a:rPr sz="2400" spc="229" dirty="0">
                <a:latin typeface="メイリオ" panose="020B0604030504040204" pitchFamily="50" charset="-128"/>
                <a:ea typeface="メイリオ" panose="020B0604030504040204" pitchFamily="50" charset="-128"/>
                <a:cs typeface="MS UI Gothic"/>
              </a:rPr>
              <a:t>に</a:t>
            </a:r>
            <a:r>
              <a:rPr sz="2400" spc="280" dirty="0">
                <a:latin typeface="メイリオ" panose="020B0604030504040204" pitchFamily="50" charset="-128"/>
                <a:ea typeface="メイリオ" panose="020B0604030504040204" pitchFamily="50" charset="-128"/>
                <a:cs typeface="MS UI Gothic"/>
              </a:rPr>
              <a:t>吸着</a:t>
            </a:r>
            <a:r>
              <a:rPr sz="2400" spc="204" dirty="0">
                <a:latin typeface="メイリオ" panose="020B0604030504040204" pitchFamily="50" charset="-128"/>
                <a:ea typeface="メイリオ" panose="020B0604030504040204" pitchFamily="50" charset="-128"/>
                <a:cs typeface="MS UI Gothic"/>
              </a:rPr>
              <a:t>さ</a:t>
            </a:r>
            <a:r>
              <a:rPr sz="2400" spc="254" dirty="0">
                <a:latin typeface="メイリオ" panose="020B0604030504040204" pitchFamily="50" charset="-128"/>
                <a:ea typeface="メイリオ" panose="020B0604030504040204" pitchFamily="50" charset="-128"/>
                <a:cs typeface="MS UI Gothic"/>
              </a:rPr>
              <a:t>れ</a:t>
            </a:r>
            <a:r>
              <a:rPr sz="2400" spc="229" dirty="0">
                <a:latin typeface="メイリオ" panose="020B0604030504040204" pitchFamily="50" charset="-128"/>
                <a:ea typeface="メイリオ" panose="020B0604030504040204" pitchFamily="50" charset="-128"/>
                <a:cs typeface="MS UI Gothic"/>
              </a:rPr>
              <a:t>た</a:t>
            </a:r>
            <a:r>
              <a:rPr sz="2400" spc="280" dirty="0">
                <a:latin typeface="メイリオ" panose="020B0604030504040204" pitchFamily="50" charset="-128"/>
                <a:ea typeface="メイリオ" panose="020B0604030504040204" pitchFamily="50" charset="-128"/>
                <a:cs typeface="MS UI Gothic"/>
              </a:rPr>
              <a:t>部品番号</a:t>
            </a:r>
            <a:r>
              <a:rPr sz="2400" spc="220" dirty="0">
                <a:latin typeface="メイリオ" panose="020B0604030504040204" pitchFamily="50" charset="-128"/>
                <a:ea typeface="メイリオ" panose="020B0604030504040204" pitchFamily="50" charset="-128"/>
                <a:cs typeface="MS UI Gothic"/>
              </a:rPr>
              <a:t>を</a:t>
            </a:r>
            <a:r>
              <a:rPr sz="2400" spc="280" dirty="0">
                <a:latin typeface="メイリオ" panose="020B0604030504040204" pitchFamily="50" charset="-128"/>
                <a:ea typeface="メイリオ" panose="020B0604030504040204" pitchFamily="50" charset="-128"/>
                <a:cs typeface="MS UI Gothic"/>
              </a:rPr>
              <a:t>移動先</a:t>
            </a:r>
            <a:r>
              <a:rPr sz="2400" spc="235" dirty="0">
                <a:latin typeface="メイリオ" panose="020B0604030504040204" pitchFamily="50" charset="-128"/>
                <a:ea typeface="メイリオ" panose="020B0604030504040204" pitchFamily="50" charset="-128"/>
                <a:cs typeface="MS UI Gothic"/>
              </a:rPr>
              <a:t>で</a:t>
            </a:r>
            <a:r>
              <a:rPr sz="2400" spc="204" dirty="0">
                <a:latin typeface="メイリオ" panose="020B0604030504040204" pitchFamily="50" charset="-128"/>
                <a:ea typeface="メイリオ" panose="020B0604030504040204" pitchFamily="50" charset="-128"/>
                <a:cs typeface="MS UI Gothic"/>
              </a:rPr>
              <a:t>ク</a:t>
            </a:r>
            <a:r>
              <a:rPr sz="2400" spc="185" dirty="0">
                <a:latin typeface="メイリオ" panose="020B0604030504040204" pitchFamily="50" charset="-128"/>
                <a:ea typeface="メイリオ" panose="020B0604030504040204" pitchFamily="50" charset="-128"/>
                <a:cs typeface="MS UI Gothic"/>
              </a:rPr>
              <a:t>リ</a:t>
            </a:r>
            <a:r>
              <a:rPr sz="2400" spc="180" dirty="0">
                <a:latin typeface="メイリオ" panose="020B0604030504040204" pitchFamily="50" charset="-128"/>
                <a:ea typeface="メイリオ" panose="020B0604030504040204" pitchFamily="50" charset="-128"/>
                <a:cs typeface="MS UI Gothic"/>
              </a:rPr>
              <a:t>ッ</a:t>
            </a:r>
            <a:r>
              <a:rPr sz="2400" spc="204" dirty="0">
                <a:latin typeface="メイリオ" panose="020B0604030504040204" pitchFamily="50" charset="-128"/>
                <a:ea typeface="メイリオ" panose="020B0604030504040204" pitchFamily="50" charset="-128"/>
                <a:cs typeface="MS UI Gothic"/>
              </a:rPr>
              <a:t>ク</a:t>
            </a:r>
            <a:r>
              <a:rPr sz="2400" spc="125" dirty="0">
                <a:latin typeface="メイリオ" panose="020B0604030504040204" pitchFamily="50" charset="-128"/>
                <a:ea typeface="メイリオ" panose="020B0604030504040204" pitchFamily="50" charset="-128"/>
                <a:cs typeface="MS UI Gothic"/>
              </a:rPr>
              <a:t>し</a:t>
            </a:r>
            <a:r>
              <a:rPr sz="2400" spc="155" dirty="0">
                <a:latin typeface="メイリオ" panose="020B0604030504040204" pitchFamily="50" charset="-128"/>
                <a:ea typeface="メイリオ" panose="020B0604030504040204" pitchFamily="50" charset="-128"/>
                <a:cs typeface="MS UI Gothic"/>
              </a:rPr>
              <a:t>て</a:t>
            </a:r>
            <a:r>
              <a:rPr sz="2400" spc="185" dirty="0">
                <a:latin typeface="メイリオ" panose="020B0604030504040204" pitchFamily="50" charset="-128"/>
                <a:ea typeface="メイリオ" panose="020B0604030504040204" pitchFamily="50" charset="-128"/>
                <a:cs typeface="MS UI Gothic"/>
              </a:rPr>
              <a:t>配置固定</a:t>
            </a:r>
            <a:r>
              <a:rPr sz="2400" spc="145" dirty="0">
                <a:latin typeface="メイリオ" panose="020B0604030504040204" pitchFamily="50" charset="-128"/>
                <a:ea typeface="メイリオ" panose="020B0604030504040204" pitchFamily="50" charset="-128"/>
                <a:cs typeface="MS UI Gothic"/>
              </a:rPr>
              <a:t>し</a:t>
            </a:r>
            <a:r>
              <a:rPr sz="2400" spc="150" dirty="0">
                <a:latin typeface="メイリオ" panose="020B0604030504040204" pitchFamily="50" charset="-128"/>
                <a:ea typeface="メイリオ" panose="020B0604030504040204" pitchFamily="50" charset="-128"/>
                <a:cs typeface="MS UI Gothic"/>
              </a:rPr>
              <a:t>ま</a:t>
            </a:r>
            <a:r>
              <a:rPr sz="2400" spc="120" dirty="0">
                <a:latin typeface="メイリオ" panose="020B0604030504040204" pitchFamily="50" charset="-128"/>
                <a:ea typeface="メイリオ" panose="020B0604030504040204" pitchFamily="50" charset="-128"/>
                <a:cs typeface="MS UI Gothic"/>
              </a:rPr>
              <a:t>す</a:t>
            </a:r>
            <a:r>
              <a:rPr sz="2400" spc="370" dirty="0">
                <a:latin typeface="メイリオ" panose="020B0604030504040204" pitchFamily="50" charset="-128"/>
                <a:ea typeface="メイリオ" panose="020B0604030504040204" pitchFamily="50" charset="-128"/>
                <a:cs typeface="MS UI Gothic"/>
              </a:rPr>
              <a:t>。</a:t>
            </a:r>
            <a:r>
              <a:rPr sz="2400" spc="445" dirty="0">
                <a:latin typeface="メイリオ" panose="020B0604030504040204" pitchFamily="50" charset="-128"/>
                <a:ea typeface="メイリオ" panose="020B0604030504040204" pitchFamily="50" charset="-128"/>
                <a:cs typeface="MS UI Gothic"/>
              </a:rPr>
              <a:t>シ</a:t>
            </a:r>
            <a:r>
              <a:rPr sz="2400" spc="295" dirty="0">
                <a:latin typeface="メイリオ" panose="020B0604030504040204" pitchFamily="50" charset="-128"/>
                <a:ea typeface="メイリオ" panose="020B0604030504040204" pitchFamily="50" charset="-128"/>
                <a:cs typeface="MS UI Gothic"/>
              </a:rPr>
              <a:t>ョ</a:t>
            </a:r>
            <a:r>
              <a:rPr sz="2400" spc="445" dirty="0">
                <a:latin typeface="メイリオ" panose="020B0604030504040204" pitchFamily="50" charset="-128"/>
                <a:ea typeface="メイリオ" panose="020B0604030504040204" pitchFamily="50" charset="-128"/>
                <a:cs typeface="MS UI Gothic"/>
              </a:rPr>
              <a:t>ー</a:t>
            </a:r>
            <a:r>
              <a:rPr sz="2400" spc="395" dirty="0">
                <a:latin typeface="メイリオ" panose="020B0604030504040204" pitchFamily="50" charset="-128"/>
                <a:ea typeface="メイリオ" panose="020B0604030504040204" pitchFamily="50" charset="-128"/>
                <a:cs typeface="MS UI Gothic"/>
              </a:rPr>
              <a:t>ト </a:t>
            </a:r>
            <a:r>
              <a:rPr sz="2400" spc="229" dirty="0" err="1">
                <a:latin typeface="メイリオ" panose="020B0604030504040204" pitchFamily="50" charset="-128"/>
                <a:ea typeface="メイリオ" panose="020B0604030504040204" pitchFamily="50" charset="-128"/>
                <a:cs typeface="MS UI Gothic"/>
              </a:rPr>
              <a:t>カ</a:t>
            </a:r>
            <a:r>
              <a:rPr sz="2400" spc="185" dirty="0" err="1">
                <a:latin typeface="メイリオ" panose="020B0604030504040204" pitchFamily="50" charset="-128"/>
                <a:ea typeface="メイリオ" panose="020B0604030504040204" pitchFamily="50" charset="-128"/>
                <a:cs typeface="MS UI Gothic"/>
              </a:rPr>
              <a:t>ッ</a:t>
            </a:r>
            <a:r>
              <a:rPr sz="2400" spc="225" dirty="0" err="1">
                <a:latin typeface="メイリオ" panose="020B0604030504040204" pitchFamily="50" charset="-128"/>
                <a:ea typeface="メイリオ" panose="020B0604030504040204" pitchFamily="50" charset="-128"/>
                <a:cs typeface="MS UI Gothic"/>
              </a:rPr>
              <a:t>ト</a:t>
            </a:r>
            <a:r>
              <a:rPr sz="2400" spc="180" dirty="0" err="1">
                <a:latin typeface="メイリオ" panose="020B0604030504040204" pitchFamily="50" charset="-128"/>
                <a:ea typeface="メイリオ" panose="020B0604030504040204" pitchFamily="50" charset="-128"/>
                <a:cs typeface="MS UI Gothic"/>
              </a:rPr>
              <a:t>R（</a:t>
            </a:r>
            <a:r>
              <a:rPr sz="2400" spc="320" dirty="0" err="1">
                <a:latin typeface="メイリオ" panose="020B0604030504040204" pitchFamily="50" charset="-128"/>
                <a:ea typeface="メイリオ" panose="020B0604030504040204" pitchFamily="50" charset="-128"/>
                <a:cs typeface="MS UI Gothic"/>
              </a:rPr>
              <a:t>回転</a:t>
            </a:r>
            <a:r>
              <a:rPr sz="2400" spc="160" dirty="0" err="1">
                <a:latin typeface="メイリオ" panose="020B0604030504040204" pitchFamily="50" charset="-128"/>
                <a:ea typeface="メイリオ" panose="020B0604030504040204" pitchFamily="50" charset="-128"/>
                <a:cs typeface="MS UI Gothic"/>
              </a:rPr>
              <a:t>）</a:t>
            </a:r>
            <a:r>
              <a:rPr sz="2400" spc="245" dirty="0" err="1">
                <a:latin typeface="メイリオ" panose="020B0604030504040204" pitchFamily="50" charset="-128"/>
                <a:ea typeface="メイリオ" panose="020B0604030504040204" pitchFamily="50" charset="-128"/>
                <a:cs typeface="MS UI Gothic"/>
              </a:rPr>
              <a:t>も</a:t>
            </a:r>
            <a:r>
              <a:rPr sz="2400" spc="320" dirty="0" err="1">
                <a:latin typeface="メイリオ" panose="020B0604030504040204" pitchFamily="50" charset="-128"/>
                <a:ea typeface="メイリオ" panose="020B0604030504040204" pitchFamily="50" charset="-128"/>
                <a:cs typeface="MS UI Gothic"/>
              </a:rPr>
              <a:t>併用</a:t>
            </a:r>
            <a:r>
              <a:rPr sz="2400" spc="260" dirty="0" err="1">
                <a:latin typeface="メイリオ" panose="020B0604030504040204" pitchFamily="50" charset="-128"/>
                <a:ea typeface="メイリオ" panose="020B0604030504040204" pitchFamily="50" charset="-128"/>
                <a:cs typeface="MS UI Gothic"/>
              </a:rPr>
              <a:t>で</a:t>
            </a:r>
            <a:r>
              <a:rPr sz="2400" spc="240" dirty="0" err="1">
                <a:latin typeface="メイリオ" panose="020B0604030504040204" pitchFamily="50" charset="-128"/>
                <a:ea typeface="メイリオ" panose="020B0604030504040204" pitchFamily="50" charset="-128"/>
                <a:cs typeface="MS UI Gothic"/>
              </a:rPr>
              <a:t>きま</a:t>
            </a:r>
            <a:r>
              <a:rPr sz="2400" spc="70" dirty="0" err="1">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p:txBody>
      </p:sp>
      <p:sp>
        <p:nvSpPr>
          <p:cNvPr id="15" name="object 2">
            <a:extLst>
              <a:ext uri="{FF2B5EF4-FFF2-40B4-BE49-F238E27FC236}">
                <a16:creationId xmlns:a16="http://schemas.microsoft.com/office/drawing/2014/main" id="{2A8CB06B-2108-47B0-8AC6-8CFF432A36A4}"/>
              </a:ext>
            </a:extLst>
          </p:cNvPr>
          <p:cNvSpPr txBox="1"/>
          <p:nvPr/>
        </p:nvSpPr>
        <p:spPr>
          <a:xfrm>
            <a:off x="653257" y="8873226"/>
            <a:ext cx="17005299" cy="659155"/>
          </a:xfrm>
          <a:prstGeom prst="rect">
            <a:avLst/>
          </a:prstGeom>
        </p:spPr>
        <p:txBody>
          <a:bodyPr vert="horz" wrap="square" lIns="0" tIns="12700" rIns="0" bIns="0" rtlCol="0">
            <a:spAutoFit/>
          </a:bodyPr>
          <a:lstStyle/>
          <a:p>
            <a:pPr marL="711200" marR="15875">
              <a:lnSpc>
                <a:spcPct val="200000"/>
              </a:lnSpc>
              <a:spcBef>
                <a:spcPts val="5"/>
              </a:spcBef>
            </a:pPr>
            <a:r>
              <a:rPr sz="2400" dirty="0">
                <a:latin typeface="メイリオ" panose="020B0604030504040204" pitchFamily="50" charset="-128"/>
                <a:ea typeface="メイリオ" panose="020B0604030504040204" pitchFamily="50" charset="-128"/>
                <a:cs typeface="MS UI Gothic"/>
              </a:rPr>
              <a:t>※</a:t>
            </a:r>
            <a:r>
              <a:rPr sz="2400" spc="-85" dirty="0">
                <a:latin typeface="メイリオ" panose="020B0604030504040204" pitchFamily="50" charset="-128"/>
                <a:ea typeface="メイリオ" panose="020B0604030504040204" pitchFamily="50" charset="-128"/>
                <a:cs typeface="MS UI Gothic"/>
              </a:rPr>
              <a:t> </a:t>
            </a:r>
            <a:r>
              <a:rPr sz="2400" spc="160" dirty="0">
                <a:latin typeface="メイリオ" panose="020B0604030504040204" pitchFamily="50" charset="-128"/>
                <a:ea typeface="メイリオ" panose="020B0604030504040204" pitchFamily="50" charset="-128"/>
                <a:cs typeface="MS UI Gothic"/>
              </a:rPr>
              <a:t>グレ</a:t>
            </a:r>
            <a:r>
              <a:rPr sz="2400" spc="155" dirty="0">
                <a:latin typeface="メイリオ" panose="020B0604030504040204" pitchFamily="50" charset="-128"/>
                <a:ea typeface="メイリオ" panose="020B0604030504040204" pitchFamily="50" charset="-128"/>
                <a:cs typeface="MS UI Gothic"/>
              </a:rPr>
              <a:t>イ</a:t>
            </a:r>
            <a:r>
              <a:rPr sz="2400" spc="210" dirty="0">
                <a:latin typeface="メイリオ" panose="020B0604030504040204" pitchFamily="50" charset="-128"/>
                <a:ea typeface="メイリオ" panose="020B0604030504040204" pitchFamily="50" charset="-128"/>
                <a:cs typeface="MS UI Gothic"/>
              </a:rPr>
              <a:t>表示</a:t>
            </a:r>
            <a:r>
              <a:rPr sz="2400" spc="170" dirty="0">
                <a:latin typeface="メイリオ" panose="020B0604030504040204" pitchFamily="50" charset="-128"/>
                <a:ea typeface="メイリオ" panose="020B0604030504040204" pitchFamily="50" charset="-128"/>
                <a:cs typeface="MS UI Gothic"/>
              </a:rPr>
              <a:t>の</a:t>
            </a:r>
            <a:r>
              <a:rPr sz="2400" spc="120" dirty="0">
                <a:latin typeface="メイリオ" panose="020B0604030504040204" pitchFamily="50" charset="-128"/>
                <a:ea typeface="メイリオ" panose="020B0604030504040204" pitchFamily="50" charset="-128"/>
                <a:cs typeface="MS UI Gothic"/>
              </a:rPr>
              <a:t>U1</a:t>
            </a:r>
            <a:r>
              <a:rPr sz="2400" spc="170" dirty="0">
                <a:latin typeface="メイリオ" panose="020B0604030504040204" pitchFamily="50" charset="-128"/>
                <a:ea typeface="メイリオ" panose="020B0604030504040204" pitchFamily="50" charset="-128"/>
                <a:cs typeface="MS UI Gothic"/>
              </a:rPr>
              <a:t>の</a:t>
            </a:r>
            <a:r>
              <a:rPr sz="2400" spc="210" dirty="0">
                <a:latin typeface="メイリオ" panose="020B0604030504040204" pitchFamily="50" charset="-128"/>
                <a:ea typeface="メイリオ" panose="020B0604030504040204" pitchFamily="50" charset="-128"/>
                <a:cs typeface="MS UI Gothic"/>
              </a:rPr>
              <a:t>部品番号</a:t>
            </a:r>
            <a:r>
              <a:rPr sz="2400" spc="180" dirty="0">
                <a:latin typeface="メイリオ" panose="020B0604030504040204" pitchFamily="50" charset="-128"/>
                <a:ea typeface="メイリオ" panose="020B0604030504040204" pitchFamily="50" charset="-128"/>
                <a:cs typeface="MS UI Gothic"/>
              </a:rPr>
              <a:t>は</a:t>
            </a:r>
            <a:r>
              <a:rPr sz="2400" spc="160" dirty="0">
                <a:latin typeface="メイリオ" panose="020B0604030504040204" pitchFamily="50" charset="-128"/>
                <a:ea typeface="メイリオ" panose="020B0604030504040204" pitchFamily="50" charset="-128"/>
                <a:cs typeface="MS UI Gothic"/>
              </a:rPr>
              <a:t>そ</a:t>
            </a:r>
            <a:r>
              <a:rPr sz="2400" spc="170" dirty="0">
                <a:latin typeface="メイリオ" panose="020B0604030504040204" pitchFamily="50" charset="-128"/>
                <a:ea typeface="メイリオ" panose="020B0604030504040204" pitchFamily="50" charset="-128"/>
                <a:cs typeface="MS UI Gothic"/>
              </a:rPr>
              <a:t>の</a:t>
            </a:r>
            <a:r>
              <a:rPr sz="2400" spc="160" dirty="0">
                <a:latin typeface="メイリオ" panose="020B0604030504040204" pitchFamily="50" charset="-128"/>
                <a:ea typeface="メイリオ" panose="020B0604030504040204" pitchFamily="50" charset="-128"/>
                <a:cs typeface="MS UI Gothic"/>
              </a:rPr>
              <a:t>まま</a:t>
            </a:r>
            <a:r>
              <a:rPr sz="2400" spc="165" dirty="0">
                <a:latin typeface="メイリオ" panose="020B0604030504040204" pitchFamily="50" charset="-128"/>
                <a:ea typeface="メイリオ" panose="020B0604030504040204" pitchFamily="50" charset="-128"/>
                <a:cs typeface="MS UI Gothic"/>
              </a:rPr>
              <a:t>に</a:t>
            </a:r>
            <a:r>
              <a:rPr sz="2400" spc="65" dirty="0">
                <a:latin typeface="メイリオ" panose="020B0604030504040204" pitchFamily="50" charset="-128"/>
                <a:ea typeface="メイリオ" panose="020B0604030504040204" pitchFamily="50" charset="-128"/>
                <a:cs typeface="MS UI Gothic"/>
              </a:rPr>
              <a:t>し</a:t>
            </a:r>
            <a:r>
              <a:rPr sz="2400" spc="260" dirty="0">
                <a:latin typeface="メイリオ" panose="020B0604030504040204" pitchFamily="50" charset="-128"/>
                <a:ea typeface="メイリオ" panose="020B0604030504040204" pitchFamily="50" charset="-128"/>
                <a:cs typeface="MS UI Gothic"/>
              </a:rPr>
              <a:t>て</a:t>
            </a:r>
            <a:r>
              <a:rPr sz="2400" spc="270" dirty="0">
                <a:latin typeface="メイリオ" panose="020B0604030504040204" pitchFamily="50" charset="-128"/>
                <a:ea typeface="メイリオ" panose="020B0604030504040204" pitchFamily="50" charset="-128"/>
                <a:cs typeface="MS UI Gothic"/>
              </a:rPr>
              <a:t>お</a:t>
            </a:r>
            <a:r>
              <a:rPr sz="2400" spc="250" dirty="0">
                <a:latin typeface="メイリオ" panose="020B0604030504040204" pitchFamily="50" charset="-128"/>
                <a:ea typeface="メイリオ" panose="020B0604030504040204" pitchFamily="50" charset="-128"/>
                <a:cs typeface="MS UI Gothic"/>
              </a:rPr>
              <a:t>きま</a:t>
            </a:r>
            <a:r>
              <a:rPr sz="2400" spc="75" dirty="0">
                <a:latin typeface="メイリオ" panose="020B0604030504040204" pitchFamily="50" charset="-128"/>
                <a:ea typeface="メイリオ" panose="020B0604030504040204" pitchFamily="50" charset="-128"/>
                <a:cs typeface="MS UI Gothic"/>
              </a:rPr>
              <a:t>す</a:t>
            </a:r>
            <a:r>
              <a:rPr sz="2400" spc="114" dirty="0">
                <a:latin typeface="メイリオ" panose="020B0604030504040204" pitchFamily="50" charset="-128"/>
                <a:ea typeface="メイリオ" panose="020B0604030504040204" pitchFamily="50" charset="-128"/>
                <a:cs typeface="MS UI Gothic"/>
              </a:rPr>
              <a:t>。</a:t>
            </a:r>
            <a:r>
              <a:rPr sz="2400" spc="170" dirty="0">
                <a:latin typeface="メイリオ" panose="020B0604030504040204" pitchFamily="50" charset="-128"/>
                <a:ea typeface="メイリオ" panose="020B0604030504040204" pitchFamily="50" charset="-128"/>
                <a:cs typeface="MS UI Gothic"/>
              </a:rPr>
              <a:t>基板製造</a:t>
            </a:r>
            <a:r>
              <a:rPr sz="2400" spc="140" dirty="0">
                <a:latin typeface="メイリオ" panose="020B0604030504040204" pitchFamily="50" charset="-128"/>
                <a:ea typeface="メイリオ" panose="020B0604030504040204" pitchFamily="50" charset="-128"/>
                <a:cs typeface="MS UI Gothic"/>
              </a:rPr>
              <a:t>デー</a:t>
            </a:r>
            <a:r>
              <a:rPr sz="2400" spc="120" dirty="0">
                <a:latin typeface="メイリオ" panose="020B0604030504040204" pitchFamily="50" charset="-128"/>
                <a:ea typeface="メイリオ" panose="020B0604030504040204" pitchFamily="50" charset="-128"/>
                <a:cs typeface="MS UI Gothic"/>
              </a:rPr>
              <a:t>タ</a:t>
            </a:r>
            <a:r>
              <a:rPr sz="2400" spc="135" dirty="0">
                <a:latin typeface="メイリオ" panose="020B0604030504040204" pitchFamily="50" charset="-128"/>
                <a:ea typeface="メイリオ" panose="020B0604030504040204" pitchFamily="50" charset="-128"/>
                <a:cs typeface="MS UI Gothic"/>
              </a:rPr>
              <a:t>に</a:t>
            </a:r>
            <a:r>
              <a:rPr sz="2400" spc="150" dirty="0">
                <a:latin typeface="メイリオ" panose="020B0604030504040204" pitchFamily="50" charset="-128"/>
                <a:ea typeface="メイリオ" panose="020B0604030504040204" pitchFamily="50" charset="-128"/>
                <a:cs typeface="MS UI Gothic"/>
              </a:rPr>
              <a:t>は</a:t>
            </a:r>
            <a:r>
              <a:rPr sz="2400" spc="120" dirty="0">
                <a:latin typeface="メイリオ" panose="020B0604030504040204" pitchFamily="50" charset="-128"/>
                <a:ea typeface="メイリオ" panose="020B0604030504040204" pitchFamily="50" charset="-128"/>
                <a:cs typeface="MS UI Gothic"/>
              </a:rPr>
              <a:t>こ</a:t>
            </a:r>
            <a:r>
              <a:rPr sz="2400" spc="140" dirty="0">
                <a:latin typeface="メイリオ" panose="020B0604030504040204" pitchFamily="50" charset="-128"/>
                <a:ea typeface="メイリオ" panose="020B0604030504040204" pitchFamily="50" charset="-128"/>
                <a:cs typeface="MS UI Gothic"/>
              </a:rPr>
              <a:t>の</a:t>
            </a:r>
            <a:r>
              <a:rPr sz="2400" spc="170" dirty="0">
                <a:latin typeface="メイリオ" panose="020B0604030504040204" pitchFamily="50" charset="-128"/>
                <a:ea typeface="メイリオ" panose="020B0604030504040204" pitchFamily="50" charset="-128"/>
                <a:cs typeface="MS UI Gothic"/>
              </a:rPr>
              <a:t>文字</a:t>
            </a:r>
            <a:r>
              <a:rPr sz="2400" spc="150" dirty="0">
                <a:latin typeface="メイリオ" panose="020B0604030504040204" pitchFamily="50" charset="-128"/>
                <a:ea typeface="メイリオ" panose="020B0604030504040204" pitchFamily="50" charset="-128"/>
                <a:cs typeface="MS UI Gothic"/>
              </a:rPr>
              <a:t>は</a:t>
            </a:r>
            <a:r>
              <a:rPr sz="2400" spc="170" dirty="0">
                <a:latin typeface="メイリオ" panose="020B0604030504040204" pitchFamily="50" charset="-128"/>
                <a:ea typeface="メイリオ" panose="020B0604030504040204" pitchFamily="50" charset="-128"/>
                <a:cs typeface="MS UI Gothic"/>
              </a:rPr>
              <a:t>出力</a:t>
            </a:r>
            <a:r>
              <a:rPr sz="2400" spc="120" dirty="0">
                <a:latin typeface="メイリオ" panose="020B0604030504040204" pitchFamily="50" charset="-128"/>
                <a:ea typeface="メイリオ" panose="020B0604030504040204" pitchFamily="50" charset="-128"/>
                <a:cs typeface="MS UI Gothic"/>
              </a:rPr>
              <a:t>さ </a:t>
            </a:r>
            <a:r>
              <a:rPr sz="2400" spc="265" dirty="0" err="1">
                <a:latin typeface="メイリオ" panose="020B0604030504040204" pitchFamily="50" charset="-128"/>
                <a:ea typeface="メイリオ" panose="020B0604030504040204" pitchFamily="50" charset="-128"/>
                <a:cs typeface="MS UI Gothic"/>
              </a:rPr>
              <a:t>れ</a:t>
            </a:r>
            <a:r>
              <a:rPr sz="2400" spc="225" dirty="0" err="1">
                <a:latin typeface="メイリオ" panose="020B0604030504040204" pitchFamily="50" charset="-128"/>
                <a:ea typeface="メイリオ" panose="020B0604030504040204" pitchFamily="50" charset="-128"/>
                <a:cs typeface="MS UI Gothic"/>
              </a:rPr>
              <a:t>ま</a:t>
            </a:r>
            <a:r>
              <a:rPr sz="2400" spc="250" dirty="0" err="1">
                <a:latin typeface="メイリオ" panose="020B0604030504040204" pitchFamily="50" charset="-128"/>
                <a:ea typeface="メイリオ" panose="020B0604030504040204" pitchFamily="50" charset="-128"/>
                <a:cs typeface="MS UI Gothic"/>
              </a:rPr>
              <a:t>せ</a:t>
            </a:r>
            <a:r>
              <a:rPr sz="2400" spc="240" dirty="0" err="1">
                <a:latin typeface="メイリオ" panose="020B0604030504040204" pitchFamily="50" charset="-128"/>
                <a:ea typeface="メイリオ" panose="020B0604030504040204" pitchFamily="50" charset="-128"/>
                <a:cs typeface="MS UI Gothic"/>
              </a:rPr>
              <a:t>ん</a:t>
            </a:r>
            <a:r>
              <a:rPr sz="2400" spc="19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p:txBody>
      </p:sp>
      <p:sp>
        <p:nvSpPr>
          <p:cNvPr id="11" name="スライド番号プレースホルダー 4">
            <a:extLst>
              <a:ext uri="{FF2B5EF4-FFF2-40B4-BE49-F238E27FC236}">
                <a16:creationId xmlns:a16="http://schemas.microsoft.com/office/drawing/2014/main" id="{EEE663BF-4A1F-4A42-B292-3A6B07EC0B11}"/>
              </a:ext>
            </a:extLst>
          </p:cNvPr>
          <p:cNvSpPr txBox="1">
            <a:spLocks/>
          </p:cNvSpPr>
          <p:nvPr/>
        </p:nvSpPr>
        <p:spPr>
          <a:xfrm>
            <a:off x="17810956" y="96733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54</a:t>
            </a:fld>
            <a:endParaRPr lang="en-US" altLang="ja-JP" sz="2400" spc="17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 name="object 2">
            <a:extLst>
              <a:ext uri="{FF2B5EF4-FFF2-40B4-BE49-F238E27FC236}">
                <a16:creationId xmlns:a16="http://schemas.microsoft.com/office/drawing/2014/main" id="{4826C18B-AFAF-47F8-B184-F1032A9F7D2C}"/>
              </a:ext>
            </a:extLst>
          </p:cNvPr>
          <p:cNvSpPr txBox="1"/>
          <p:nvPr/>
        </p:nvSpPr>
        <p:spPr>
          <a:xfrm>
            <a:off x="809480" y="3060700"/>
            <a:ext cx="11169439" cy="3070071"/>
          </a:xfrm>
          <a:prstGeom prst="rect">
            <a:avLst/>
          </a:prstGeom>
        </p:spPr>
        <p:txBody>
          <a:bodyPr vert="horz" wrap="square" lIns="0" tIns="12700" rIns="0" bIns="0" rtlCol="0">
            <a:spAutoFit/>
          </a:bodyPr>
          <a:lstStyle/>
          <a:p>
            <a:pPr marL="900113" indent="-457200">
              <a:lnSpc>
                <a:spcPct val="150000"/>
              </a:lnSpc>
              <a:tabLst>
                <a:tab pos="329565" algn="l"/>
              </a:tabLst>
            </a:pPr>
            <a:r>
              <a:rPr sz="2400" dirty="0">
                <a:latin typeface="メイリオ" panose="020B0604030504040204" pitchFamily="50" charset="-128"/>
                <a:ea typeface="メイリオ" panose="020B0604030504040204" pitchFamily="50" charset="-128"/>
                <a:cs typeface="MS UI Gothic"/>
              </a:rPr>
              <a:t>③	</a:t>
            </a:r>
            <a:r>
              <a:rPr sz="2400" spc="105" dirty="0">
                <a:latin typeface="メイリオ" panose="020B0604030504040204" pitchFamily="50" charset="-128"/>
                <a:ea typeface="メイリオ" panose="020B0604030504040204" pitchFamily="50" charset="-128"/>
                <a:cs typeface="MS UI Gothic"/>
              </a:rPr>
              <a:t>F.Cu</a:t>
            </a:r>
            <a:r>
              <a:rPr sz="2400" spc="240" dirty="0">
                <a:latin typeface="メイリオ" panose="020B0604030504040204" pitchFamily="50" charset="-128"/>
                <a:ea typeface="メイリオ" panose="020B0604030504040204" pitchFamily="50" charset="-128"/>
                <a:cs typeface="MS UI Gothic"/>
              </a:rPr>
              <a:t>レ</a:t>
            </a:r>
            <a:r>
              <a:rPr sz="2400" spc="180" dirty="0">
                <a:latin typeface="メイリオ" panose="020B0604030504040204" pitchFamily="50" charset="-128"/>
                <a:ea typeface="メイリオ" panose="020B0604030504040204" pitchFamily="50" charset="-128"/>
                <a:cs typeface="MS UI Gothic"/>
              </a:rPr>
              <a:t>イヤー</a:t>
            </a:r>
            <a:r>
              <a:rPr sz="2400" spc="165" dirty="0">
                <a:latin typeface="メイリオ" panose="020B0604030504040204" pitchFamily="50" charset="-128"/>
                <a:ea typeface="メイリオ" panose="020B0604030504040204" pitchFamily="50" charset="-128"/>
                <a:cs typeface="MS UI Gothic"/>
              </a:rPr>
              <a:t>を</a:t>
            </a:r>
            <a:r>
              <a:rPr sz="2400" spc="220" dirty="0">
                <a:latin typeface="メイリオ" panose="020B0604030504040204" pitchFamily="50" charset="-128"/>
                <a:ea typeface="メイリオ" panose="020B0604030504040204" pitchFamily="50" charset="-128"/>
                <a:cs typeface="MS UI Gothic"/>
              </a:rPr>
              <a:t>選択</a:t>
            </a:r>
            <a:r>
              <a:rPr sz="2400" spc="160" dirty="0">
                <a:latin typeface="メイリオ" panose="020B0604030504040204" pitchFamily="50" charset="-128"/>
                <a:ea typeface="メイリオ" panose="020B0604030504040204" pitchFamily="50" charset="-128"/>
                <a:cs typeface="MS UI Gothic"/>
              </a:rPr>
              <a:t>し</a:t>
            </a:r>
            <a:r>
              <a:rPr sz="2400" spc="165"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900113" indent="-457200">
              <a:lnSpc>
                <a:spcPct val="150000"/>
              </a:lnSpc>
              <a:spcBef>
                <a:spcPts val="919"/>
              </a:spcBef>
              <a:tabLst>
                <a:tab pos="329565" algn="l"/>
              </a:tabLst>
            </a:pPr>
            <a:r>
              <a:rPr sz="2400" dirty="0">
                <a:latin typeface="メイリオ" panose="020B0604030504040204" pitchFamily="50" charset="-128"/>
                <a:ea typeface="メイリオ" panose="020B0604030504040204" pitchFamily="50" charset="-128"/>
                <a:cs typeface="MS UI Gothic"/>
              </a:rPr>
              <a:t>④	</a:t>
            </a:r>
            <a:r>
              <a:rPr sz="2400" spc="210" dirty="0">
                <a:latin typeface="メイリオ" panose="020B0604030504040204" pitchFamily="50" charset="-128"/>
                <a:ea typeface="メイリオ" panose="020B0604030504040204" pitchFamily="50" charset="-128"/>
                <a:cs typeface="MS UI Gothic"/>
              </a:rPr>
              <a:t>作業原点</a:t>
            </a:r>
            <a:r>
              <a:rPr sz="2400" spc="170" dirty="0">
                <a:latin typeface="メイリオ" panose="020B0604030504040204" pitchFamily="50" charset="-128"/>
                <a:ea typeface="メイリオ" panose="020B0604030504040204" pitchFamily="50" charset="-128"/>
                <a:cs typeface="MS UI Gothic"/>
              </a:rPr>
              <a:t>か</a:t>
            </a:r>
            <a:r>
              <a:rPr sz="2400" spc="145" dirty="0">
                <a:latin typeface="メイリオ" panose="020B0604030504040204" pitchFamily="50" charset="-128"/>
                <a:ea typeface="メイリオ" panose="020B0604030504040204" pitchFamily="50" charset="-128"/>
                <a:cs typeface="MS UI Gothic"/>
              </a:rPr>
              <a:t>ら</a:t>
            </a:r>
            <a:r>
              <a:rPr sz="2400" spc="110" dirty="0">
                <a:latin typeface="メイリオ" panose="020B0604030504040204" pitchFamily="50" charset="-128"/>
                <a:ea typeface="メイリオ" panose="020B0604030504040204" pitchFamily="50" charset="-128"/>
                <a:cs typeface="MS UI Gothic"/>
              </a:rPr>
              <a:t>0.5mm</a:t>
            </a:r>
            <a:r>
              <a:rPr sz="2400" spc="210" dirty="0">
                <a:latin typeface="メイリオ" panose="020B0604030504040204" pitchFamily="50" charset="-128"/>
                <a:ea typeface="メイリオ" panose="020B0604030504040204" pitchFamily="50" charset="-128"/>
                <a:cs typeface="MS UI Gothic"/>
              </a:rPr>
              <a:t>内側</a:t>
            </a:r>
            <a:r>
              <a:rPr sz="2400" spc="170" dirty="0">
                <a:latin typeface="メイリオ" panose="020B0604030504040204" pitchFamily="50" charset="-128"/>
                <a:ea typeface="メイリオ" panose="020B0604030504040204" pitchFamily="50" charset="-128"/>
                <a:cs typeface="MS UI Gothic"/>
              </a:rPr>
              <a:t>の</a:t>
            </a:r>
            <a:r>
              <a:rPr sz="2400" spc="210" dirty="0">
                <a:latin typeface="メイリオ" panose="020B0604030504040204" pitchFamily="50" charset="-128"/>
                <a:ea typeface="メイリオ" panose="020B0604030504040204" pitchFamily="50" charset="-128"/>
                <a:cs typeface="MS UI Gothic"/>
              </a:rPr>
              <a:t>点</a:t>
            </a:r>
            <a:r>
              <a:rPr sz="2400" spc="90" dirty="0">
                <a:latin typeface="メイリオ" panose="020B0604030504040204" pitchFamily="50" charset="-128"/>
                <a:ea typeface="メイリオ" panose="020B0604030504040204" pitchFamily="50" charset="-128"/>
                <a:cs typeface="MS UI Gothic"/>
              </a:rPr>
              <a:t>（dx=0.500,</a:t>
            </a:r>
            <a:r>
              <a:rPr sz="2400" spc="30" dirty="0">
                <a:latin typeface="メイリオ" panose="020B0604030504040204" pitchFamily="50" charset="-128"/>
                <a:ea typeface="メイリオ" panose="020B0604030504040204" pitchFamily="50" charset="-128"/>
                <a:cs typeface="MS UI Gothic"/>
              </a:rPr>
              <a:t> </a:t>
            </a:r>
            <a:r>
              <a:rPr sz="2400" spc="210" dirty="0">
                <a:latin typeface="メイリオ" panose="020B0604030504040204" pitchFamily="50" charset="-128"/>
                <a:ea typeface="メイリオ" panose="020B0604030504040204" pitchFamily="50" charset="-128"/>
                <a:cs typeface="MS UI Gothic"/>
              </a:rPr>
              <a:t>dy=-0.500）</a:t>
            </a:r>
            <a:r>
              <a:rPr sz="2400" spc="340" dirty="0">
                <a:latin typeface="メイリオ" panose="020B0604030504040204" pitchFamily="50" charset="-128"/>
                <a:ea typeface="メイリオ" panose="020B0604030504040204" pitchFamily="50" charset="-128"/>
                <a:cs typeface="MS UI Gothic"/>
              </a:rPr>
              <a:t>を</a:t>
            </a:r>
            <a:r>
              <a:rPr sz="2400" spc="315" dirty="0">
                <a:latin typeface="メイリオ" panose="020B0604030504040204" pitchFamily="50" charset="-128"/>
                <a:ea typeface="メイリオ" panose="020B0604030504040204" pitchFamily="50" charset="-128"/>
                <a:cs typeface="MS UI Gothic"/>
              </a:rPr>
              <a:t>ク</a:t>
            </a:r>
            <a:r>
              <a:rPr sz="2400" spc="265" dirty="0">
                <a:latin typeface="メイリオ" panose="020B0604030504040204" pitchFamily="50" charset="-128"/>
                <a:ea typeface="メイリオ" panose="020B0604030504040204" pitchFamily="50" charset="-128"/>
                <a:cs typeface="MS UI Gothic"/>
              </a:rPr>
              <a:t>リ</a:t>
            </a:r>
            <a:r>
              <a:rPr sz="2400" spc="260" dirty="0">
                <a:latin typeface="メイリオ" panose="020B0604030504040204" pitchFamily="50" charset="-128"/>
                <a:ea typeface="メイリオ" panose="020B0604030504040204" pitchFamily="50" charset="-128"/>
                <a:cs typeface="MS UI Gothic"/>
              </a:rPr>
              <a:t>ッ</a:t>
            </a:r>
            <a:r>
              <a:rPr sz="2400" spc="315" dirty="0">
                <a:latin typeface="メイリオ" panose="020B0604030504040204" pitchFamily="50" charset="-128"/>
                <a:ea typeface="メイリオ" panose="020B0604030504040204" pitchFamily="50" charset="-128"/>
                <a:cs typeface="MS UI Gothic"/>
              </a:rPr>
              <a:t>ク</a:t>
            </a:r>
            <a:r>
              <a:rPr sz="2400" spc="325" dirty="0">
                <a:latin typeface="メイリオ" panose="020B0604030504040204" pitchFamily="50" charset="-128"/>
                <a:ea typeface="メイリオ" panose="020B0604030504040204" pitchFamily="50" charset="-128"/>
                <a:cs typeface="MS UI Gothic"/>
              </a:rPr>
              <a:t>し</a:t>
            </a:r>
            <a:r>
              <a:rPr sz="2400" spc="340"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900113" indent="-457200">
              <a:lnSpc>
                <a:spcPct val="150000"/>
              </a:lnSpc>
              <a:spcBef>
                <a:spcPts val="819"/>
              </a:spcBef>
              <a:tabLst>
                <a:tab pos="329565" algn="l"/>
              </a:tabLst>
            </a:pPr>
            <a:r>
              <a:rPr sz="2400" dirty="0">
                <a:latin typeface="メイリオ" panose="020B0604030504040204" pitchFamily="50" charset="-128"/>
                <a:ea typeface="メイリオ" panose="020B0604030504040204" pitchFamily="50" charset="-128"/>
                <a:cs typeface="MS UI Gothic"/>
              </a:rPr>
              <a:t>⑤	</a:t>
            </a:r>
            <a:r>
              <a:rPr sz="2400" spc="80" dirty="0">
                <a:latin typeface="メイリオ" panose="020B0604030504040204" pitchFamily="50" charset="-128"/>
                <a:ea typeface="メイリオ" panose="020B0604030504040204" pitchFamily="50" charset="-128"/>
                <a:cs typeface="MS UI Gothic"/>
              </a:rPr>
              <a:t>導体</a:t>
            </a:r>
            <a:r>
              <a:rPr sz="2400" spc="5" dirty="0">
                <a:latin typeface="メイリオ" panose="020B0604030504040204" pitchFamily="50" charset="-128"/>
                <a:ea typeface="メイリオ" panose="020B0604030504040204" pitchFamily="50" charset="-128"/>
                <a:cs typeface="MS UI Gothic"/>
              </a:rPr>
              <a:t>ゾ</a:t>
            </a:r>
            <a:r>
              <a:rPr sz="2400" spc="95" dirty="0">
                <a:latin typeface="メイリオ" panose="020B0604030504040204" pitchFamily="50" charset="-128"/>
                <a:ea typeface="メイリオ" panose="020B0604030504040204" pitchFamily="50" charset="-128"/>
                <a:cs typeface="MS UI Gothic"/>
              </a:rPr>
              <a:t>ー</a:t>
            </a:r>
            <a:r>
              <a:rPr sz="2400" spc="250" dirty="0">
                <a:latin typeface="メイリオ" panose="020B0604030504040204" pitchFamily="50" charset="-128"/>
                <a:ea typeface="メイリオ" panose="020B0604030504040204" pitchFamily="50" charset="-128"/>
                <a:cs typeface="MS UI Gothic"/>
              </a:rPr>
              <a:t>ン</a:t>
            </a:r>
            <a:r>
              <a:rPr sz="2400" spc="275" dirty="0">
                <a:latin typeface="メイリオ" panose="020B0604030504040204" pitchFamily="50" charset="-128"/>
                <a:ea typeface="メイリオ" panose="020B0604030504040204" pitchFamily="50" charset="-128"/>
                <a:cs typeface="MS UI Gothic"/>
              </a:rPr>
              <a:t>の</a:t>
            </a:r>
            <a:r>
              <a:rPr sz="2400" spc="250" dirty="0">
                <a:latin typeface="メイリオ" panose="020B0604030504040204" pitchFamily="50" charset="-128"/>
                <a:ea typeface="メイリオ" panose="020B0604030504040204" pitchFamily="50" charset="-128"/>
                <a:cs typeface="MS UI Gothic"/>
              </a:rPr>
              <a:t>プ</a:t>
            </a:r>
            <a:r>
              <a:rPr sz="2400" spc="240" dirty="0">
                <a:latin typeface="メイリオ" panose="020B0604030504040204" pitchFamily="50" charset="-128"/>
                <a:ea typeface="メイリオ" panose="020B0604030504040204" pitchFamily="50" charset="-128"/>
                <a:cs typeface="MS UI Gothic"/>
              </a:rPr>
              <a:t>ロ</a:t>
            </a:r>
            <a:r>
              <a:rPr sz="2400" spc="280" dirty="0">
                <a:latin typeface="メイリオ" panose="020B0604030504040204" pitchFamily="50" charset="-128"/>
                <a:ea typeface="メイリオ" panose="020B0604030504040204" pitchFamily="50" charset="-128"/>
                <a:cs typeface="MS UI Gothic"/>
              </a:rPr>
              <a:t>パ</a:t>
            </a:r>
            <a:r>
              <a:rPr sz="2400" spc="204" dirty="0">
                <a:latin typeface="メイリオ" panose="020B0604030504040204" pitchFamily="50" charset="-128"/>
                <a:ea typeface="メイリオ" panose="020B0604030504040204" pitchFamily="50" charset="-128"/>
                <a:cs typeface="MS UI Gothic"/>
              </a:rPr>
              <a:t>テ</a:t>
            </a:r>
            <a:r>
              <a:rPr sz="2400" spc="495" dirty="0">
                <a:latin typeface="メイリオ" panose="020B0604030504040204" pitchFamily="50" charset="-128"/>
                <a:ea typeface="メイリオ" panose="020B0604030504040204" pitchFamily="50" charset="-128"/>
                <a:cs typeface="MS UI Gothic"/>
              </a:rPr>
              <a:t>ィ</a:t>
            </a:r>
            <a:r>
              <a:rPr sz="2400" spc="25" dirty="0">
                <a:latin typeface="メイリオ" panose="020B0604030504040204" pitchFamily="50" charset="-128"/>
                <a:ea typeface="メイリオ" panose="020B0604030504040204" pitchFamily="50" charset="-128"/>
                <a:cs typeface="MS UI Gothic"/>
              </a:rPr>
              <a:t> </a:t>
            </a:r>
            <a:r>
              <a:rPr sz="2400" spc="200" dirty="0">
                <a:latin typeface="メイリオ" panose="020B0604030504040204" pitchFamily="50" charset="-128"/>
                <a:ea typeface="メイリオ" panose="020B0604030504040204" pitchFamily="50" charset="-128"/>
                <a:cs typeface="MS UI Gothic"/>
              </a:rPr>
              <a:t>のネ</a:t>
            </a:r>
            <a:r>
              <a:rPr sz="2400" spc="140" dirty="0">
                <a:latin typeface="メイリオ" panose="020B0604030504040204" pitchFamily="50" charset="-128"/>
                <a:ea typeface="メイリオ" panose="020B0604030504040204" pitchFamily="50" charset="-128"/>
                <a:cs typeface="MS UI Gothic"/>
              </a:rPr>
              <a:t>ッ</a:t>
            </a:r>
            <a:r>
              <a:rPr sz="2400" spc="175" dirty="0">
                <a:latin typeface="メイリオ" panose="020B0604030504040204" pitchFamily="50" charset="-128"/>
                <a:ea typeface="メイリオ" panose="020B0604030504040204" pitchFamily="50" charset="-128"/>
                <a:cs typeface="MS UI Gothic"/>
              </a:rPr>
              <a:t>ト</a:t>
            </a:r>
            <a:r>
              <a:rPr sz="2400" spc="250" dirty="0">
                <a:latin typeface="メイリオ" panose="020B0604030504040204" pitchFamily="50" charset="-128"/>
                <a:ea typeface="メイリオ" panose="020B0604030504040204" pitchFamily="50" charset="-128"/>
                <a:cs typeface="MS UI Gothic"/>
              </a:rPr>
              <a:t>欄</a:t>
            </a:r>
            <a:r>
              <a:rPr sz="2400" spc="200" dirty="0">
                <a:latin typeface="メイリオ" panose="020B0604030504040204" pitchFamily="50" charset="-128"/>
                <a:ea typeface="メイリオ" panose="020B0604030504040204" pitchFamily="50" charset="-128"/>
                <a:cs typeface="MS UI Gothic"/>
              </a:rPr>
              <a:t>の</a:t>
            </a:r>
            <a:r>
              <a:rPr sz="2400" spc="160" dirty="0">
                <a:latin typeface="メイリオ" panose="020B0604030504040204" pitchFamily="50" charset="-128"/>
                <a:ea typeface="メイリオ" panose="020B0604030504040204" pitchFamily="50" charset="-128"/>
                <a:cs typeface="MS UI Gothic"/>
              </a:rPr>
              <a:t>GND</a:t>
            </a:r>
            <a:r>
              <a:rPr sz="2400" spc="185" dirty="0">
                <a:latin typeface="メイリオ" panose="020B0604030504040204" pitchFamily="50" charset="-128"/>
                <a:ea typeface="メイリオ" panose="020B0604030504040204" pitchFamily="50" charset="-128"/>
                <a:cs typeface="MS UI Gothic"/>
              </a:rPr>
              <a:t>を</a:t>
            </a:r>
            <a:r>
              <a:rPr sz="2400" spc="250" dirty="0">
                <a:latin typeface="メイリオ" panose="020B0604030504040204" pitchFamily="50" charset="-128"/>
                <a:ea typeface="メイリオ" panose="020B0604030504040204" pitchFamily="50" charset="-128"/>
                <a:cs typeface="MS UI Gothic"/>
              </a:rPr>
              <a:t>選択</a:t>
            </a:r>
            <a:r>
              <a:rPr sz="2400" spc="180" dirty="0">
                <a:latin typeface="メイリオ" panose="020B0604030504040204" pitchFamily="50" charset="-128"/>
                <a:ea typeface="メイリオ" panose="020B0604030504040204" pitchFamily="50" charset="-128"/>
                <a:cs typeface="MS UI Gothic"/>
              </a:rPr>
              <a:t>し</a:t>
            </a:r>
            <a:r>
              <a:rPr sz="2400" spc="185"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r>
              <a:rPr sz="2400" spc="30" dirty="0">
                <a:latin typeface="メイリオ" panose="020B0604030504040204" pitchFamily="50" charset="-128"/>
                <a:ea typeface="メイリオ" panose="020B0604030504040204" pitchFamily="50" charset="-128"/>
                <a:cs typeface="MS UI Gothic"/>
              </a:rPr>
              <a:t> </a:t>
            </a:r>
            <a:r>
              <a:rPr sz="2400" spc="150" dirty="0">
                <a:latin typeface="メイリオ" panose="020B0604030504040204" pitchFamily="50" charset="-128"/>
                <a:ea typeface="メイリオ" panose="020B0604030504040204" pitchFamily="50" charset="-128"/>
                <a:cs typeface="MS UI Gothic"/>
              </a:rPr>
              <a:t>図</a:t>
            </a:r>
            <a:r>
              <a:rPr sz="2400" spc="75" dirty="0">
                <a:latin typeface="メイリオ" panose="020B0604030504040204" pitchFamily="50" charset="-128"/>
                <a:ea typeface="メイリオ" panose="020B0604030504040204" pitchFamily="50" charset="-128"/>
                <a:cs typeface="MS UI Gothic"/>
              </a:rPr>
              <a:t>9-16</a:t>
            </a:r>
            <a:endParaRPr sz="2400" dirty="0">
              <a:latin typeface="メイリオ" panose="020B0604030504040204" pitchFamily="50" charset="-128"/>
              <a:ea typeface="メイリオ" panose="020B0604030504040204" pitchFamily="50" charset="-128"/>
              <a:cs typeface="MS UI Gothic"/>
            </a:endParaRPr>
          </a:p>
          <a:p>
            <a:pPr marL="900113" indent="-457200">
              <a:lnSpc>
                <a:spcPct val="150000"/>
              </a:lnSpc>
              <a:spcBef>
                <a:spcPts val="919"/>
              </a:spcBef>
              <a:tabLst>
                <a:tab pos="329565" algn="l"/>
              </a:tabLst>
            </a:pPr>
            <a:r>
              <a:rPr sz="2400" dirty="0">
                <a:latin typeface="メイリオ" panose="020B0604030504040204" pitchFamily="50" charset="-128"/>
                <a:ea typeface="メイリオ" panose="020B0604030504040204" pitchFamily="50" charset="-128"/>
                <a:cs typeface="MS UI Gothic"/>
              </a:rPr>
              <a:t>⑥	</a:t>
            </a:r>
            <a:r>
              <a:rPr sz="2400" spc="215" dirty="0">
                <a:latin typeface="メイリオ" panose="020B0604030504040204" pitchFamily="50" charset="-128"/>
                <a:ea typeface="メイリオ" panose="020B0604030504040204" pitchFamily="50" charset="-128"/>
                <a:cs typeface="MS UI Gothic"/>
              </a:rPr>
              <a:t>ク</a:t>
            </a:r>
            <a:r>
              <a:rPr sz="2400" spc="180" dirty="0">
                <a:latin typeface="メイリオ" panose="020B0604030504040204" pitchFamily="50" charset="-128"/>
                <a:ea typeface="メイリオ" panose="020B0604030504040204" pitchFamily="50" charset="-128"/>
                <a:cs typeface="MS UI Gothic"/>
              </a:rPr>
              <a:t>リ</a:t>
            </a:r>
            <a:r>
              <a:rPr sz="2400" spc="235" dirty="0">
                <a:latin typeface="メイリオ" panose="020B0604030504040204" pitchFamily="50" charset="-128"/>
                <a:ea typeface="メイリオ" panose="020B0604030504040204" pitchFamily="50" charset="-128"/>
                <a:cs typeface="MS UI Gothic"/>
              </a:rPr>
              <a:t>ア</a:t>
            </a:r>
            <a:r>
              <a:rPr sz="2400" spc="215" dirty="0">
                <a:latin typeface="メイリオ" panose="020B0604030504040204" pitchFamily="50" charset="-128"/>
                <a:ea typeface="メイリオ" panose="020B0604030504040204" pitchFamily="50" charset="-128"/>
                <a:cs typeface="MS UI Gothic"/>
              </a:rPr>
              <a:t>ラ</a:t>
            </a:r>
            <a:r>
              <a:rPr sz="2400" spc="229" dirty="0">
                <a:latin typeface="メイリオ" panose="020B0604030504040204" pitchFamily="50" charset="-128"/>
                <a:ea typeface="メイリオ" panose="020B0604030504040204" pitchFamily="50" charset="-128"/>
                <a:cs typeface="MS UI Gothic"/>
              </a:rPr>
              <a:t>ン</a:t>
            </a:r>
            <a:r>
              <a:rPr sz="2400" spc="240" dirty="0">
                <a:latin typeface="メイリオ" panose="020B0604030504040204" pitchFamily="50" charset="-128"/>
                <a:ea typeface="メイリオ" panose="020B0604030504040204" pitchFamily="50" charset="-128"/>
                <a:cs typeface="MS UI Gothic"/>
              </a:rPr>
              <a:t>ス</a:t>
            </a:r>
            <a:r>
              <a:rPr sz="2400" spc="160" dirty="0">
                <a:latin typeface="メイリオ" panose="020B0604030504040204" pitchFamily="50" charset="-128"/>
                <a:ea typeface="メイリオ" panose="020B0604030504040204" pitchFamily="50" charset="-128"/>
                <a:cs typeface="MS UI Gothic"/>
              </a:rPr>
              <a:t>(mm)</a:t>
            </a:r>
            <a:r>
              <a:rPr sz="2400" spc="310" dirty="0">
                <a:latin typeface="メイリオ" panose="020B0604030504040204" pitchFamily="50" charset="-128"/>
                <a:ea typeface="メイリオ" panose="020B0604030504040204" pitchFamily="50" charset="-128"/>
                <a:cs typeface="MS UI Gothic"/>
              </a:rPr>
              <a:t>欄</a:t>
            </a:r>
            <a:r>
              <a:rPr sz="2400" spc="245" dirty="0">
                <a:latin typeface="メイリオ" panose="020B0604030504040204" pitchFamily="50" charset="-128"/>
                <a:ea typeface="メイリオ" panose="020B0604030504040204" pitchFamily="50" charset="-128"/>
                <a:cs typeface="MS UI Gothic"/>
              </a:rPr>
              <a:t>に</a:t>
            </a:r>
            <a:r>
              <a:rPr sz="2400" spc="130" dirty="0">
                <a:latin typeface="メイリオ" panose="020B0604030504040204" pitchFamily="50" charset="-128"/>
                <a:ea typeface="メイリオ" panose="020B0604030504040204" pitchFamily="50" charset="-128"/>
                <a:cs typeface="MS UI Gothic"/>
              </a:rPr>
              <a:t>0.35</a:t>
            </a:r>
            <a:r>
              <a:rPr sz="2400" spc="195" dirty="0">
                <a:latin typeface="メイリオ" panose="020B0604030504040204" pitchFamily="50" charset="-128"/>
                <a:ea typeface="メイリオ" panose="020B0604030504040204" pitchFamily="50" charset="-128"/>
                <a:cs typeface="MS UI Gothic"/>
              </a:rPr>
              <a:t>と</a:t>
            </a:r>
            <a:r>
              <a:rPr sz="2400" spc="310" dirty="0">
                <a:latin typeface="メイリオ" panose="020B0604030504040204" pitchFamily="50" charset="-128"/>
                <a:ea typeface="メイリオ" panose="020B0604030504040204" pitchFamily="50" charset="-128"/>
                <a:cs typeface="MS UI Gothic"/>
              </a:rPr>
              <a:t>入力</a:t>
            </a:r>
            <a:r>
              <a:rPr sz="2400" spc="225" dirty="0">
                <a:latin typeface="メイリオ" panose="020B0604030504040204" pitchFamily="50" charset="-128"/>
                <a:ea typeface="メイリオ" panose="020B0604030504040204" pitchFamily="50" charset="-128"/>
                <a:cs typeface="MS UI Gothic"/>
              </a:rPr>
              <a:t>し</a:t>
            </a:r>
            <a:r>
              <a:rPr sz="2400" spc="25" dirty="0">
                <a:latin typeface="メイリオ" panose="020B0604030504040204" pitchFamily="50" charset="-128"/>
                <a:ea typeface="メイリオ" panose="020B0604030504040204" pitchFamily="50" charset="-128"/>
                <a:cs typeface="MS UI Gothic"/>
              </a:rPr>
              <a:t> </a:t>
            </a:r>
            <a:r>
              <a:rPr sz="2400" spc="315" dirty="0">
                <a:latin typeface="メイリオ" panose="020B0604030504040204" pitchFamily="50" charset="-128"/>
                <a:ea typeface="メイリオ" panose="020B0604030504040204" pitchFamily="50" charset="-128"/>
                <a:cs typeface="MS UI Gothic"/>
              </a:rPr>
              <a:t>［OK］</a:t>
            </a:r>
            <a:r>
              <a:rPr sz="2400" spc="415" dirty="0">
                <a:latin typeface="メイリオ" panose="020B0604030504040204" pitchFamily="50" charset="-128"/>
                <a:ea typeface="メイリオ" panose="020B0604030504040204" pitchFamily="50" charset="-128"/>
                <a:cs typeface="MS UI Gothic"/>
              </a:rPr>
              <a:t>を</a:t>
            </a:r>
            <a:r>
              <a:rPr sz="2400" spc="380" dirty="0">
                <a:latin typeface="メイリオ" panose="020B0604030504040204" pitchFamily="50" charset="-128"/>
                <a:ea typeface="メイリオ" panose="020B0604030504040204" pitchFamily="50" charset="-128"/>
                <a:cs typeface="MS UI Gothic"/>
              </a:rPr>
              <a:t>ク</a:t>
            </a:r>
            <a:r>
              <a:rPr sz="2400" spc="320" dirty="0">
                <a:latin typeface="メイリオ" panose="020B0604030504040204" pitchFamily="50" charset="-128"/>
                <a:ea typeface="メイリオ" panose="020B0604030504040204" pitchFamily="50" charset="-128"/>
                <a:cs typeface="MS UI Gothic"/>
              </a:rPr>
              <a:t>リッ</a:t>
            </a:r>
            <a:r>
              <a:rPr sz="2400" spc="380" dirty="0">
                <a:latin typeface="メイリオ" panose="020B0604030504040204" pitchFamily="50" charset="-128"/>
                <a:ea typeface="メイリオ" panose="020B0604030504040204" pitchFamily="50" charset="-128"/>
                <a:cs typeface="MS UI Gothic"/>
              </a:rPr>
              <a:t>ク</a:t>
            </a:r>
            <a:r>
              <a:rPr sz="2400" spc="400" dirty="0">
                <a:latin typeface="メイリオ" panose="020B0604030504040204" pitchFamily="50" charset="-128"/>
                <a:ea typeface="メイリオ" panose="020B0604030504040204" pitchFamily="50" charset="-128"/>
                <a:cs typeface="MS UI Gothic"/>
              </a:rPr>
              <a:t>し</a:t>
            </a:r>
            <a:r>
              <a:rPr sz="2400" spc="415"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p:txBody>
      </p:sp>
      <p:sp>
        <p:nvSpPr>
          <p:cNvPr id="18" name="object 18"/>
          <p:cNvSpPr txBox="1">
            <a:spLocks noGrp="1"/>
          </p:cNvSpPr>
          <p:nvPr>
            <p:ph type="sldNum" sz="quarter" idx="7"/>
          </p:nvPr>
        </p:nvSpPr>
        <p:spPr>
          <a:xfrm>
            <a:off x="20655443" y="10033940"/>
            <a:ext cx="591077" cy="219291"/>
          </a:xfrm>
          <a:prstGeom prst="rect">
            <a:avLst/>
          </a:prstGeom>
        </p:spPr>
        <p:txBody>
          <a:bodyPr vert="horz" wrap="square" lIns="0" tIns="49530" rIns="0" bIns="0" rtlCol="0">
            <a:spAutoFit/>
          </a:bodyPr>
          <a:lstStyle/>
          <a:p>
            <a:pPr marL="25400">
              <a:spcBef>
                <a:spcPts val="390"/>
              </a:spcBef>
            </a:pPr>
            <a:r>
              <a:rPr spc="170" dirty="0"/>
              <a:t>29</a:t>
            </a:r>
          </a:p>
        </p:txBody>
      </p:sp>
      <p:sp>
        <p:nvSpPr>
          <p:cNvPr id="20" name="object 6">
            <a:extLst>
              <a:ext uri="{FF2B5EF4-FFF2-40B4-BE49-F238E27FC236}">
                <a16:creationId xmlns:a16="http://schemas.microsoft.com/office/drawing/2014/main" id="{ABC74B9C-D105-4040-A16C-50487525FD4D}"/>
              </a:ext>
            </a:extLst>
          </p:cNvPr>
          <p:cNvSpPr/>
          <p:nvPr/>
        </p:nvSpPr>
        <p:spPr>
          <a:xfrm>
            <a:off x="4399756" y="2290605"/>
            <a:ext cx="533400" cy="625690"/>
          </a:xfrm>
          <a:prstGeom prst="rect">
            <a:avLst/>
          </a:prstGeom>
          <a:blipFill>
            <a:blip r:embed="rId3" cstate="print"/>
            <a:stretch>
              <a:fillRect/>
            </a:stretch>
          </a:blipFill>
        </p:spPr>
        <p:txBody>
          <a:bodyPr wrap="square" lIns="0" tIns="0" rIns="0" bIns="0" rtlCol="0"/>
          <a:lstStyle/>
          <a:p>
            <a:endParaRPr dirty="0"/>
          </a:p>
        </p:txBody>
      </p:sp>
      <p:sp>
        <p:nvSpPr>
          <p:cNvPr id="22" name="object 24">
            <a:extLst>
              <a:ext uri="{FF2B5EF4-FFF2-40B4-BE49-F238E27FC236}">
                <a16:creationId xmlns:a16="http://schemas.microsoft.com/office/drawing/2014/main" id="{DDC855C2-EA63-431E-A4E9-429A62075A98}"/>
              </a:ext>
            </a:extLst>
          </p:cNvPr>
          <p:cNvSpPr txBox="1">
            <a:spLocks/>
          </p:cNvSpPr>
          <p:nvPr/>
        </p:nvSpPr>
        <p:spPr>
          <a:xfrm>
            <a:off x="9201630" y="10033939"/>
            <a:ext cx="591077" cy="169277"/>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a:t>26</a:t>
            </a:r>
            <a:endParaRPr lang="en-US" altLang="ja-JP" dirty="0"/>
          </a:p>
        </p:txBody>
      </p:sp>
      <p:grpSp>
        <p:nvGrpSpPr>
          <p:cNvPr id="25" name="グループ化 24">
            <a:extLst>
              <a:ext uri="{FF2B5EF4-FFF2-40B4-BE49-F238E27FC236}">
                <a16:creationId xmlns:a16="http://schemas.microsoft.com/office/drawing/2014/main" id="{0059C675-BA4A-4C1A-A64C-1C1321F5F74D}"/>
              </a:ext>
            </a:extLst>
          </p:cNvPr>
          <p:cNvGrpSpPr/>
          <p:nvPr/>
        </p:nvGrpSpPr>
        <p:grpSpPr>
          <a:xfrm>
            <a:off x="12172156" y="2851179"/>
            <a:ext cx="6096000" cy="5619721"/>
            <a:chOff x="4217978" y="2759956"/>
            <a:chExt cx="5334000" cy="4991041"/>
          </a:xfrm>
        </p:grpSpPr>
        <p:grpSp>
          <p:nvGrpSpPr>
            <p:cNvPr id="21" name="グループ化 20">
              <a:extLst>
                <a:ext uri="{FF2B5EF4-FFF2-40B4-BE49-F238E27FC236}">
                  <a16:creationId xmlns:a16="http://schemas.microsoft.com/office/drawing/2014/main" id="{22961951-7B12-471D-9823-CCFCD78CF492}"/>
                </a:ext>
              </a:extLst>
            </p:cNvPr>
            <p:cNvGrpSpPr/>
            <p:nvPr/>
          </p:nvGrpSpPr>
          <p:grpSpPr>
            <a:xfrm>
              <a:off x="4217978" y="2759956"/>
              <a:ext cx="5334000" cy="4491744"/>
              <a:chOff x="7133257" y="457200"/>
              <a:chExt cx="4743978" cy="3754568"/>
            </a:xfrm>
          </p:grpSpPr>
          <p:sp>
            <p:nvSpPr>
              <p:cNvPr id="4" name="object 4"/>
              <p:cNvSpPr/>
              <p:nvPr/>
            </p:nvSpPr>
            <p:spPr>
              <a:xfrm>
                <a:off x="7133257" y="2263534"/>
                <a:ext cx="4743797" cy="1948234"/>
              </a:xfrm>
              <a:prstGeom prst="rect">
                <a:avLst/>
              </a:prstGeom>
              <a:blipFill>
                <a:blip r:embed="rId4" cstate="print"/>
                <a:stretch>
                  <a:fillRect/>
                </a:stretch>
              </a:blipFill>
            </p:spPr>
            <p:txBody>
              <a:bodyPr wrap="square" lIns="0" tIns="0" rIns="0" bIns="0" rtlCol="0"/>
              <a:lstStyle/>
              <a:p>
                <a:endParaRPr dirty="0"/>
              </a:p>
            </p:txBody>
          </p:sp>
          <p:sp>
            <p:nvSpPr>
              <p:cNvPr id="5" name="object 5"/>
              <p:cNvSpPr/>
              <p:nvPr/>
            </p:nvSpPr>
            <p:spPr>
              <a:xfrm>
                <a:off x="7133257" y="457200"/>
                <a:ext cx="4743797" cy="1957734"/>
              </a:xfrm>
              <a:prstGeom prst="rect">
                <a:avLst/>
              </a:prstGeom>
              <a:blipFill>
                <a:blip r:embed="rId5" cstate="print"/>
                <a:stretch>
                  <a:fillRect/>
                </a:stretch>
              </a:blipFill>
            </p:spPr>
            <p:txBody>
              <a:bodyPr wrap="square" lIns="0" tIns="0" rIns="0" bIns="0" rtlCol="0"/>
              <a:lstStyle/>
              <a:p>
                <a:endParaRPr dirty="0"/>
              </a:p>
            </p:txBody>
          </p:sp>
          <p:sp>
            <p:nvSpPr>
              <p:cNvPr id="6" name="object 6"/>
              <p:cNvSpPr/>
              <p:nvPr/>
            </p:nvSpPr>
            <p:spPr>
              <a:xfrm>
                <a:off x="7133257" y="2366520"/>
                <a:ext cx="4737735" cy="89535"/>
              </a:xfrm>
              <a:custGeom>
                <a:avLst/>
                <a:gdLst/>
                <a:ahLst/>
                <a:cxnLst/>
                <a:rect l="l" t="t" r="r" b="b"/>
                <a:pathLst>
                  <a:path w="4737735" h="89535">
                    <a:moveTo>
                      <a:pt x="0" y="41100"/>
                    </a:moveTo>
                    <a:lnTo>
                      <a:pt x="48243" y="37395"/>
                    </a:lnTo>
                    <a:lnTo>
                      <a:pt x="96682" y="33862"/>
                    </a:lnTo>
                    <a:lnTo>
                      <a:pt x="145310" y="30504"/>
                    </a:lnTo>
                    <a:lnTo>
                      <a:pt x="194117" y="27318"/>
                    </a:lnTo>
                    <a:lnTo>
                      <a:pt x="243096" y="24307"/>
                    </a:lnTo>
                    <a:lnTo>
                      <a:pt x="292238" y="21470"/>
                    </a:lnTo>
                    <a:lnTo>
                      <a:pt x="341536" y="18807"/>
                    </a:lnTo>
                    <a:lnTo>
                      <a:pt x="390982" y="16320"/>
                    </a:lnTo>
                    <a:lnTo>
                      <a:pt x="440566" y="14007"/>
                    </a:lnTo>
                    <a:lnTo>
                      <a:pt x="490282" y="11870"/>
                    </a:lnTo>
                    <a:lnTo>
                      <a:pt x="540120" y="9908"/>
                    </a:lnTo>
                    <a:lnTo>
                      <a:pt x="590074" y="8123"/>
                    </a:lnTo>
                    <a:lnTo>
                      <a:pt x="640134" y="6514"/>
                    </a:lnTo>
                    <a:lnTo>
                      <a:pt x="690293" y="5081"/>
                    </a:lnTo>
                    <a:lnTo>
                      <a:pt x="740542" y="3826"/>
                    </a:lnTo>
                    <a:lnTo>
                      <a:pt x="790874" y="2748"/>
                    </a:lnTo>
                    <a:lnTo>
                      <a:pt x="841280" y="1847"/>
                    </a:lnTo>
                    <a:lnTo>
                      <a:pt x="891752" y="1124"/>
                    </a:lnTo>
                    <a:lnTo>
                      <a:pt x="942282" y="580"/>
                    </a:lnTo>
                    <a:lnTo>
                      <a:pt x="992862" y="214"/>
                    </a:lnTo>
                    <a:lnTo>
                      <a:pt x="1043484" y="26"/>
                    </a:lnTo>
                    <a:lnTo>
                      <a:pt x="1094140" y="18"/>
                    </a:lnTo>
                    <a:lnTo>
                      <a:pt x="1146976" y="200"/>
                    </a:lnTo>
                    <a:lnTo>
                      <a:pt x="1199763" y="577"/>
                    </a:lnTo>
                    <a:lnTo>
                      <a:pt x="1252491" y="1149"/>
                    </a:lnTo>
                    <a:lnTo>
                      <a:pt x="1305152" y="1914"/>
                    </a:lnTo>
                    <a:lnTo>
                      <a:pt x="1357736" y="2873"/>
                    </a:lnTo>
                    <a:lnTo>
                      <a:pt x="1410234" y="4024"/>
                    </a:lnTo>
                    <a:lnTo>
                      <a:pt x="1462637" y="5369"/>
                    </a:lnTo>
                    <a:lnTo>
                      <a:pt x="1514935" y="6905"/>
                    </a:lnTo>
                    <a:lnTo>
                      <a:pt x="1567120" y="8634"/>
                    </a:lnTo>
                    <a:lnTo>
                      <a:pt x="1619182" y="10554"/>
                    </a:lnTo>
                    <a:lnTo>
                      <a:pt x="1671113" y="12666"/>
                    </a:lnTo>
                    <a:lnTo>
                      <a:pt x="1722902" y="14968"/>
                    </a:lnTo>
                    <a:lnTo>
                      <a:pt x="1774541" y="17460"/>
                    </a:lnTo>
                    <a:lnTo>
                      <a:pt x="1826021" y="20142"/>
                    </a:lnTo>
                    <a:lnTo>
                      <a:pt x="1877332" y="23014"/>
                    </a:lnTo>
                    <a:lnTo>
                      <a:pt x="1928466" y="26075"/>
                    </a:lnTo>
                    <a:lnTo>
                      <a:pt x="1979412" y="29325"/>
                    </a:lnTo>
                    <a:lnTo>
                      <a:pt x="2030163" y="32764"/>
                    </a:lnTo>
                    <a:lnTo>
                      <a:pt x="2080708" y="36390"/>
                    </a:lnTo>
                    <a:lnTo>
                      <a:pt x="2131039" y="40204"/>
                    </a:lnTo>
                    <a:lnTo>
                      <a:pt x="2181146" y="44205"/>
                    </a:lnTo>
                    <a:lnTo>
                      <a:pt x="2231020" y="48393"/>
                    </a:lnTo>
                    <a:lnTo>
                      <a:pt x="2279995" y="51828"/>
                    </a:lnTo>
                    <a:lnTo>
                      <a:pt x="2329123" y="55113"/>
                    </a:lnTo>
                    <a:lnTo>
                      <a:pt x="2378399" y="58248"/>
                    </a:lnTo>
                    <a:lnTo>
                      <a:pt x="2427816" y="61235"/>
                    </a:lnTo>
                    <a:lnTo>
                      <a:pt x="2477369" y="64071"/>
                    </a:lnTo>
                    <a:lnTo>
                      <a:pt x="2527051" y="66758"/>
                    </a:lnTo>
                    <a:lnTo>
                      <a:pt x="2576857" y="69295"/>
                    </a:lnTo>
                    <a:lnTo>
                      <a:pt x="2626781" y="71681"/>
                    </a:lnTo>
                    <a:lnTo>
                      <a:pt x="2676817" y="73917"/>
                    </a:lnTo>
                    <a:lnTo>
                      <a:pt x="2726959" y="76002"/>
                    </a:lnTo>
                    <a:lnTo>
                      <a:pt x="2777201" y="77937"/>
                    </a:lnTo>
                    <a:lnTo>
                      <a:pt x="2827536" y="79720"/>
                    </a:lnTo>
                    <a:lnTo>
                      <a:pt x="2877960" y="81352"/>
                    </a:lnTo>
                    <a:lnTo>
                      <a:pt x="2928466" y="82833"/>
                    </a:lnTo>
                    <a:lnTo>
                      <a:pt x="2979048" y="84163"/>
                    </a:lnTo>
                    <a:lnTo>
                      <a:pt x="3029701" y="85340"/>
                    </a:lnTo>
                    <a:lnTo>
                      <a:pt x="3080418" y="86365"/>
                    </a:lnTo>
                    <a:lnTo>
                      <a:pt x="3131193" y="87239"/>
                    </a:lnTo>
                    <a:lnTo>
                      <a:pt x="3182021" y="87959"/>
                    </a:lnTo>
                    <a:lnTo>
                      <a:pt x="3232895" y="88528"/>
                    </a:lnTo>
                    <a:lnTo>
                      <a:pt x="3283810" y="88943"/>
                    </a:lnTo>
                    <a:lnTo>
                      <a:pt x="3334759" y="89206"/>
                    </a:lnTo>
                    <a:lnTo>
                      <a:pt x="3385737" y="89315"/>
                    </a:lnTo>
                    <a:lnTo>
                      <a:pt x="3436738" y="89271"/>
                    </a:lnTo>
                    <a:lnTo>
                      <a:pt x="3487756" y="89074"/>
                    </a:lnTo>
                    <a:lnTo>
                      <a:pt x="3538839" y="88722"/>
                    </a:lnTo>
                    <a:lnTo>
                      <a:pt x="3589875" y="88217"/>
                    </a:lnTo>
                    <a:lnTo>
                      <a:pt x="3640861" y="87558"/>
                    </a:lnTo>
                    <a:lnTo>
                      <a:pt x="3691788" y="86747"/>
                    </a:lnTo>
                    <a:lnTo>
                      <a:pt x="3742653" y="85782"/>
                    </a:lnTo>
                    <a:lnTo>
                      <a:pt x="3793447" y="84665"/>
                    </a:lnTo>
                    <a:lnTo>
                      <a:pt x="3844167" y="83395"/>
                    </a:lnTo>
                    <a:lnTo>
                      <a:pt x="3894805" y="81973"/>
                    </a:lnTo>
                    <a:lnTo>
                      <a:pt x="3945357" y="80399"/>
                    </a:lnTo>
                    <a:lnTo>
                      <a:pt x="3995815" y="78674"/>
                    </a:lnTo>
                    <a:lnTo>
                      <a:pt x="4046174" y="76797"/>
                    </a:lnTo>
                    <a:lnTo>
                      <a:pt x="4096428" y="74770"/>
                    </a:lnTo>
                    <a:lnTo>
                      <a:pt x="4146572" y="72591"/>
                    </a:lnTo>
                    <a:lnTo>
                      <a:pt x="4196599" y="70262"/>
                    </a:lnTo>
                    <a:lnTo>
                      <a:pt x="4246503" y="67782"/>
                    </a:lnTo>
                    <a:lnTo>
                      <a:pt x="4296278" y="65153"/>
                    </a:lnTo>
                    <a:lnTo>
                      <a:pt x="4345919" y="62373"/>
                    </a:lnTo>
                    <a:lnTo>
                      <a:pt x="4395420" y="59444"/>
                    </a:lnTo>
                    <a:lnTo>
                      <a:pt x="4444774" y="56366"/>
                    </a:lnTo>
                    <a:lnTo>
                      <a:pt x="4493976" y="53139"/>
                    </a:lnTo>
                    <a:lnTo>
                      <a:pt x="4543020" y="49763"/>
                    </a:lnTo>
                    <a:lnTo>
                      <a:pt x="4591899" y="46238"/>
                    </a:lnTo>
                    <a:lnTo>
                      <a:pt x="4640609" y="42566"/>
                    </a:lnTo>
                    <a:lnTo>
                      <a:pt x="4689143" y="38745"/>
                    </a:lnTo>
                    <a:lnTo>
                      <a:pt x="4737494" y="34776"/>
                    </a:lnTo>
                  </a:path>
                </a:pathLst>
              </a:custGeom>
              <a:ln w="101600">
                <a:solidFill>
                  <a:srgbClr val="FFFFFF"/>
                </a:solidFill>
              </a:ln>
            </p:spPr>
            <p:txBody>
              <a:bodyPr wrap="square" lIns="0" tIns="0" rIns="0" bIns="0" rtlCol="0"/>
              <a:lstStyle/>
              <a:p>
                <a:endParaRPr dirty="0"/>
              </a:p>
            </p:txBody>
          </p:sp>
          <p:sp>
            <p:nvSpPr>
              <p:cNvPr id="7" name="object 7"/>
              <p:cNvSpPr/>
              <p:nvPr/>
            </p:nvSpPr>
            <p:spPr>
              <a:xfrm>
                <a:off x="7139500" y="2394116"/>
                <a:ext cx="4737735" cy="89535"/>
              </a:xfrm>
              <a:custGeom>
                <a:avLst/>
                <a:gdLst/>
                <a:ahLst/>
                <a:cxnLst/>
                <a:rect l="l" t="t" r="r" b="b"/>
                <a:pathLst>
                  <a:path w="4737735" h="89535">
                    <a:moveTo>
                      <a:pt x="0" y="41100"/>
                    </a:moveTo>
                    <a:lnTo>
                      <a:pt x="48243" y="37395"/>
                    </a:lnTo>
                    <a:lnTo>
                      <a:pt x="96682" y="33862"/>
                    </a:lnTo>
                    <a:lnTo>
                      <a:pt x="145310" y="30504"/>
                    </a:lnTo>
                    <a:lnTo>
                      <a:pt x="194117" y="27318"/>
                    </a:lnTo>
                    <a:lnTo>
                      <a:pt x="243096" y="24307"/>
                    </a:lnTo>
                    <a:lnTo>
                      <a:pt x="292238" y="21470"/>
                    </a:lnTo>
                    <a:lnTo>
                      <a:pt x="341536" y="18807"/>
                    </a:lnTo>
                    <a:lnTo>
                      <a:pt x="390982" y="16320"/>
                    </a:lnTo>
                    <a:lnTo>
                      <a:pt x="440566" y="14007"/>
                    </a:lnTo>
                    <a:lnTo>
                      <a:pt x="490282" y="11870"/>
                    </a:lnTo>
                    <a:lnTo>
                      <a:pt x="540120" y="9908"/>
                    </a:lnTo>
                    <a:lnTo>
                      <a:pt x="590074" y="8123"/>
                    </a:lnTo>
                    <a:lnTo>
                      <a:pt x="640134" y="6514"/>
                    </a:lnTo>
                    <a:lnTo>
                      <a:pt x="690293" y="5081"/>
                    </a:lnTo>
                    <a:lnTo>
                      <a:pt x="740542" y="3826"/>
                    </a:lnTo>
                    <a:lnTo>
                      <a:pt x="790874" y="2748"/>
                    </a:lnTo>
                    <a:lnTo>
                      <a:pt x="841280" y="1847"/>
                    </a:lnTo>
                    <a:lnTo>
                      <a:pt x="891752" y="1124"/>
                    </a:lnTo>
                    <a:lnTo>
                      <a:pt x="942282" y="580"/>
                    </a:lnTo>
                    <a:lnTo>
                      <a:pt x="992862" y="214"/>
                    </a:lnTo>
                    <a:lnTo>
                      <a:pt x="1043484" y="26"/>
                    </a:lnTo>
                    <a:lnTo>
                      <a:pt x="1094140" y="18"/>
                    </a:lnTo>
                    <a:lnTo>
                      <a:pt x="1146976" y="200"/>
                    </a:lnTo>
                    <a:lnTo>
                      <a:pt x="1199763" y="577"/>
                    </a:lnTo>
                    <a:lnTo>
                      <a:pt x="1252491" y="1149"/>
                    </a:lnTo>
                    <a:lnTo>
                      <a:pt x="1305152" y="1914"/>
                    </a:lnTo>
                    <a:lnTo>
                      <a:pt x="1357736" y="2873"/>
                    </a:lnTo>
                    <a:lnTo>
                      <a:pt x="1410234" y="4024"/>
                    </a:lnTo>
                    <a:lnTo>
                      <a:pt x="1462637" y="5369"/>
                    </a:lnTo>
                    <a:lnTo>
                      <a:pt x="1514935" y="6905"/>
                    </a:lnTo>
                    <a:lnTo>
                      <a:pt x="1567120" y="8634"/>
                    </a:lnTo>
                    <a:lnTo>
                      <a:pt x="1619182" y="10554"/>
                    </a:lnTo>
                    <a:lnTo>
                      <a:pt x="1671113" y="12666"/>
                    </a:lnTo>
                    <a:lnTo>
                      <a:pt x="1722902" y="14968"/>
                    </a:lnTo>
                    <a:lnTo>
                      <a:pt x="1774541" y="17460"/>
                    </a:lnTo>
                    <a:lnTo>
                      <a:pt x="1826021" y="20142"/>
                    </a:lnTo>
                    <a:lnTo>
                      <a:pt x="1877332" y="23014"/>
                    </a:lnTo>
                    <a:lnTo>
                      <a:pt x="1928466" y="26075"/>
                    </a:lnTo>
                    <a:lnTo>
                      <a:pt x="1979412" y="29325"/>
                    </a:lnTo>
                    <a:lnTo>
                      <a:pt x="2030163" y="32764"/>
                    </a:lnTo>
                    <a:lnTo>
                      <a:pt x="2080708" y="36390"/>
                    </a:lnTo>
                    <a:lnTo>
                      <a:pt x="2131039" y="40204"/>
                    </a:lnTo>
                    <a:lnTo>
                      <a:pt x="2181146" y="44205"/>
                    </a:lnTo>
                    <a:lnTo>
                      <a:pt x="2231020" y="48393"/>
                    </a:lnTo>
                    <a:lnTo>
                      <a:pt x="2279995" y="51828"/>
                    </a:lnTo>
                    <a:lnTo>
                      <a:pt x="2329123" y="55113"/>
                    </a:lnTo>
                    <a:lnTo>
                      <a:pt x="2378399" y="58248"/>
                    </a:lnTo>
                    <a:lnTo>
                      <a:pt x="2427816" y="61235"/>
                    </a:lnTo>
                    <a:lnTo>
                      <a:pt x="2477369" y="64071"/>
                    </a:lnTo>
                    <a:lnTo>
                      <a:pt x="2527051" y="66758"/>
                    </a:lnTo>
                    <a:lnTo>
                      <a:pt x="2576858" y="69295"/>
                    </a:lnTo>
                    <a:lnTo>
                      <a:pt x="2626782" y="71681"/>
                    </a:lnTo>
                    <a:lnTo>
                      <a:pt x="2676818" y="73917"/>
                    </a:lnTo>
                    <a:lnTo>
                      <a:pt x="2726959" y="76002"/>
                    </a:lnTo>
                    <a:lnTo>
                      <a:pt x="2777201" y="77937"/>
                    </a:lnTo>
                    <a:lnTo>
                      <a:pt x="2827537" y="79720"/>
                    </a:lnTo>
                    <a:lnTo>
                      <a:pt x="2877961" y="81352"/>
                    </a:lnTo>
                    <a:lnTo>
                      <a:pt x="2928467" y="82833"/>
                    </a:lnTo>
                    <a:lnTo>
                      <a:pt x="2979049" y="84163"/>
                    </a:lnTo>
                    <a:lnTo>
                      <a:pt x="3029701" y="85340"/>
                    </a:lnTo>
                    <a:lnTo>
                      <a:pt x="3080418" y="86365"/>
                    </a:lnTo>
                    <a:lnTo>
                      <a:pt x="3131193" y="87239"/>
                    </a:lnTo>
                    <a:lnTo>
                      <a:pt x="3182021" y="87959"/>
                    </a:lnTo>
                    <a:lnTo>
                      <a:pt x="3232895" y="88528"/>
                    </a:lnTo>
                    <a:lnTo>
                      <a:pt x="3283810" y="88943"/>
                    </a:lnTo>
                    <a:lnTo>
                      <a:pt x="3334759" y="89206"/>
                    </a:lnTo>
                    <a:lnTo>
                      <a:pt x="3385737" y="89315"/>
                    </a:lnTo>
                    <a:lnTo>
                      <a:pt x="3436738" y="89271"/>
                    </a:lnTo>
                    <a:lnTo>
                      <a:pt x="3487756" y="89074"/>
                    </a:lnTo>
                    <a:lnTo>
                      <a:pt x="3538839" y="88722"/>
                    </a:lnTo>
                    <a:lnTo>
                      <a:pt x="3589875" y="88217"/>
                    </a:lnTo>
                    <a:lnTo>
                      <a:pt x="3640861" y="87558"/>
                    </a:lnTo>
                    <a:lnTo>
                      <a:pt x="3691788" y="86747"/>
                    </a:lnTo>
                    <a:lnTo>
                      <a:pt x="3742653" y="85782"/>
                    </a:lnTo>
                    <a:lnTo>
                      <a:pt x="3793447" y="84665"/>
                    </a:lnTo>
                    <a:lnTo>
                      <a:pt x="3844167" y="83395"/>
                    </a:lnTo>
                    <a:lnTo>
                      <a:pt x="3894805" y="81973"/>
                    </a:lnTo>
                    <a:lnTo>
                      <a:pt x="3945357" y="80399"/>
                    </a:lnTo>
                    <a:lnTo>
                      <a:pt x="3995815" y="78674"/>
                    </a:lnTo>
                    <a:lnTo>
                      <a:pt x="4046174" y="76797"/>
                    </a:lnTo>
                    <a:lnTo>
                      <a:pt x="4096428" y="74770"/>
                    </a:lnTo>
                    <a:lnTo>
                      <a:pt x="4146572" y="72591"/>
                    </a:lnTo>
                    <a:lnTo>
                      <a:pt x="4196599" y="70262"/>
                    </a:lnTo>
                    <a:lnTo>
                      <a:pt x="4246503" y="67782"/>
                    </a:lnTo>
                    <a:lnTo>
                      <a:pt x="4296278" y="65153"/>
                    </a:lnTo>
                    <a:lnTo>
                      <a:pt x="4345919" y="62373"/>
                    </a:lnTo>
                    <a:lnTo>
                      <a:pt x="4395419" y="59444"/>
                    </a:lnTo>
                    <a:lnTo>
                      <a:pt x="4444774" y="56366"/>
                    </a:lnTo>
                    <a:lnTo>
                      <a:pt x="4493975" y="53139"/>
                    </a:lnTo>
                    <a:lnTo>
                      <a:pt x="4543019" y="49763"/>
                    </a:lnTo>
                    <a:lnTo>
                      <a:pt x="4591899" y="46238"/>
                    </a:lnTo>
                    <a:lnTo>
                      <a:pt x="4640608" y="42566"/>
                    </a:lnTo>
                    <a:lnTo>
                      <a:pt x="4689142" y="38745"/>
                    </a:lnTo>
                    <a:lnTo>
                      <a:pt x="4737493" y="34776"/>
                    </a:lnTo>
                  </a:path>
                </a:pathLst>
              </a:custGeom>
              <a:ln w="12700">
                <a:solidFill>
                  <a:srgbClr val="A7A7A7"/>
                </a:solidFill>
              </a:ln>
            </p:spPr>
            <p:txBody>
              <a:bodyPr wrap="square" lIns="0" tIns="0" rIns="0" bIns="0" rtlCol="0"/>
              <a:lstStyle/>
              <a:p>
                <a:endParaRPr dirty="0"/>
              </a:p>
            </p:txBody>
          </p:sp>
          <p:sp>
            <p:nvSpPr>
              <p:cNvPr id="8" name="object 8"/>
              <p:cNvSpPr/>
              <p:nvPr/>
            </p:nvSpPr>
            <p:spPr>
              <a:xfrm>
                <a:off x="7133818" y="2346613"/>
                <a:ext cx="4737735" cy="89535"/>
              </a:xfrm>
              <a:custGeom>
                <a:avLst/>
                <a:gdLst/>
                <a:ahLst/>
                <a:cxnLst/>
                <a:rect l="l" t="t" r="r" b="b"/>
                <a:pathLst>
                  <a:path w="4737735" h="89535">
                    <a:moveTo>
                      <a:pt x="85" y="41100"/>
                    </a:moveTo>
                    <a:lnTo>
                      <a:pt x="48329" y="37395"/>
                    </a:lnTo>
                    <a:lnTo>
                      <a:pt x="96768" y="33862"/>
                    </a:lnTo>
                    <a:lnTo>
                      <a:pt x="145396" y="30504"/>
                    </a:lnTo>
                    <a:lnTo>
                      <a:pt x="194203" y="27318"/>
                    </a:lnTo>
                    <a:lnTo>
                      <a:pt x="243182" y="24307"/>
                    </a:lnTo>
                    <a:lnTo>
                      <a:pt x="292324" y="21470"/>
                    </a:lnTo>
                    <a:lnTo>
                      <a:pt x="341622" y="18807"/>
                    </a:lnTo>
                    <a:lnTo>
                      <a:pt x="391067" y="16320"/>
                    </a:lnTo>
                    <a:lnTo>
                      <a:pt x="440652" y="14007"/>
                    </a:lnTo>
                    <a:lnTo>
                      <a:pt x="490368" y="11870"/>
                    </a:lnTo>
                    <a:lnTo>
                      <a:pt x="540206" y="9908"/>
                    </a:lnTo>
                    <a:lnTo>
                      <a:pt x="590160" y="8123"/>
                    </a:lnTo>
                    <a:lnTo>
                      <a:pt x="640220" y="6514"/>
                    </a:lnTo>
                    <a:lnTo>
                      <a:pt x="690379" y="5081"/>
                    </a:lnTo>
                    <a:lnTo>
                      <a:pt x="740628" y="3826"/>
                    </a:lnTo>
                    <a:lnTo>
                      <a:pt x="790960" y="2748"/>
                    </a:lnTo>
                    <a:lnTo>
                      <a:pt x="841366" y="1847"/>
                    </a:lnTo>
                    <a:lnTo>
                      <a:pt x="891838" y="1124"/>
                    </a:lnTo>
                    <a:lnTo>
                      <a:pt x="942368" y="580"/>
                    </a:lnTo>
                    <a:lnTo>
                      <a:pt x="992948" y="214"/>
                    </a:lnTo>
                    <a:lnTo>
                      <a:pt x="1043570" y="26"/>
                    </a:lnTo>
                    <a:lnTo>
                      <a:pt x="1094226" y="18"/>
                    </a:lnTo>
                    <a:lnTo>
                      <a:pt x="1147062" y="200"/>
                    </a:lnTo>
                    <a:lnTo>
                      <a:pt x="1199849" y="577"/>
                    </a:lnTo>
                    <a:lnTo>
                      <a:pt x="1252577" y="1149"/>
                    </a:lnTo>
                    <a:lnTo>
                      <a:pt x="1305238" y="1914"/>
                    </a:lnTo>
                    <a:lnTo>
                      <a:pt x="1357822" y="2873"/>
                    </a:lnTo>
                    <a:lnTo>
                      <a:pt x="1410320" y="4024"/>
                    </a:lnTo>
                    <a:lnTo>
                      <a:pt x="1462723" y="5369"/>
                    </a:lnTo>
                    <a:lnTo>
                      <a:pt x="1515021" y="6905"/>
                    </a:lnTo>
                    <a:lnTo>
                      <a:pt x="1567206" y="8634"/>
                    </a:lnTo>
                    <a:lnTo>
                      <a:pt x="1619268" y="10554"/>
                    </a:lnTo>
                    <a:lnTo>
                      <a:pt x="1671199" y="12666"/>
                    </a:lnTo>
                    <a:lnTo>
                      <a:pt x="1722988" y="14968"/>
                    </a:lnTo>
                    <a:lnTo>
                      <a:pt x="1774627" y="17460"/>
                    </a:lnTo>
                    <a:lnTo>
                      <a:pt x="1826107" y="20142"/>
                    </a:lnTo>
                    <a:lnTo>
                      <a:pt x="1877418" y="23014"/>
                    </a:lnTo>
                    <a:lnTo>
                      <a:pt x="1928551" y="26075"/>
                    </a:lnTo>
                    <a:lnTo>
                      <a:pt x="1979498" y="29325"/>
                    </a:lnTo>
                    <a:lnTo>
                      <a:pt x="2030248" y="32764"/>
                    </a:lnTo>
                    <a:lnTo>
                      <a:pt x="2080793" y="36390"/>
                    </a:lnTo>
                    <a:lnTo>
                      <a:pt x="2131124" y="40204"/>
                    </a:lnTo>
                    <a:lnTo>
                      <a:pt x="2181231" y="44205"/>
                    </a:lnTo>
                    <a:lnTo>
                      <a:pt x="2231105" y="48393"/>
                    </a:lnTo>
                    <a:lnTo>
                      <a:pt x="2280080" y="51828"/>
                    </a:lnTo>
                    <a:lnTo>
                      <a:pt x="2329208" y="55113"/>
                    </a:lnTo>
                    <a:lnTo>
                      <a:pt x="2378484" y="58248"/>
                    </a:lnTo>
                    <a:lnTo>
                      <a:pt x="2427902" y="61235"/>
                    </a:lnTo>
                    <a:lnTo>
                      <a:pt x="2477454" y="64071"/>
                    </a:lnTo>
                    <a:lnTo>
                      <a:pt x="2527137" y="66758"/>
                    </a:lnTo>
                    <a:lnTo>
                      <a:pt x="2576943" y="69295"/>
                    </a:lnTo>
                    <a:lnTo>
                      <a:pt x="2626867" y="71681"/>
                    </a:lnTo>
                    <a:lnTo>
                      <a:pt x="2676903" y="73917"/>
                    </a:lnTo>
                    <a:lnTo>
                      <a:pt x="2727045" y="76002"/>
                    </a:lnTo>
                    <a:lnTo>
                      <a:pt x="2777287" y="77937"/>
                    </a:lnTo>
                    <a:lnTo>
                      <a:pt x="2827622" y="79720"/>
                    </a:lnTo>
                    <a:lnTo>
                      <a:pt x="2878046" y="81352"/>
                    </a:lnTo>
                    <a:lnTo>
                      <a:pt x="2928552" y="82833"/>
                    </a:lnTo>
                    <a:lnTo>
                      <a:pt x="2979134" y="84163"/>
                    </a:lnTo>
                    <a:lnTo>
                      <a:pt x="3029787" y="85340"/>
                    </a:lnTo>
                    <a:lnTo>
                      <a:pt x="3080504" y="86365"/>
                    </a:lnTo>
                    <a:lnTo>
                      <a:pt x="3131279" y="87239"/>
                    </a:lnTo>
                    <a:lnTo>
                      <a:pt x="3182106" y="87959"/>
                    </a:lnTo>
                    <a:lnTo>
                      <a:pt x="3232980" y="88528"/>
                    </a:lnTo>
                    <a:lnTo>
                      <a:pt x="3283895" y="88943"/>
                    </a:lnTo>
                    <a:lnTo>
                      <a:pt x="3334845" y="89206"/>
                    </a:lnTo>
                    <a:lnTo>
                      <a:pt x="3385823" y="89315"/>
                    </a:lnTo>
                    <a:lnTo>
                      <a:pt x="3436823" y="89271"/>
                    </a:lnTo>
                    <a:lnTo>
                      <a:pt x="3487841" y="89074"/>
                    </a:lnTo>
                    <a:lnTo>
                      <a:pt x="3538924" y="88722"/>
                    </a:lnTo>
                    <a:lnTo>
                      <a:pt x="3589961" y="88217"/>
                    </a:lnTo>
                    <a:lnTo>
                      <a:pt x="3640946" y="87558"/>
                    </a:lnTo>
                    <a:lnTo>
                      <a:pt x="3691874" y="86747"/>
                    </a:lnTo>
                    <a:lnTo>
                      <a:pt x="3742738" y="85782"/>
                    </a:lnTo>
                    <a:lnTo>
                      <a:pt x="3793533" y="84665"/>
                    </a:lnTo>
                    <a:lnTo>
                      <a:pt x="3844253" y="83395"/>
                    </a:lnTo>
                    <a:lnTo>
                      <a:pt x="3894891" y="81973"/>
                    </a:lnTo>
                    <a:lnTo>
                      <a:pt x="3945443" y="80399"/>
                    </a:lnTo>
                    <a:lnTo>
                      <a:pt x="3995901" y="78674"/>
                    </a:lnTo>
                    <a:lnTo>
                      <a:pt x="4046260" y="76797"/>
                    </a:lnTo>
                    <a:lnTo>
                      <a:pt x="4096515" y="74770"/>
                    </a:lnTo>
                    <a:lnTo>
                      <a:pt x="4146658" y="72591"/>
                    </a:lnTo>
                    <a:lnTo>
                      <a:pt x="4196685" y="70262"/>
                    </a:lnTo>
                    <a:lnTo>
                      <a:pt x="4246589" y="67782"/>
                    </a:lnTo>
                    <a:lnTo>
                      <a:pt x="4296364" y="65153"/>
                    </a:lnTo>
                    <a:lnTo>
                      <a:pt x="4346005" y="62373"/>
                    </a:lnTo>
                    <a:lnTo>
                      <a:pt x="4395506" y="59444"/>
                    </a:lnTo>
                    <a:lnTo>
                      <a:pt x="4444860" y="56366"/>
                    </a:lnTo>
                    <a:lnTo>
                      <a:pt x="4494062" y="53139"/>
                    </a:lnTo>
                    <a:lnTo>
                      <a:pt x="4543105" y="49763"/>
                    </a:lnTo>
                    <a:lnTo>
                      <a:pt x="4591985" y="46238"/>
                    </a:lnTo>
                    <a:lnTo>
                      <a:pt x="4640694" y="42566"/>
                    </a:lnTo>
                    <a:lnTo>
                      <a:pt x="4689228" y="38745"/>
                    </a:lnTo>
                    <a:lnTo>
                      <a:pt x="4737580" y="34776"/>
                    </a:lnTo>
                  </a:path>
                </a:pathLst>
              </a:custGeom>
              <a:ln w="12700">
                <a:solidFill>
                  <a:srgbClr val="A7A7A7"/>
                </a:solidFill>
              </a:ln>
            </p:spPr>
            <p:txBody>
              <a:bodyPr wrap="square" lIns="0" tIns="0" rIns="0" bIns="0" rtlCol="0"/>
              <a:lstStyle/>
              <a:p>
                <a:endParaRPr dirty="0"/>
              </a:p>
            </p:txBody>
          </p:sp>
          <p:sp>
            <p:nvSpPr>
              <p:cNvPr id="9" name="object 9"/>
              <p:cNvSpPr/>
              <p:nvPr/>
            </p:nvSpPr>
            <p:spPr>
              <a:xfrm>
                <a:off x="8190487" y="1237233"/>
                <a:ext cx="2044064" cy="173355"/>
              </a:xfrm>
              <a:custGeom>
                <a:avLst/>
                <a:gdLst/>
                <a:ahLst/>
                <a:cxnLst/>
                <a:rect l="l" t="t" r="r" b="b"/>
                <a:pathLst>
                  <a:path w="2044064" h="173355">
                    <a:moveTo>
                      <a:pt x="0" y="1795"/>
                    </a:moveTo>
                    <a:lnTo>
                      <a:pt x="2043465" y="0"/>
                    </a:lnTo>
                    <a:lnTo>
                      <a:pt x="2043616" y="171397"/>
                    </a:lnTo>
                    <a:lnTo>
                      <a:pt x="150" y="173192"/>
                    </a:lnTo>
                    <a:lnTo>
                      <a:pt x="0" y="1795"/>
                    </a:lnTo>
                  </a:path>
                </a:pathLst>
              </a:custGeom>
              <a:ln w="25400">
                <a:solidFill>
                  <a:srgbClr val="FF2600"/>
                </a:solidFill>
              </a:ln>
            </p:spPr>
            <p:txBody>
              <a:bodyPr wrap="square" lIns="0" tIns="0" rIns="0" bIns="0" rtlCol="0"/>
              <a:lstStyle/>
              <a:p>
                <a:endParaRPr dirty="0"/>
              </a:p>
            </p:txBody>
          </p:sp>
          <p:sp>
            <p:nvSpPr>
              <p:cNvPr id="10" name="object 10"/>
              <p:cNvSpPr/>
              <p:nvPr/>
            </p:nvSpPr>
            <p:spPr>
              <a:xfrm>
                <a:off x="9075727" y="903144"/>
                <a:ext cx="273050" cy="316230"/>
              </a:xfrm>
              <a:custGeom>
                <a:avLst/>
                <a:gdLst/>
                <a:ahLst/>
                <a:cxnLst/>
                <a:rect l="l" t="t" r="r" b="b"/>
                <a:pathLst>
                  <a:path w="273050" h="316230">
                    <a:moveTo>
                      <a:pt x="185737" y="245268"/>
                    </a:moveTo>
                    <a:lnTo>
                      <a:pt x="79375" y="245268"/>
                    </a:lnTo>
                    <a:lnTo>
                      <a:pt x="132556" y="315912"/>
                    </a:lnTo>
                    <a:lnTo>
                      <a:pt x="185737" y="245268"/>
                    </a:lnTo>
                    <a:close/>
                  </a:path>
                  <a:path w="273050" h="316230">
                    <a:moveTo>
                      <a:pt x="223837" y="0"/>
                    </a:moveTo>
                    <a:lnTo>
                      <a:pt x="49212" y="0"/>
                    </a:lnTo>
                    <a:lnTo>
                      <a:pt x="30027" y="3857"/>
                    </a:lnTo>
                    <a:lnTo>
                      <a:pt x="14387" y="14387"/>
                    </a:lnTo>
                    <a:lnTo>
                      <a:pt x="3857" y="30027"/>
                    </a:lnTo>
                    <a:lnTo>
                      <a:pt x="0" y="49212"/>
                    </a:lnTo>
                    <a:lnTo>
                      <a:pt x="0" y="196056"/>
                    </a:lnTo>
                    <a:lnTo>
                      <a:pt x="3857" y="215241"/>
                    </a:lnTo>
                    <a:lnTo>
                      <a:pt x="14387" y="230880"/>
                    </a:lnTo>
                    <a:lnTo>
                      <a:pt x="30027" y="241411"/>
                    </a:lnTo>
                    <a:lnTo>
                      <a:pt x="49212" y="245268"/>
                    </a:lnTo>
                    <a:lnTo>
                      <a:pt x="223837" y="245268"/>
                    </a:lnTo>
                    <a:lnTo>
                      <a:pt x="243022" y="241411"/>
                    </a:lnTo>
                    <a:lnTo>
                      <a:pt x="258662" y="230880"/>
                    </a:lnTo>
                    <a:lnTo>
                      <a:pt x="269192" y="215241"/>
                    </a:lnTo>
                    <a:lnTo>
                      <a:pt x="273050" y="196056"/>
                    </a:lnTo>
                    <a:lnTo>
                      <a:pt x="273050" y="49212"/>
                    </a:lnTo>
                    <a:lnTo>
                      <a:pt x="269192" y="30027"/>
                    </a:lnTo>
                    <a:lnTo>
                      <a:pt x="258662" y="14387"/>
                    </a:lnTo>
                    <a:lnTo>
                      <a:pt x="243022" y="3857"/>
                    </a:lnTo>
                    <a:lnTo>
                      <a:pt x="223837" y="0"/>
                    </a:lnTo>
                    <a:close/>
                  </a:path>
                </a:pathLst>
              </a:custGeom>
              <a:solidFill>
                <a:srgbClr val="FFC371"/>
              </a:solidFill>
            </p:spPr>
            <p:txBody>
              <a:bodyPr wrap="square" lIns="0" tIns="0" rIns="0" bIns="0" rtlCol="0"/>
              <a:lstStyle/>
              <a:p>
                <a:endParaRPr dirty="0"/>
              </a:p>
            </p:txBody>
          </p:sp>
          <p:sp>
            <p:nvSpPr>
              <p:cNvPr id="11" name="object 11"/>
              <p:cNvSpPr/>
              <p:nvPr/>
            </p:nvSpPr>
            <p:spPr>
              <a:xfrm>
                <a:off x="9075727" y="903144"/>
                <a:ext cx="273050" cy="316230"/>
              </a:xfrm>
              <a:custGeom>
                <a:avLst/>
                <a:gdLst/>
                <a:ahLst/>
                <a:cxnLst/>
                <a:rect l="l" t="t" r="r" b="b"/>
                <a:pathLst>
                  <a:path w="273050" h="316230">
                    <a:moveTo>
                      <a:pt x="49212" y="0"/>
                    </a:moveTo>
                    <a:lnTo>
                      <a:pt x="30027" y="3857"/>
                    </a:lnTo>
                    <a:lnTo>
                      <a:pt x="14387" y="14387"/>
                    </a:lnTo>
                    <a:lnTo>
                      <a:pt x="3857" y="30027"/>
                    </a:lnTo>
                    <a:lnTo>
                      <a:pt x="0" y="49212"/>
                    </a:lnTo>
                    <a:lnTo>
                      <a:pt x="0" y="196056"/>
                    </a:lnTo>
                    <a:lnTo>
                      <a:pt x="3857" y="215241"/>
                    </a:lnTo>
                    <a:lnTo>
                      <a:pt x="14387" y="230880"/>
                    </a:lnTo>
                    <a:lnTo>
                      <a:pt x="30027" y="241411"/>
                    </a:lnTo>
                    <a:lnTo>
                      <a:pt x="49212" y="245268"/>
                    </a:lnTo>
                    <a:lnTo>
                      <a:pt x="79375" y="245268"/>
                    </a:lnTo>
                    <a:lnTo>
                      <a:pt x="132556" y="315912"/>
                    </a:lnTo>
                    <a:lnTo>
                      <a:pt x="185737" y="245268"/>
                    </a:lnTo>
                    <a:lnTo>
                      <a:pt x="223837" y="245268"/>
                    </a:lnTo>
                    <a:lnTo>
                      <a:pt x="243022" y="241411"/>
                    </a:lnTo>
                    <a:lnTo>
                      <a:pt x="258662" y="230880"/>
                    </a:lnTo>
                    <a:lnTo>
                      <a:pt x="269192" y="215241"/>
                    </a:lnTo>
                    <a:lnTo>
                      <a:pt x="273050" y="196056"/>
                    </a:lnTo>
                    <a:lnTo>
                      <a:pt x="273050" y="49212"/>
                    </a:lnTo>
                    <a:lnTo>
                      <a:pt x="269192" y="30027"/>
                    </a:lnTo>
                    <a:lnTo>
                      <a:pt x="258662" y="14387"/>
                    </a:lnTo>
                    <a:lnTo>
                      <a:pt x="243022" y="3857"/>
                    </a:lnTo>
                    <a:lnTo>
                      <a:pt x="223837" y="0"/>
                    </a:lnTo>
                    <a:lnTo>
                      <a:pt x="49212" y="0"/>
                    </a:lnTo>
                    <a:close/>
                  </a:path>
                </a:pathLst>
              </a:custGeom>
              <a:ln w="12700">
                <a:solidFill>
                  <a:srgbClr val="A7A7A7"/>
                </a:solidFill>
              </a:ln>
            </p:spPr>
            <p:txBody>
              <a:bodyPr wrap="square" lIns="0" tIns="0" rIns="0" bIns="0" rtlCol="0"/>
              <a:lstStyle/>
              <a:p>
                <a:endParaRPr dirty="0"/>
              </a:p>
            </p:txBody>
          </p:sp>
          <p:sp>
            <p:nvSpPr>
              <p:cNvPr id="12" name="object 12"/>
              <p:cNvSpPr txBox="1"/>
              <p:nvPr/>
            </p:nvSpPr>
            <p:spPr>
              <a:xfrm>
                <a:off x="9130506" y="939800"/>
                <a:ext cx="152400" cy="166712"/>
              </a:xfrm>
              <a:prstGeom prst="rect">
                <a:avLst/>
              </a:prstGeom>
            </p:spPr>
            <p:txBody>
              <a:bodyPr vert="horz" wrap="square" lIns="0" tIns="12700" rIns="0" bIns="0" rtlCol="0">
                <a:spAutoFit/>
              </a:bodyPr>
              <a:lstStyle/>
              <a:p>
                <a:pPr marL="12700">
                  <a:spcBef>
                    <a:spcPts val="100"/>
                  </a:spcBef>
                </a:pPr>
                <a:r>
                  <a:rPr sz="1000" dirty="0">
                    <a:latin typeface="游ゴシック"/>
                    <a:cs typeface="游ゴシック"/>
                  </a:rPr>
                  <a:t>⑤</a:t>
                </a:r>
              </a:p>
            </p:txBody>
          </p:sp>
          <p:sp>
            <p:nvSpPr>
              <p:cNvPr id="13" name="object 13"/>
              <p:cNvSpPr/>
              <p:nvPr/>
            </p:nvSpPr>
            <p:spPr>
              <a:xfrm>
                <a:off x="9570794" y="2756741"/>
                <a:ext cx="2159635" cy="241300"/>
              </a:xfrm>
              <a:custGeom>
                <a:avLst/>
                <a:gdLst/>
                <a:ahLst/>
                <a:cxnLst/>
                <a:rect l="l" t="t" r="r" b="b"/>
                <a:pathLst>
                  <a:path w="2159635" h="241300">
                    <a:moveTo>
                      <a:pt x="0" y="1896"/>
                    </a:moveTo>
                    <a:lnTo>
                      <a:pt x="2159139" y="0"/>
                    </a:lnTo>
                    <a:lnTo>
                      <a:pt x="2159349" y="238891"/>
                    </a:lnTo>
                    <a:lnTo>
                      <a:pt x="209" y="240788"/>
                    </a:lnTo>
                    <a:lnTo>
                      <a:pt x="0" y="1896"/>
                    </a:lnTo>
                  </a:path>
                </a:pathLst>
              </a:custGeom>
              <a:ln w="25400">
                <a:solidFill>
                  <a:srgbClr val="FF2600"/>
                </a:solidFill>
              </a:ln>
            </p:spPr>
            <p:txBody>
              <a:bodyPr wrap="square" lIns="0" tIns="0" rIns="0" bIns="0" rtlCol="0"/>
              <a:lstStyle/>
              <a:p>
                <a:endParaRPr dirty="0"/>
              </a:p>
            </p:txBody>
          </p:sp>
          <p:sp>
            <p:nvSpPr>
              <p:cNvPr id="14" name="object 14"/>
              <p:cNvSpPr/>
              <p:nvPr/>
            </p:nvSpPr>
            <p:spPr>
              <a:xfrm>
                <a:off x="10513899" y="2422653"/>
                <a:ext cx="273050" cy="316230"/>
              </a:xfrm>
              <a:custGeom>
                <a:avLst/>
                <a:gdLst/>
                <a:ahLst/>
                <a:cxnLst/>
                <a:rect l="l" t="t" r="r" b="b"/>
                <a:pathLst>
                  <a:path w="273050" h="316230">
                    <a:moveTo>
                      <a:pt x="185737" y="245268"/>
                    </a:moveTo>
                    <a:lnTo>
                      <a:pt x="79375" y="245268"/>
                    </a:lnTo>
                    <a:lnTo>
                      <a:pt x="132556" y="315912"/>
                    </a:lnTo>
                    <a:lnTo>
                      <a:pt x="185737" y="245268"/>
                    </a:lnTo>
                    <a:close/>
                  </a:path>
                  <a:path w="273050" h="316230">
                    <a:moveTo>
                      <a:pt x="223837" y="0"/>
                    </a:moveTo>
                    <a:lnTo>
                      <a:pt x="49212" y="0"/>
                    </a:lnTo>
                    <a:lnTo>
                      <a:pt x="30027" y="3857"/>
                    </a:lnTo>
                    <a:lnTo>
                      <a:pt x="14387" y="14388"/>
                    </a:lnTo>
                    <a:lnTo>
                      <a:pt x="3857" y="30027"/>
                    </a:lnTo>
                    <a:lnTo>
                      <a:pt x="0" y="49212"/>
                    </a:lnTo>
                    <a:lnTo>
                      <a:pt x="0" y="196056"/>
                    </a:lnTo>
                    <a:lnTo>
                      <a:pt x="3857" y="215241"/>
                    </a:lnTo>
                    <a:lnTo>
                      <a:pt x="14387" y="230880"/>
                    </a:lnTo>
                    <a:lnTo>
                      <a:pt x="30027" y="241411"/>
                    </a:lnTo>
                    <a:lnTo>
                      <a:pt x="49212" y="245268"/>
                    </a:lnTo>
                    <a:lnTo>
                      <a:pt x="223837" y="245268"/>
                    </a:lnTo>
                    <a:lnTo>
                      <a:pt x="243022" y="241411"/>
                    </a:lnTo>
                    <a:lnTo>
                      <a:pt x="258662" y="230880"/>
                    </a:lnTo>
                    <a:lnTo>
                      <a:pt x="269192" y="215241"/>
                    </a:lnTo>
                    <a:lnTo>
                      <a:pt x="273050" y="196056"/>
                    </a:lnTo>
                    <a:lnTo>
                      <a:pt x="273050" y="49212"/>
                    </a:lnTo>
                    <a:lnTo>
                      <a:pt x="269192" y="30027"/>
                    </a:lnTo>
                    <a:lnTo>
                      <a:pt x="258662" y="14387"/>
                    </a:lnTo>
                    <a:lnTo>
                      <a:pt x="243022" y="3857"/>
                    </a:lnTo>
                    <a:lnTo>
                      <a:pt x="223837" y="0"/>
                    </a:lnTo>
                    <a:close/>
                  </a:path>
                </a:pathLst>
              </a:custGeom>
              <a:solidFill>
                <a:srgbClr val="FFC371"/>
              </a:solidFill>
            </p:spPr>
            <p:txBody>
              <a:bodyPr wrap="square" lIns="0" tIns="0" rIns="0" bIns="0" rtlCol="0"/>
              <a:lstStyle/>
              <a:p>
                <a:endParaRPr dirty="0"/>
              </a:p>
            </p:txBody>
          </p:sp>
          <p:sp>
            <p:nvSpPr>
              <p:cNvPr id="15" name="object 15"/>
              <p:cNvSpPr/>
              <p:nvPr/>
            </p:nvSpPr>
            <p:spPr>
              <a:xfrm>
                <a:off x="10513899" y="2422653"/>
                <a:ext cx="273050" cy="316230"/>
              </a:xfrm>
              <a:custGeom>
                <a:avLst/>
                <a:gdLst/>
                <a:ahLst/>
                <a:cxnLst/>
                <a:rect l="l" t="t" r="r" b="b"/>
                <a:pathLst>
                  <a:path w="273050" h="316230">
                    <a:moveTo>
                      <a:pt x="49212" y="0"/>
                    </a:moveTo>
                    <a:lnTo>
                      <a:pt x="30027" y="3857"/>
                    </a:lnTo>
                    <a:lnTo>
                      <a:pt x="14387" y="14387"/>
                    </a:lnTo>
                    <a:lnTo>
                      <a:pt x="3857" y="30027"/>
                    </a:lnTo>
                    <a:lnTo>
                      <a:pt x="0" y="49212"/>
                    </a:lnTo>
                    <a:lnTo>
                      <a:pt x="0" y="196056"/>
                    </a:lnTo>
                    <a:lnTo>
                      <a:pt x="3857" y="215241"/>
                    </a:lnTo>
                    <a:lnTo>
                      <a:pt x="14387" y="230880"/>
                    </a:lnTo>
                    <a:lnTo>
                      <a:pt x="30027" y="241411"/>
                    </a:lnTo>
                    <a:lnTo>
                      <a:pt x="49212" y="245268"/>
                    </a:lnTo>
                    <a:lnTo>
                      <a:pt x="79375" y="245268"/>
                    </a:lnTo>
                    <a:lnTo>
                      <a:pt x="132556" y="315912"/>
                    </a:lnTo>
                    <a:lnTo>
                      <a:pt x="185737" y="245268"/>
                    </a:lnTo>
                    <a:lnTo>
                      <a:pt x="223837" y="245268"/>
                    </a:lnTo>
                    <a:lnTo>
                      <a:pt x="243022" y="241411"/>
                    </a:lnTo>
                    <a:lnTo>
                      <a:pt x="258662" y="230880"/>
                    </a:lnTo>
                    <a:lnTo>
                      <a:pt x="269192" y="215241"/>
                    </a:lnTo>
                    <a:lnTo>
                      <a:pt x="273050" y="196056"/>
                    </a:lnTo>
                    <a:lnTo>
                      <a:pt x="273050" y="49212"/>
                    </a:lnTo>
                    <a:lnTo>
                      <a:pt x="269192" y="30027"/>
                    </a:lnTo>
                    <a:lnTo>
                      <a:pt x="258662" y="14387"/>
                    </a:lnTo>
                    <a:lnTo>
                      <a:pt x="243022" y="3857"/>
                    </a:lnTo>
                    <a:lnTo>
                      <a:pt x="223837" y="0"/>
                    </a:lnTo>
                    <a:lnTo>
                      <a:pt x="49212" y="0"/>
                    </a:lnTo>
                    <a:close/>
                  </a:path>
                </a:pathLst>
              </a:custGeom>
              <a:ln w="12700">
                <a:solidFill>
                  <a:srgbClr val="A7A7A7"/>
                </a:solidFill>
              </a:ln>
            </p:spPr>
            <p:txBody>
              <a:bodyPr wrap="square" lIns="0" tIns="0" rIns="0" bIns="0" rtlCol="0"/>
              <a:lstStyle/>
              <a:p>
                <a:endParaRPr dirty="0"/>
              </a:p>
            </p:txBody>
          </p:sp>
          <p:sp>
            <p:nvSpPr>
              <p:cNvPr id="16" name="object 16"/>
              <p:cNvSpPr txBox="1"/>
              <p:nvPr/>
            </p:nvSpPr>
            <p:spPr>
              <a:xfrm>
                <a:off x="10578306" y="2463800"/>
                <a:ext cx="152400" cy="166712"/>
              </a:xfrm>
              <a:prstGeom prst="rect">
                <a:avLst/>
              </a:prstGeom>
            </p:spPr>
            <p:txBody>
              <a:bodyPr vert="horz" wrap="square" lIns="0" tIns="12700" rIns="0" bIns="0" rtlCol="0">
                <a:spAutoFit/>
              </a:bodyPr>
              <a:lstStyle/>
              <a:p>
                <a:pPr marL="12700">
                  <a:spcBef>
                    <a:spcPts val="100"/>
                  </a:spcBef>
                </a:pPr>
                <a:r>
                  <a:rPr sz="1000" dirty="0">
                    <a:latin typeface="游ゴシック"/>
                    <a:cs typeface="游ゴシック"/>
                  </a:rPr>
                  <a:t>⑥</a:t>
                </a:r>
              </a:p>
            </p:txBody>
          </p:sp>
        </p:grpSp>
        <p:sp>
          <p:nvSpPr>
            <p:cNvPr id="24" name="正方形/長方形 23">
              <a:extLst>
                <a:ext uri="{FF2B5EF4-FFF2-40B4-BE49-F238E27FC236}">
                  <a16:creationId xmlns:a16="http://schemas.microsoft.com/office/drawing/2014/main" id="{2B57FF64-F7FE-4DA2-B650-5A4F9AC38CA8}"/>
                </a:ext>
              </a:extLst>
            </p:cNvPr>
            <p:cNvSpPr/>
            <p:nvPr/>
          </p:nvSpPr>
          <p:spPr>
            <a:xfrm>
              <a:off x="6080511" y="7289332"/>
              <a:ext cx="1257075" cy="461665"/>
            </a:xfrm>
            <a:prstGeom prst="rect">
              <a:avLst/>
            </a:prstGeom>
          </p:spPr>
          <p:txBody>
            <a:bodyPr wrap="none">
              <a:spAutoFit/>
            </a:bodyPr>
            <a:lstStyle/>
            <a:p>
              <a:r>
                <a:rPr lang="ja-JP" altLang="en-US" sz="2400" spc="150" dirty="0">
                  <a:latin typeface="メイリオ" panose="020B0604030504040204" pitchFamily="50" charset="-128"/>
                  <a:ea typeface="メイリオ" panose="020B0604030504040204" pitchFamily="50" charset="-128"/>
                  <a:cs typeface="MS UI Gothic"/>
                </a:rPr>
                <a:t>図</a:t>
              </a:r>
              <a:r>
                <a:rPr lang="en-US" altLang="ja-JP" sz="2400" spc="75" dirty="0">
                  <a:latin typeface="メイリオ" panose="020B0604030504040204" pitchFamily="50" charset="-128"/>
                  <a:ea typeface="メイリオ" panose="020B0604030504040204" pitchFamily="50" charset="-128"/>
                  <a:cs typeface="MS UI Gothic"/>
                </a:rPr>
                <a:t>9-16</a:t>
              </a:r>
              <a:endParaRPr lang="ja-JP" altLang="en-US" sz="2400" dirty="0"/>
            </a:p>
          </p:txBody>
        </p:sp>
      </p:grpSp>
      <p:sp>
        <p:nvSpPr>
          <p:cNvPr id="26" name="object 2">
            <a:extLst>
              <a:ext uri="{FF2B5EF4-FFF2-40B4-BE49-F238E27FC236}">
                <a16:creationId xmlns:a16="http://schemas.microsoft.com/office/drawing/2014/main" id="{48EFD4AA-B329-4EFC-B3A1-58E8BCF4C906}"/>
              </a:ext>
            </a:extLst>
          </p:cNvPr>
          <p:cNvSpPr txBox="1"/>
          <p:nvPr/>
        </p:nvSpPr>
        <p:spPr>
          <a:xfrm>
            <a:off x="697918" y="799630"/>
            <a:ext cx="17976409" cy="2414700"/>
          </a:xfrm>
          <a:prstGeom prst="rect">
            <a:avLst/>
          </a:prstGeom>
        </p:spPr>
        <p:txBody>
          <a:bodyPr vert="horz" wrap="square" lIns="0" tIns="12700" rIns="0" bIns="0" rtlCol="0">
            <a:spAutoFit/>
          </a:bodyPr>
          <a:lstStyle/>
          <a:p>
            <a:pPr marL="12700">
              <a:spcBef>
                <a:spcPts val="1150"/>
              </a:spcBef>
            </a:pPr>
            <a:r>
              <a:rPr sz="2400" spc="165" dirty="0">
                <a:latin typeface="メイリオ" panose="020B0604030504040204" pitchFamily="50" charset="-128"/>
                <a:ea typeface="メイリオ" panose="020B0604030504040204" pitchFamily="50" charset="-128"/>
                <a:cs typeface="Microsoft JhengHei"/>
              </a:rPr>
              <a:t>9.10.</a:t>
            </a:r>
            <a:r>
              <a:rPr sz="2400" spc="540" dirty="0">
                <a:latin typeface="メイリオ" panose="020B0604030504040204" pitchFamily="50" charset="-128"/>
                <a:ea typeface="メイリオ" panose="020B0604030504040204" pitchFamily="50" charset="-128"/>
                <a:cs typeface="Microsoft JhengHei"/>
              </a:rPr>
              <a:t> </a:t>
            </a:r>
            <a:r>
              <a:rPr sz="2400" dirty="0">
                <a:latin typeface="メイリオ" panose="020B0604030504040204" pitchFamily="50" charset="-128"/>
                <a:ea typeface="メイリオ" panose="020B0604030504040204" pitchFamily="50" charset="-128"/>
                <a:cs typeface="Microsoft JhengHei"/>
              </a:rPr>
              <a:t>ベタグラウンド領域の設定</a:t>
            </a:r>
          </a:p>
          <a:p>
            <a:pPr marL="12700" marR="12065">
              <a:lnSpc>
                <a:spcPct val="150000"/>
              </a:lnSpc>
            </a:pPr>
            <a:r>
              <a:rPr sz="2400" spc="195" dirty="0">
                <a:latin typeface="メイリオ" panose="020B0604030504040204" pitchFamily="50" charset="-128"/>
                <a:ea typeface="メイリオ" panose="020B0604030504040204" pitchFamily="50" charset="-128"/>
                <a:cs typeface="MS UI Gothic"/>
              </a:rPr>
              <a:t>基板</a:t>
            </a:r>
            <a:r>
              <a:rPr sz="2400" spc="160" dirty="0">
                <a:latin typeface="メイリオ" panose="020B0604030504040204" pitchFamily="50" charset="-128"/>
                <a:ea typeface="メイリオ" panose="020B0604030504040204" pitchFamily="50" charset="-128"/>
                <a:cs typeface="MS UI Gothic"/>
              </a:rPr>
              <a:t>の</a:t>
            </a:r>
            <a:r>
              <a:rPr sz="2400" spc="195" dirty="0">
                <a:latin typeface="メイリオ" panose="020B0604030504040204" pitchFamily="50" charset="-128"/>
                <a:ea typeface="メイリオ" panose="020B0604030504040204" pitchFamily="50" charset="-128"/>
                <a:cs typeface="MS UI Gothic"/>
              </a:rPr>
              <a:t>空</a:t>
            </a:r>
            <a:r>
              <a:rPr sz="2400" spc="150" dirty="0">
                <a:latin typeface="メイリオ" panose="020B0604030504040204" pitchFamily="50" charset="-128"/>
                <a:ea typeface="メイリオ" panose="020B0604030504040204" pitchFamily="50" charset="-128"/>
                <a:cs typeface="MS UI Gothic"/>
              </a:rPr>
              <a:t>き</a:t>
            </a:r>
            <a:r>
              <a:rPr sz="2400" spc="195" dirty="0">
                <a:latin typeface="メイリオ" panose="020B0604030504040204" pitchFamily="50" charset="-128"/>
                <a:ea typeface="メイリオ" panose="020B0604030504040204" pitchFamily="50" charset="-128"/>
                <a:cs typeface="MS UI Gothic"/>
              </a:rPr>
              <a:t>領域</a:t>
            </a:r>
            <a:r>
              <a:rPr sz="2400" spc="160" dirty="0">
                <a:latin typeface="メイリオ" panose="020B0604030504040204" pitchFamily="50" charset="-128"/>
                <a:ea typeface="メイリオ" panose="020B0604030504040204" pitchFamily="50" charset="-128"/>
                <a:cs typeface="MS UI Gothic"/>
              </a:rPr>
              <a:t>の</a:t>
            </a:r>
            <a:r>
              <a:rPr sz="2400" spc="195" dirty="0">
                <a:latin typeface="メイリオ" panose="020B0604030504040204" pitchFamily="50" charset="-128"/>
                <a:ea typeface="メイリオ" panose="020B0604030504040204" pitchFamily="50" charset="-128"/>
                <a:cs typeface="MS UI Gothic"/>
              </a:rPr>
              <a:t>銅箔</a:t>
            </a:r>
            <a:r>
              <a:rPr sz="2400" spc="150" dirty="0">
                <a:latin typeface="メイリオ" panose="020B0604030504040204" pitchFamily="50" charset="-128"/>
                <a:ea typeface="メイリオ" panose="020B0604030504040204" pitchFamily="50" charset="-128"/>
                <a:cs typeface="MS UI Gothic"/>
              </a:rPr>
              <a:t>を</a:t>
            </a:r>
            <a:r>
              <a:rPr sz="2400" spc="195" dirty="0">
                <a:latin typeface="メイリオ" panose="020B0604030504040204" pitchFamily="50" charset="-128"/>
                <a:ea typeface="メイリオ" panose="020B0604030504040204" pitchFamily="50" charset="-128"/>
                <a:cs typeface="MS UI Gothic"/>
              </a:rPr>
              <a:t>除去</a:t>
            </a:r>
            <a:r>
              <a:rPr sz="2400" spc="165" dirty="0">
                <a:latin typeface="メイリオ" panose="020B0604030504040204" pitchFamily="50" charset="-128"/>
                <a:ea typeface="メイリオ" panose="020B0604030504040204" pitchFamily="50" charset="-128"/>
                <a:cs typeface="MS UI Gothic"/>
              </a:rPr>
              <a:t>せず</a:t>
            </a:r>
            <a:r>
              <a:rPr sz="2400" spc="150" dirty="0">
                <a:latin typeface="メイリオ" panose="020B0604030504040204" pitchFamily="50" charset="-128"/>
                <a:ea typeface="メイリオ" panose="020B0604030504040204" pitchFamily="50" charset="-128"/>
                <a:cs typeface="MS UI Gothic"/>
              </a:rPr>
              <a:t>グ</a:t>
            </a:r>
            <a:r>
              <a:rPr sz="2400" spc="140" dirty="0">
                <a:latin typeface="メイリオ" panose="020B0604030504040204" pitchFamily="50" charset="-128"/>
                <a:ea typeface="メイリオ" panose="020B0604030504040204" pitchFamily="50" charset="-128"/>
                <a:cs typeface="MS UI Gothic"/>
              </a:rPr>
              <a:t>ラ</a:t>
            </a:r>
            <a:r>
              <a:rPr sz="2400" spc="150" dirty="0">
                <a:latin typeface="メイリオ" panose="020B0604030504040204" pitchFamily="50" charset="-128"/>
                <a:ea typeface="メイリオ" panose="020B0604030504040204" pitchFamily="50" charset="-128"/>
                <a:cs typeface="MS UI Gothic"/>
              </a:rPr>
              <a:t>ウン</a:t>
            </a:r>
            <a:r>
              <a:rPr sz="2400" spc="145" dirty="0">
                <a:latin typeface="メイリオ" panose="020B0604030504040204" pitchFamily="50" charset="-128"/>
                <a:ea typeface="メイリオ" panose="020B0604030504040204" pitchFamily="50" charset="-128"/>
                <a:cs typeface="MS UI Gothic"/>
              </a:rPr>
              <a:t>ド</a:t>
            </a:r>
            <a:r>
              <a:rPr sz="2400" spc="110" dirty="0">
                <a:latin typeface="メイリオ" panose="020B0604030504040204" pitchFamily="50" charset="-128"/>
                <a:ea typeface="メイリオ" panose="020B0604030504040204" pitchFamily="50" charset="-128"/>
                <a:cs typeface="MS UI Gothic"/>
              </a:rPr>
              <a:t>(GND)</a:t>
            </a:r>
            <a:r>
              <a:rPr sz="2400" spc="160" dirty="0">
                <a:latin typeface="メイリオ" panose="020B0604030504040204" pitchFamily="50" charset="-128"/>
                <a:ea typeface="メイリオ" panose="020B0604030504040204" pitchFamily="50" charset="-128"/>
                <a:cs typeface="MS UI Gothic"/>
              </a:rPr>
              <a:t>の</a:t>
            </a:r>
            <a:r>
              <a:rPr sz="2400" spc="130" dirty="0">
                <a:latin typeface="メイリオ" panose="020B0604030504040204" pitchFamily="50" charset="-128"/>
                <a:ea typeface="メイリオ" panose="020B0604030504040204" pitchFamily="50" charset="-128"/>
                <a:cs typeface="MS UI Gothic"/>
              </a:rPr>
              <a:t>パ</a:t>
            </a:r>
            <a:r>
              <a:rPr sz="2400" spc="370" dirty="0">
                <a:latin typeface="メイリオ" panose="020B0604030504040204" pitchFamily="50" charset="-128"/>
                <a:ea typeface="メイリオ" panose="020B0604030504040204" pitchFamily="50" charset="-128"/>
                <a:cs typeface="MS UI Gothic"/>
              </a:rPr>
              <a:t>タ</a:t>
            </a:r>
            <a:r>
              <a:rPr sz="2400" spc="114" dirty="0">
                <a:latin typeface="メイリオ" panose="020B0604030504040204" pitchFamily="50" charset="-128"/>
                <a:ea typeface="メイリオ" panose="020B0604030504040204" pitchFamily="50" charset="-128"/>
                <a:cs typeface="MS UI Gothic"/>
              </a:rPr>
              <a:t>ー</a:t>
            </a:r>
            <a:r>
              <a:rPr sz="2400" spc="385" dirty="0">
                <a:latin typeface="メイリオ" panose="020B0604030504040204" pitchFamily="50" charset="-128"/>
                <a:ea typeface="メイリオ" panose="020B0604030504040204" pitchFamily="50" charset="-128"/>
                <a:cs typeface="MS UI Gothic"/>
              </a:rPr>
              <a:t>ン</a:t>
            </a:r>
            <a:r>
              <a:rPr sz="2400" spc="330" dirty="0">
                <a:latin typeface="メイリオ" panose="020B0604030504040204" pitchFamily="50" charset="-128"/>
                <a:ea typeface="メイリオ" panose="020B0604030504040204" pitchFamily="50" charset="-128"/>
                <a:cs typeface="MS UI Gothic"/>
              </a:rPr>
              <a:t>と</a:t>
            </a:r>
            <a:r>
              <a:rPr sz="2400" spc="285" dirty="0">
                <a:latin typeface="メイリオ" panose="020B0604030504040204" pitchFamily="50" charset="-128"/>
                <a:ea typeface="メイリオ" panose="020B0604030504040204" pitchFamily="50" charset="-128"/>
                <a:cs typeface="MS UI Gothic"/>
              </a:rPr>
              <a:t>し</a:t>
            </a:r>
            <a:r>
              <a:rPr sz="2400" spc="300" dirty="0">
                <a:latin typeface="メイリオ" panose="020B0604030504040204" pitchFamily="50" charset="-128"/>
                <a:ea typeface="メイリオ" panose="020B0604030504040204" pitchFamily="50" charset="-128"/>
                <a:cs typeface="MS UI Gothic"/>
              </a:rPr>
              <a:t>て</a:t>
            </a:r>
            <a:r>
              <a:rPr sz="2400" spc="380" dirty="0">
                <a:latin typeface="メイリオ" panose="020B0604030504040204" pitchFamily="50" charset="-128"/>
                <a:ea typeface="メイリオ" panose="020B0604030504040204" pitchFamily="50" charset="-128"/>
                <a:cs typeface="MS UI Gothic"/>
              </a:rPr>
              <a:t>用</a:t>
            </a:r>
            <a:r>
              <a:rPr sz="2400" spc="310" dirty="0">
                <a:latin typeface="メイリオ" panose="020B0604030504040204" pitchFamily="50" charset="-128"/>
                <a:ea typeface="メイリオ" panose="020B0604030504040204" pitchFamily="50" charset="-128"/>
                <a:cs typeface="MS UI Gothic"/>
              </a:rPr>
              <a:t>い</a:t>
            </a:r>
            <a:r>
              <a:rPr sz="2400" spc="290" dirty="0">
                <a:latin typeface="メイリオ" panose="020B0604030504040204" pitchFamily="50" charset="-128"/>
                <a:ea typeface="メイリオ" panose="020B0604030504040204" pitchFamily="50" charset="-128"/>
                <a:cs typeface="MS UI Gothic"/>
              </a:rPr>
              <a:t>る</a:t>
            </a:r>
            <a:r>
              <a:rPr sz="2400" spc="265" dirty="0">
                <a:latin typeface="メイリオ" panose="020B0604030504040204" pitchFamily="50" charset="-128"/>
                <a:ea typeface="メイリオ" panose="020B0604030504040204" pitchFamily="50" charset="-128"/>
                <a:cs typeface="MS UI Gothic"/>
              </a:rPr>
              <a:t>こ</a:t>
            </a:r>
            <a:r>
              <a:rPr sz="2400" spc="245" dirty="0">
                <a:latin typeface="メイリオ" panose="020B0604030504040204" pitchFamily="50" charset="-128"/>
                <a:ea typeface="メイリオ" panose="020B0604030504040204" pitchFamily="50" charset="-128"/>
                <a:cs typeface="MS UI Gothic"/>
              </a:rPr>
              <a:t>と</a:t>
            </a:r>
            <a:r>
              <a:rPr sz="2400" spc="290" dirty="0">
                <a:latin typeface="メイリオ" panose="020B0604030504040204" pitchFamily="50" charset="-128"/>
                <a:ea typeface="メイリオ" panose="020B0604030504040204" pitchFamily="50" charset="-128"/>
                <a:cs typeface="MS UI Gothic"/>
              </a:rPr>
              <a:t>を</a:t>
            </a:r>
            <a:r>
              <a:rPr sz="2400" spc="310" dirty="0">
                <a:latin typeface="メイリオ" panose="020B0604030504040204" pitchFamily="50" charset="-128"/>
                <a:ea typeface="メイリオ" panose="020B0604030504040204" pitchFamily="50" charset="-128"/>
                <a:cs typeface="MS UI Gothic"/>
              </a:rPr>
              <a:t>ベ</a:t>
            </a:r>
            <a:r>
              <a:rPr sz="2400" spc="265" dirty="0">
                <a:latin typeface="メイリオ" panose="020B0604030504040204" pitchFamily="50" charset="-128"/>
                <a:ea typeface="メイリオ" panose="020B0604030504040204" pitchFamily="50" charset="-128"/>
                <a:cs typeface="MS UI Gothic"/>
              </a:rPr>
              <a:t>タ</a:t>
            </a:r>
            <a:r>
              <a:rPr sz="2400" spc="295" dirty="0">
                <a:latin typeface="メイリオ" panose="020B0604030504040204" pitchFamily="50" charset="-128"/>
                <a:ea typeface="メイリオ" panose="020B0604030504040204" pitchFamily="50" charset="-128"/>
                <a:cs typeface="MS UI Gothic"/>
              </a:rPr>
              <a:t>グ</a:t>
            </a:r>
            <a:r>
              <a:rPr sz="2400" spc="265" dirty="0">
                <a:latin typeface="メイリオ" panose="020B0604030504040204" pitchFamily="50" charset="-128"/>
                <a:ea typeface="メイリオ" panose="020B0604030504040204" pitchFamily="50" charset="-128"/>
                <a:cs typeface="MS UI Gothic"/>
              </a:rPr>
              <a:t>ラ</a:t>
            </a:r>
            <a:r>
              <a:rPr sz="2400" spc="285" dirty="0">
                <a:latin typeface="メイリオ" panose="020B0604030504040204" pitchFamily="50" charset="-128"/>
                <a:ea typeface="メイリオ" panose="020B0604030504040204" pitchFamily="50" charset="-128"/>
                <a:cs typeface="MS UI Gothic"/>
              </a:rPr>
              <a:t>ウン </a:t>
            </a:r>
            <a:r>
              <a:rPr sz="2400" spc="280" dirty="0">
                <a:latin typeface="メイリオ" panose="020B0604030504040204" pitchFamily="50" charset="-128"/>
                <a:ea typeface="メイリオ" panose="020B0604030504040204" pitchFamily="50" charset="-128"/>
                <a:cs typeface="MS UI Gothic"/>
              </a:rPr>
              <a:t>ド</a:t>
            </a:r>
            <a:r>
              <a:rPr sz="2400" spc="240" dirty="0">
                <a:latin typeface="メイリオ" panose="020B0604030504040204" pitchFamily="50" charset="-128"/>
                <a:ea typeface="メイリオ" panose="020B0604030504040204" pitchFamily="50" charset="-128"/>
                <a:cs typeface="MS UI Gothic"/>
              </a:rPr>
              <a:t>と</a:t>
            </a:r>
            <a:r>
              <a:rPr sz="2400" spc="315" dirty="0">
                <a:latin typeface="メイリオ" panose="020B0604030504040204" pitchFamily="50" charset="-128"/>
                <a:ea typeface="メイリオ" panose="020B0604030504040204" pitchFamily="50" charset="-128"/>
                <a:cs typeface="MS UI Gothic"/>
              </a:rPr>
              <a:t>いい</a:t>
            </a:r>
            <a:r>
              <a:rPr sz="2400" spc="290"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628650">
              <a:spcBef>
                <a:spcPts val="915"/>
              </a:spcBef>
              <a:tabLst>
                <a:tab pos="329565" algn="l"/>
              </a:tabLst>
            </a:pPr>
            <a:r>
              <a:rPr sz="2400" dirty="0">
                <a:latin typeface="メイリオ" panose="020B0604030504040204" pitchFamily="50" charset="-128"/>
                <a:ea typeface="メイリオ" panose="020B0604030504040204" pitchFamily="50" charset="-128"/>
                <a:cs typeface="MS UI Gothic"/>
              </a:rPr>
              <a:t>①	</a:t>
            </a:r>
            <a:r>
              <a:rPr sz="2400" spc="280" dirty="0">
                <a:latin typeface="メイリオ" panose="020B0604030504040204" pitchFamily="50" charset="-128"/>
                <a:ea typeface="メイリオ" panose="020B0604030504040204" pitchFamily="50" charset="-128"/>
                <a:cs typeface="MS UI Gothic"/>
              </a:rPr>
              <a:t>グ</a:t>
            </a:r>
            <a:r>
              <a:rPr sz="2400" spc="215" dirty="0">
                <a:latin typeface="メイリオ" panose="020B0604030504040204" pitchFamily="50" charset="-128"/>
                <a:ea typeface="メイリオ" panose="020B0604030504040204" pitchFamily="50" charset="-128"/>
                <a:cs typeface="MS UI Gothic"/>
              </a:rPr>
              <a:t>リ</a:t>
            </a:r>
            <a:r>
              <a:rPr sz="2400" spc="210" dirty="0">
                <a:latin typeface="メイリオ" panose="020B0604030504040204" pitchFamily="50" charset="-128"/>
                <a:ea typeface="メイリオ" panose="020B0604030504040204" pitchFamily="50" charset="-128"/>
                <a:cs typeface="MS UI Gothic"/>
              </a:rPr>
              <a:t>ッ</a:t>
            </a:r>
            <a:r>
              <a:rPr sz="2400" spc="265" dirty="0">
                <a:latin typeface="メイリオ" panose="020B0604030504040204" pitchFamily="50" charset="-128"/>
                <a:ea typeface="メイリオ" panose="020B0604030504040204" pitchFamily="50" charset="-128"/>
                <a:cs typeface="MS UI Gothic"/>
              </a:rPr>
              <a:t>ド</a:t>
            </a:r>
            <a:r>
              <a:rPr sz="2400" spc="275" dirty="0">
                <a:latin typeface="メイリオ" panose="020B0604030504040204" pitchFamily="50" charset="-128"/>
                <a:ea typeface="メイリオ" panose="020B0604030504040204" pitchFamily="50" charset="-128"/>
                <a:cs typeface="MS UI Gothic"/>
              </a:rPr>
              <a:t>を</a:t>
            </a:r>
            <a:r>
              <a:rPr sz="2400" spc="165" dirty="0">
                <a:latin typeface="メイリオ" panose="020B0604030504040204" pitchFamily="50" charset="-128"/>
                <a:ea typeface="メイリオ" panose="020B0604030504040204" pitchFamily="50" charset="-128"/>
                <a:cs typeface="MS UI Gothic"/>
              </a:rPr>
              <a:t>0.5000mm(19.69mils)</a:t>
            </a:r>
            <a:r>
              <a:rPr sz="2400" spc="285" dirty="0">
                <a:latin typeface="メイリオ" panose="020B0604030504040204" pitchFamily="50" charset="-128"/>
                <a:ea typeface="メイリオ" panose="020B0604030504040204" pitchFamily="50" charset="-128"/>
                <a:cs typeface="MS UI Gothic"/>
              </a:rPr>
              <a:t>に</a:t>
            </a:r>
            <a:r>
              <a:rPr sz="2400" spc="265" dirty="0">
                <a:latin typeface="メイリオ" panose="020B0604030504040204" pitchFamily="50" charset="-128"/>
                <a:ea typeface="メイリオ" panose="020B0604030504040204" pitchFamily="50" charset="-128"/>
                <a:cs typeface="MS UI Gothic"/>
              </a:rPr>
              <a:t>し</a:t>
            </a:r>
            <a:r>
              <a:rPr sz="2400" spc="275"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628650">
              <a:spcBef>
                <a:spcPts val="1520"/>
              </a:spcBef>
              <a:tabLst>
                <a:tab pos="329565" algn="l"/>
                <a:tab pos="1534160" algn="l"/>
              </a:tabLst>
            </a:pPr>
            <a:r>
              <a:rPr sz="2400" dirty="0">
                <a:latin typeface="メイリオ" panose="020B0604030504040204" pitchFamily="50" charset="-128"/>
                <a:ea typeface="メイリオ" panose="020B0604030504040204" pitchFamily="50" charset="-128"/>
                <a:cs typeface="MS UI Gothic"/>
              </a:rPr>
              <a:t>②	</a:t>
            </a:r>
            <a:r>
              <a:rPr sz="2400" spc="200" dirty="0" err="1">
                <a:latin typeface="メイリオ" panose="020B0604030504040204" pitchFamily="50" charset="-128"/>
                <a:ea typeface="メイリオ" panose="020B0604030504040204" pitchFamily="50" charset="-128"/>
                <a:cs typeface="MS UI Gothic"/>
              </a:rPr>
              <a:t>右</a:t>
            </a:r>
            <a:r>
              <a:rPr sz="2400" spc="145" dirty="0" err="1">
                <a:latin typeface="メイリオ" panose="020B0604030504040204" pitchFamily="50" charset="-128"/>
                <a:ea typeface="メイリオ" panose="020B0604030504040204" pitchFamily="50" charset="-128"/>
                <a:cs typeface="MS UI Gothic"/>
              </a:rPr>
              <a:t>ツ</a:t>
            </a:r>
            <a:r>
              <a:rPr sz="2400" spc="130" dirty="0" err="1">
                <a:latin typeface="メイリオ" panose="020B0604030504040204" pitchFamily="50" charset="-128"/>
                <a:ea typeface="メイリオ" panose="020B0604030504040204" pitchFamily="50" charset="-128"/>
                <a:cs typeface="MS UI Gothic"/>
              </a:rPr>
              <a:t>ー</a:t>
            </a:r>
            <a:r>
              <a:rPr sz="2400" spc="185" dirty="0" err="1">
                <a:latin typeface="メイリオ" panose="020B0604030504040204" pitchFamily="50" charset="-128"/>
                <a:ea typeface="メイリオ" panose="020B0604030504040204" pitchFamily="50" charset="-128"/>
                <a:cs typeface="MS UI Gothic"/>
              </a:rPr>
              <a:t>ル</a:t>
            </a:r>
            <a:r>
              <a:rPr sz="2400" spc="145" dirty="0" err="1">
                <a:latin typeface="メイリオ" panose="020B0604030504040204" pitchFamily="50" charset="-128"/>
                <a:ea typeface="メイリオ" panose="020B0604030504040204" pitchFamily="50" charset="-128"/>
                <a:cs typeface="MS UI Gothic"/>
              </a:rPr>
              <a:t>バ</a:t>
            </a:r>
            <a:r>
              <a:rPr sz="2400" spc="210" dirty="0">
                <a:latin typeface="メイリオ" panose="020B0604030504040204" pitchFamily="50" charset="-128"/>
                <a:ea typeface="メイリオ" panose="020B0604030504040204" pitchFamily="50" charset="-128"/>
                <a:cs typeface="MS UI Gothic"/>
              </a:rPr>
              <a:t>ー</a:t>
            </a:r>
            <a:r>
              <a:rPr lang="ja-JP" altLang="en-US" sz="2400" spc="210" dirty="0">
                <a:latin typeface="メイリオ" panose="020B0604030504040204" pitchFamily="50" charset="-128"/>
                <a:ea typeface="メイリオ" panose="020B0604030504040204" pitchFamily="50" charset="-128"/>
                <a:cs typeface="MS UI Gothic"/>
              </a:rPr>
              <a:t>　　 </a:t>
            </a:r>
            <a:r>
              <a:rPr lang="ja-JP" altLang="en-US" sz="2400" spc="190" dirty="0">
                <a:latin typeface="メイリオ" panose="020B0604030504040204" pitchFamily="50" charset="-128"/>
                <a:ea typeface="メイリオ" panose="020B0604030504040204" pitchFamily="50" charset="-128"/>
                <a:cs typeface="MS UI Gothic"/>
              </a:rPr>
              <a:t>「</a:t>
            </a:r>
            <a:r>
              <a:rPr sz="2400" spc="380" dirty="0" err="1">
                <a:latin typeface="メイリオ" panose="020B0604030504040204" pitchFamily="50" charset="-128"/>
                <a:ea typeface="メイリオ" panose="020B0604030504040204" pitchFamily="50" charset="-128"/>
                <a:cs typeface="MS UI Gothic"/>
              </a:rPr>
              <a:t>塗</a:t>
            </a:r>
            <a:r>
              <a:rPr sz="2400" spc="240" dirty="0" err="1">
                <a:latin typeface="メイリオ" panose="020B0604030504040204" pitchFamily="50" charset="-128"/>
                <a:ea typeface="メイリオ" panose="020B0604030504040204" pitchFamily="50" charset="-128"/>
                <a:cs typeface="MS UI Gothic"/>
              </a:rPr>
              <a:t>り</a:t>
            </a:r>
            <a:r>
              <a:rPr sz="2400" spc="300" dirty="0" err="1">
                <a:latin typeface="メイリオ" panose="020B0604030504040204" pitchFamily="50" charset="-128"/>
                <a:ea typeface="メイリオ" panose="020B0604030504040204" pitchFamily="50" charset="-128"/>
                <a:cs typeface="MS UI Gothic"/>
              </a:rPr>
              <a:t>つ</a:t>
            </a:r>
            <a:r>
              <a:rPr sz="2400" spc="310" dirty="0" err="1">
                <a:latin typeface="メイリオ" panose="020B0604030504040204" pitchFamily="50" charset="-128"/>
                <a:ea typeface="メイリオ" panose="020B0604030504040204" pitchFamily="50" charset="-128"/>
                <a:cs typeface="MS UI Gothic"/>
              </a:rPr>
              <a:t>ぶ</a:t>
            </a:r>
            <a:r>
              <a:rPr sz="2400" spc="275" dirty="0" err="1">
                <a:latin typeface="メイリオ" panose="020B0604030504040204" pitchFamily="50" charset="-128"/>
                <a:ea typeface="メイリオ" panose="020B0604030504040204" pitchFamily="50" charset="-128"/>
                <a:cs typeface="MS UI Gothic"/>
              </a:rPr>
              <a:t>し</a:t>
            </a:r>
            <a:r>
              <a:rPr sz="2400" spc="245" dirty="0" err="1">
                <a:latin typeface="メイリオ" panose="020B0604030504040204" pitchFamily="50" charset="-128"/>
                <a:ea typeface="メイリオ" panose="020B0604030504040204" pitchFamily="50" charset="-128"/>
                <a:cs typeface="MS UI Gothic"/>
              </a:rPr>
              <a:t>ゾ</a:t>
            </a:r>
            <a:r>
              <a:rPr sz="2400" spc="95" dirty="0" err="1">
                <a:latin typeface="メイリオ" panose="020B0604030504040204" pitchFamily="50" charset="-128"/>
                <a:ea typeface="メイリオ" panose="020B0604030504040204" pitchFamily="50" charset="-128"/>
                <a:cs typeface="MS UI Gothic"/>
              </a:rPr>
              <a:t>ー</a:t>
            </a:r>
            <a:r>
              <a:rPr sz="2400" spc="180" dirty="0" err="1">
                <a:latin typeface="メイリオ" panose="020B0604030504040204" pitchFamily="50" charset="-128"/>
                <a:ea typeface="メイリオ" panose="020B0604030504040204" pitchFamily="50" charset="-128"/>
                <a:cs typeface="MS UI Gothic"/>
              </a:rPr>
              <a:t>ン</a:t>
            </a:r>
            <a:r>
              <a:rPr sz="2400" spc="185" dirty="0" err="1">
                <a:latin typeface="メイリオ" panose="020B0604030504040204" pitchFamily="50" charset="-128"/>
                <a:ea typeface="メイリオ" panose="020B0604030504040204" pitchFamily="50" charset="-128"/>
                <a:cs typeface="MS UI Gothic"/>
              </a:rPr>
              <a:t>を</a:t>
            </a:r>
            <a:r>
              <a:rPr sz="2400" spc="245" dirty="0" err="1">
                <a:latin typeface="メイリオ" panose="020B0604030504040204" pitchFamily="50" charset="-128"/>
                <a:ea typeface="メイリオ" panose="020B0604030504040204" pitchFamily="50" charset="-128"/>
                <a:cs typeface="MS UI Gothic"/>
              </a:rPr>
              <a:t>追加</a:t>
            </a:r>
            <a:r>
              <a:rPr sz="2400" spc="120" dirty="0" err="1">
                <a:latin typeface="メイリオ" panose="020B0604030504040204" pitchFamily="50" charset="-128"/>
                <a:ea typeface="メイリオ" panose="020B0604030504040204" pitchFamily="50" charset="-128"/>
                <a:cs typeface="MS UI Gothic"/>
              </a:rPr>
              <a:t>」</a:t>
            </a:r>
            <a:r>
              <a:rPr sz="2400" spc="185" dirty="0" err="1">
                <a:latin typeface="メイリオ" panose="020B0604030504040204" pitchFamily="50" charset="-128"/>
                <a:ea typeface="メイリオ" panose="020B0604030504040204" pitchFamily="50" charset="-128"/>
                <a:cs typeface="MS UI Gothic"/>
              </a:rPr>
              <a:t>を</a:t>
            </a:r>
            <a:r>
              <a:rPr sz="2400" spc="245" dirty="0" err="1">
                <a:latin typeface="メイリオ" panose="020B0604030504040204" pitchFamily="50" charset="-128"/>
                <a:ea typeface="メイリオ" panose="020B0604030504040204" pitchFamily="50" charset="-128"/>
                <a:cs typeface="MS UI Gothic"/>
              </a:rPr>
              <a:t>選択</a:t>
            </a:r>
            <a:r>
              <a:rPr sz="2400" spc="175" dirty="0" err="1">
                <a:latin typeface="メイリオ" panose="020B0604030504040204" pitchFamily="50" charset="-128"/>
                <a:ea typeface="メイリオ" panose="020B0604030504040204" pitchFamily="50" charset="-128"/>
                <a:cs typeface="MS UI Gothic"/>
              </a:rPr>
              <a:t>し</a:t>
            </a:r>
            <a:r>
              <a:rPr sz="2400" spc="185" dirty="0" err="1">
                <a:latin typeface="メイリオ" panose="020B0604030504040204" pitchFamily="50" charset="-128"/>
                <a:ea typeface="メイリオ" panose="020B0604030504040204" pitchFamily="50" charset="-128"/>
                <a:cs typeface="MS UI Gothic"/>
              </a:rPr>
              <a:t>ま</a:t>
            </a:r>
            <a:r>
              <a:rPr sz="2400" spc="70" dirty="0" err="1">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a:spcBef>
                <a:spcPts val="40"/>
              </a:spcBef>
            </a:pPr>
            <a:endParaRPr lang="en-US" altLang="ja-JP" sz="2400" dirty="0">
              <a:latin typeface="メイリオ" panose="020B0604030504040204" pitchFamily="50" charset="-128"/>
              <a:ea typeface="メイリオ" panose="020B0604030504040204" pitchFamily="50" charset="-128"/>
              <a:cs typeface="Times New Roman"/>
            </a:endParaRPr>
          </a:p>
        </p:txBody>
      </p:sp>
      <p:sp>
        <p:nvSpPr>
          <p:cNvPr id="23" name="スライド番号プレースホルダー 4">
            <a:extLst>
              <a:ext uri="{FF2B5EF4-FFF2-40B4-BE49-F238E27FC236}">
                <a16:creationId xmlns:a16="http://schemas.microsoft.com/office/drawing/2014/main" id="{6A900A2E-BAF9-4824-8A98-1A50FBC2935D}"/>
              </a:ext>
            </a:extLst>
          </p:cNvPr>
          <p:cNvSpPr txBox="1">
            <a:spLocks/>
          </p:cNvSpPr>
          <p:nvPr/>
        </p:nvSpPr>
        <p:spPr>
          <a:xfrm>
            <a:off x="17810956" y="96733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55</a:t>
            </a:fld>
            <a:endParaRPr lang="en-US" altLang="ja-JP" sz="2400" spc="17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75556" y="491017"/>
            <a:ext cx="14706600" cy="1087605"/>
          </a:xfrm>
          <a:prstGeom prst="rect">
            <a:avLst/>
          </a:prstGeom>
        </p:spPr>
        <p:txBody>
          <a:bodyPr vert="horz" wrap="square" lIns="0" tIns="12700" rIns="0" bIns="0" rtlCol="0">
            <a:spAutoFit/>
          </a:bodyPr>
          <a:lstStyle/>
          <a:p>
            <a:pPr marL="330200" marR="5080" indent="-317500">
              <a:lnSpc>
                <a:spcPct val="152200"/>
              </a:lnSpc>
              <a:spcBef>
                <a:spcPts val="200"/>
              </a:spcBef>
              <a:tabLst>
                <a:tab pos="329565" algn="l"/>
              </a:tabLst>
            </a:pPr>
            <a:r>
              <a:rPr sz="2400" dirty="0">
                <a:latin typeface="メイリオ" panose="020B0604030504040204" pitchFamily="50" charset="-128"/>
                <a:ea typeface="メイリオ" panose="020B0604030504040204" pitchFamily="50" charset="-128"/>
                <a:cs typeface="MS UI Gothic"/>
              </a:rPr>
              <a:t>⑦	</a:t>
            </a:r>
            <a:r>
              <a:rPr sz="2400" spc="215" dirty="0">
                <a:latin typeface="メイリオ" panose="020B0604030504040204" pitchFamily="50" charset="-128"/>
                <a:ea typeface="メイリオ" panose="020B0604030504040204" pitchFamily="50" charset="-128"/>
                <a:cs typeface="MS UI Gothic"/>
              </a:rPr>
              <a:t>外形線</a:t>
            </a:r>
            <a:r>
              <a:rPr sz="2400" spc="175" dirty="0">
                <a:latin typeface="メイリオ" panose="020B0604030504040204" pitchFamily="50" charset="-128"/>
                <a:ea typeface="メイリオ" panose="020B0604030504040204" pitchFamily="50" charset="-128"/>
                <a:cs typeface="MS UI Gothic"/>
              </a:rPr>
              <a:t>の</a:t>
            </a:r>
            <a:r>
              <a:rPr sz="2400" spc="215" dirty="0">
                <a:latin typeface="メイリオ" panose="020B0604030504040204" pitchFamily="50" charset="-128"/>
                <a:ea typeface="メイリオ" panose="020B0604030504040204" pitchFamily="50" charset="-128"/>
                <a:cs typeface="MS UI Gothic"/>
              </a:rPr>
              <a:t>内側</a:t>
            </a:r>
            <a:r>
              <a:rPr sz="2400" spc="114" dirty="0">
                <a:latin typeface="メイリオ" panose="020B0604030504040204" pitchFamily="50" charset="-128"/>
                <a:ea typeface="メイリオ" panose="020B0604030504040204" pitchFamily="50" charset="-128"/>
                <a:cs typeface="MS UI Gothic"/>
              </a:rPr>
              <a:t>0.5mm</a:t>
            </a:r>
            <a:r>
              <a:rPr sz="2400" spc="170" dirty="0">
                <a:latin typeface="メイリオ" panose="020B0604030504040204" pitchFamily="50" charset="-128"/>
                <a:ea typeface="メイリオ" panose="020B0604030504040204" pitchFamily="50" charset="-128"/>
                <a:cs typeface="MS UI Gothic"/>
              </a:rPr>
              <a:t>に</a:t>
            </a:r>
            <a:r>
              <a:rPr sz="2400" spc="175" dirty="0">
                <a:latin typeface="メイリオ" panose="020B0604030504040204" pitchFamily="50" charset="-128"/>
                <a:ea typeface="メイリオ" panose="020B0604030504040204" pitchFamily="50" charset="-128"/>
                <a:cs typeface="MS UI Gothic"/>
              </a:rPr>
              <a:t>ベ</a:t>
            </a:r>
            <a:r>
              <a:rPr sz="2400" spc="150" dirty="0">
                <a:latin typeface="メイリオ" panose="020B0604030504040204" pitchFamily="50" charset="-128"/>
                <a:ea typeface="メイリオ" panose="020B0604030504040204" pitchFamily="50" charset="-128"/>
                <a:cs typeface="MS UI Gothic"/>
              </a:rPr>
              <a:t>タ</a:t>
            </a:r>
            <a:r>
              <a:rPr sz="2400" spc="165" dirty="0">
                <a:latin typeface="メイリオ" panose="020B0604030504040204" pitchFamily="50" charset="-128"/>
                <a:ea typeface="メイリオ" panose="020B0604030504040204" pitchFamily="50" charset="-128"/>
                <a:cs typeface="MS UI Gothic"/>
              </a:rPr>
              <a:t>グ</a:t>
            </a:r>
            <a:r>
              <a:rPr sz="2400" spc="150" dirty="0">
                <a:latin typeface="メイリオ" panose="020B0604030504040204" pitchFamily="50" charset="-128"/>
                <a:ea typeface="メイリオ" panose="020B0604030504040204" pitchFamily="50" charset="-128"/>
                <a:cs typeface="MS UI Gothic"/>
              </a:rPr>
              <a:t>ラ</a:t>
            </a:r>
            <a:r>
              <a:rPr sz="2400" spc="160" dirty="0">
                <a:latin typeface="メイリオ" panose="020B0604030504040204" pitchFamily="50" charset="-128"/>
                <a:ea typeface="メイリオ" panose="020B0604030504040204" pitchFamily="50" charset="-128"/>
                <a:cs typeface="MS UI Gothic"/>
              </a:rPr>
              <a:t>ウン</a:t>
            </a:r>
            <a:r>
              <a:rPr sz="2400" spc="155" dirty="0">
                <a:latin typeface="メイリオ" panose="020B0604030504040204" pitchFamily="50" charset="-128"/>
                <a:ea typeface="メイリオ" panose="020B0604030504040204" pitchFamily="50" charset="-128"/>
                <a:cs typeface="MS UI Gothic"/>
              </a:rPr>
              <a:t>ド</a:t>
            </a:r>
            <a:r>
              <a:rPr sz="2400" spc="215" dirty="0">
                <a:latin typeface="メイリオ" panose="020B0604030504040204" pitchFamily="50" charset="-128"/>
                <a:ea typeface="メイリオ" panose="020B0604030504040204" pitchFamily="50" charset="-128"/>
                <a:cs typeface="MS UI Gothic"/>
              </a:rPr>
              <a:t>領域</a:t>
            </a:r>
            <a:r>
              <a:rPr sz="2400" spc="165" dirty="0">
                <a:latin typeface="メイリオ" panose="020B0604030504040204" pitchFamily="50" charset="-128"/>
                <a:ea typeface="メイリオ" panose="020B0604030504040204" pitchFamily="50" charset="-128"/>
                <a:cs typeface="MS UI Gothic"/>
              </a:rPr>
              <a:t>を</a:t>
            </a:r>
            <a:r>
              <a:rPr sz="2400" spc="215" dirty="0">
                <a:latin typeface="メイリオ" panose="020B0604030504040204" pitchFamily="50" charset="-128"/>
                <a:ea typeface="メイリオ" panose="020B0604030504040204" pitchFamily="50" charset="-128"/>
                <a:cs typeface="MS UI Gothic"/>
              </a:rPr>
              <a:t>描</a:t>
            </a:r>
            <a:r>
              <a:rPr sz="2400" spc="165" dirty="0">
                <a:latin typeface="メイリオ" panose="020B0604030504040204" pitchFamily="50" charset="-128"/>
                <a:ea typeface="メイリオ" panose="020B0604030504040204" pitchFamily="50" charset="-128"/>
                <a:cs typeface="MS UI Gothic"/>
              </a:rPr>
              <a:t>きま</a:t>
            </a:r>
            <a:r>
              <a:rPr sz="2400" spc="75" dirty="0">
                <a:latin typeface="メイリオ" panose="020B0604030504040204" pitchFamily="50" charset="-128"/>
                <a:ea typeface="メイリオ" panose="020B0604030504040204" pitchFamily="50" charset="-128"/>
                <a:cs typeface="MS UI Gothic"/>
              </a:rPr>
              <a:t>す</a:t>
            </a:r>
            <a:r>
              <a:rPr sz="2400" spc="260" dirty="0">
                <a:latin typeface="メイリオ" panose="020B0604030504040204" pitchFamily="50" charset="-128"/>
                <a:ea typeface="メイリオ" panose="020B0604030504040204" pitchFamily="50" charset="-128"/>
                <a:cs typeface="MS UI Gothic"/>
              </a:rPr>
              <a:t>。</a:t>
            </a:r>
            <a:r>
              <a:rPr sz="2400" spc="390" dirty="0">
                <a:latin typeface="メイリオ" panose="020B0604030504040204" pitchFamily="50" charset="-128"/>
                <a:ea typeface="メイリオ" panose="020B0604030504040204" pitchFamily="50" charset="-128"/>
                <a:cs typeface="MS UI Gothic"/>
              </a:rPr>
              <a:t>終点</a:t>
            </a:r>
            <a:r>
              <a:rPr sz="2400" spc="320" dirty="0">
                <a:latin typeface="メイリオ" panose="020B0604030504040204" pitchFamily="50" charset="-128"/>
                <a:ea typeface="メイリオ" panose="020B0604030504040204" pitchFamily="50" charset="-128"/>
                <a:cs typeface="MS UI Gothic"/>
              </a:rPr>
              <a:t>で</a:t>
            </a:r>
            <a:r>
              <a:rPr sz="2400" spc="270" dirty="0">
                <a:latin typeface="メイリオ" panose="020B0604030504040204" pitchFamily="50" charset="-128"/>
                <a:ea typeface="メイリオ" panose="020B0604030504040204" pitchFamily="50" charset="-128"/>
                <a:cs typeface="MS UI Gothic"/>
              </a:rPr>
              <a:t>ク</a:t>
            </a:r>
            <a:r>
              <a:rPr sz="2400" spc="229" dirty="0">
                <a:latin typeface="メイリオ" panose="020B0604030504040204" pitchFamily="50" charset="-128"/>
                <a:ea typeface="メイリオ" panose="020B0604030504040204" pitchFamily="50" charset="-128"/>
                <a:cs typeface="MS UI Gothic"/>
              </a:rPr>
              <a:t>リ</a:t>
            </a:r>
            <a:r>
              <a:rPr sz="2400" spc="225" dirty="0">
                <a:latin typeface="メイリオ" panose="020B0604030504040204" pitchFamily="50" charset="-128"/>
                <a:ea typeface="メイリオ" panose="020B0604030504040204" pitchFamily="50" charset="-128"/>
                <a:cs typeface="MS UI Gothic"/>
              </a:rPr>
              <a:t>ッ</a:t>
            </a:r>
            <a:r>
              <a:rPr sz="2400" spc="270" dirty="0">
                <a:latin typeface="メイリオ" panose="020B0604030504040204" pitchFamily="50" charset="-128"/>
                <a:ea typeface="メイリオ" panose="020B0604030504040204" pitchFamily="50" charset="-128"/>
                <a:cs typeface="MS UI Gothic"/>
              </a:rPr>
              <a:t>ク</a:t>
            </a:r>
            <a:r>
              <a:rPr sz="2400" spc="330" dirty="0">
                <a:latin typeface="メイリオ" panose="020B0604030504040204" pitchFamily="50" charset="-128"/>
                <a:ea typeface="メイリオ" panose="020B0604030504040204" pitchFamily="50" charset="-128"/>
                <a:cs typeface="MS UI Gothic"/>
              </a:rPr>
              <a:t>す</a:t>
            </a:r>
            <a:r>
              <a:rPr sz="2400" spc="295" dirty="0">
                <a:latin typeface="メイリオ" panose="020B0604030504040204" pitchFamily="50" charset="-128"/>
                <a:ea typeface="メイリオ" panose="020B0604030504040204" pitchFamily="50" charset="-128"/>
                <a:cs typeface="MS UI Gothic"/>
              </a:rPr>
              <a:t>る</a:t>
            </a:r>
            <a:r>
              <a:rPr sz="2400" spc="245" dirty="0">
                <a:latin typeface="メイリオ" panose="020B0604030504040204" pitchFamily="50" charset="-128"/>
                <a:ea typeface="メイリオ" panose="020B0604030504040204" pitchFamily="50" charset="-128"/>
                <a:cs typeface="MS UI Gothic"/>
              </a:rPr>
              <a:t>と</a:t>
            </a:r>
            <a:r>
              <a:rPr sz="2400" spc="320" dirty="0">
                <a:latin typeface="メイリオ" panose="020B0604030504040204" pitchFamily="50" charset="-128"/>
                <a:ea typeface="メイリオ" panose="020B0604030504040204" pitchFamily="50" charset="-128"/>
                <a:cs typeface="MS UI Gothic"/>
              </a:rPr>
              <a:t>ベ</a:t>
            </a:r>
            <a:r>
              <a:rPr sz="2400" spc="270" dirty="0">
                <a:latin typeface="メイリオ" panose="020B0604030504040204" pitchFamily="50" charset="-128"/>
                <a:ea typeface="メイリオ" panose="020B0604030504040204" pitchFamily="50" charset="-128"/>
                <a:cs typeface="MS UI Gothic"/>
              </a:rPr>
              <a:t>タ</a:t>
            </a:r>
            <a:r>
              <a:rPr sz="2400" spc="300" dirty="0">
                <a:latin typeface="メイリオ" panose="020B0604030504040204" pitchFamily="50" charset="-128"/>
                <a:ea typeface="メイリオ" panose="020B0604030504040204" pitchFamily="50" charset="-128"/>
                <a:cs typeface="MS UI Gothic"/>
              </a:rPr>
              <a:t>グ</a:t>
            </a:r>
            <a:r>
              <a:rPr sz="2400" spc="270" dirty="0">
                <a:latin typeface="メイリオ" panose="020B0604030504040204" pitchFamily="50" charset="-128"/>
                <a:ea typeface="メイリオ" panose="020B0604030504040204" pitchFamily="50" charset="-128"/>
                <a:cs typeface="MS UI Gothic"/>
              </a:rPr>
              <a:t>ラ</a:t>
            </a:r>
            <a:r>
              <a:rPr sz="2400" spc="290" dirty="0">
                <a:latin typeface="メイリオ" panose="020B0604030504040204" pitchFamily="50" charset="-128"/>
                <a:ea typeface="メイリオ" panose="020B0604030504040204" pitchFamily="50" charset="-128"/>
                <a:cs typeface="MS UI Gothic"/>
              </a:rPr>
              <a:t>ウン</a:t>
            </a:r>
            <a:r>
              <a:rPr sz="2400" spc="170" dirty="0">
                <a:latin typeface="メイリオ" panose="020B0604030504040204" pitchFamily="50" charset="-128"/>
                <a:ea typeface="メイリオ" panose="020B0604030504040204" pitchFamily="50" charset="-128"/>
                <a:cs typeface="MS UI Gothic"/>
              </a:rPr>
              <a:t>ド</a:t>
            </a:r>
            <a:r>
              <a:rPr sz="2400" spc="235" dirty="0">
                <a:latin typeface="メイリオ" panose="020B0604030504040204" pitchFamily="50" charset="-128"/>
                <a:ea typeface="メイリオ" panose="020B0604030504040204" pitchFamily="50" charset="-128"/>
                <a:cs typeface="MS UI Gothic"/>
              </a:rPr>
              <a:t>領域</a:t>
            </a:r>
            <a:r>
              <a:rPr sz="2400" spc="195" dirty="0">
                <a:latin typeface="メイリオ" panose="020B0604030504040204" pitchFamily="50" charset="-128"/>
                <a:ea typeface="メイリオ" panose="020B0604030504040204" pitchFamily="50" charset="-128"/>
                <a:cs typeface="MS UI Gothic"/>
              </a:rPr>
              <a:t>が</a:t>
            </a:r>
            <a:r>
              <a:rPr sz="2400" spc="235" dirty="0">
                <a:latin typeface="メイリオ" panose="020B0604030504040204" pitchFamily="50" charset="-128"/>
                <a:ea typeface="メイリオ" panose="020B0604030504040204" pitchFamily="50" charset="-128"/>
                <a:cs typeface="MS UI Gothic"/>
              </a:rPr>
              <a:t>塗</a:t>
            </a:r>
            <a:r>
              <a:rPr sz="2400" spc="145" dirty="0">
                <a:latin typeface="メイリオ" panose="020B0604030504040204" pitchFamily="50" charset="-128"/>
                <a:ea typeface="メイリオ" panose="020B0604030504040204" pitchFamily="50" charset="-128"/>
                <a:cs typeface="MS UI Gothic"/>
              </a:rPr>
              <a:t>り</a:t>
            </a:r>
            <a:r>
              <a:rPr sz="2400" spc="185" dirty="0">
                <a:latin typeface="メイリオ" panose="020B0604030504040204" pitchFamily="50" charset="-128"/>
                <a:ea typeface="メイリオ" panose="020B0604030504040204" pitchFamily="50" charset="-128"/>
                <a:cs typeface="MS UI Gothic"/>
              </a:rPr>
              <a:t>つ</a:t>
            </a:r>
            <a:r>
              <a:rPr sz="2400" spc="190" dirty="0">
                <a:latin typeface="メイリオ" panose="020B0604030504040204" pitchFamily="50" charset="-128"/>
                <a:ea typeface="メイリオ" panose="020B0604030504040204" pitchFamily="50" charset="-128"/>
                <a:cs typeface="MS UI Gothic"/>
              </a:rPr>
              <a:t>ぶ</a:t>
            </a:r>
            <a:r>
              <a:rPr sz="2400" spc="160" dirty="0">
                <a:latin typeface="メイリオ" panose="020B0604030504040204" pitchFamily="50" charset="-128"/>
                <a:ea typeface="メイリオ" panose="020B0604030504040204" pitchFamily="50" charset="-128"/>
                <a:cs typeface="MS UI Gothic"/>
              </a:rPr>
              <a:t>さ</a:t>
            </a:r>
            <a:r>
              <a:rPr sz="2400" spc="210" dirty="0">
                <a:latin typeface="メイリオ" panose="020B0604030504040204" pitchFamily="50" charset="-128"/>
                <a:ea typeface="メイリオ" panose="020B0604030504040204" pitchFamily="50" charset="-128"/>
                <a:cs typeface="MS UI Gothic"/>
              </a:rPr>
              <a:t>れ</a:t>
            </a:r>
            <a:r>
              <a:rPr sz="2400" spc="175"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r>
              <a:rPr sz="2400" spc="25" dirty="0">
                <a:latin typeface="メイリオ" panose="020B0604030504040204" pitchFamily="50" charset="-128"/>
                <a:ea typeface="メイリオ" panose="020B0604030504040204" pitchFamily="50" charset="-128"/>
                <a:cs typeface="MS UI Gothic"/>
              </a:rPr>
              <a:t> </a:t>
            </a:r>
            <a:r>
              <a:rPr sz="2400" spc="140" dirty="0">
                <a:latin typeface="メイリオ" panose="020B0604030504040204" pitchFamily="50" charset="-128"/>
                <a:ea typeface="メイリオ" panose="020B0604030504040204" pitchFamily="50" charset="-128"/>
                <a:cs typeface="MS UI Gothic"/>
              </a:rPr>
              <a:t>図</a:t>
            </a:r>
            <a:r>
              <a:rPr sz="2400" spc="60" dirty="0">
                <a:latin typeface="メイリオ" panose="020B0604030504040204" pitchFamily="50" charset="-128"/>
                <a:ea typeface="メイリオ" panose="020B0604030504040204" pitchFamily="50" charset="-128"/>
                <a:cs typeface="MS UI Gothic"/>
              </a:rPr>
              <a:t>9-17-(a)</a:t>
            </a:r>
            <a:endParaRPr sz="2400" dirty="0">
              <a:latin typeface="メイリオ" panose="020B0604030504040204" pitchFamily="50" charset="-128"/>
              <a:ea typeface="メイリオ" panose="020B0604030504040204" pitchFamily="50" charset="-128"/>
              <a:cs typeface="MS UI Gothic"/>
            </a:endParaRPr>
          </a:p>
        </p:txBody>
      </p:sp>
      <p:sp>
        <p:nvSpPr>
          <p:cNvPr id="3" name="object 3"/>
          <p:cNvSpPr txBox="1"/>
          <p:nvPr/>
        </p:nvSpPr>
        <p:spPr>
          <a:xfrm>
            <a:off x="1275556" y="6498189"/>
            <a:ext cx="16078200" cy="2538515"/>
          </a:xfrm>
          <a:prstGeom prst="rect">
            <a:avLst/>
          </a:prstGeom>
        </p:spPr>
        <p:txBody>
          <a:bodyPr vert="horz" wrap="square" lIns="0" tIns="12700" rIns="0" bIns="0" rtlCol="0">
            <a:spAutoFit/>
          </a:bodyPr>
          <a:lstStyle/>
          <a:p>
            <a:pPr marL="330200" marR="5080" indent="-317500">
              <a:lnSpc>
                <a:spcPct val="152200"/>
              </a:lnSpc>
              <a:spcBef>
                <a:spcPts val="200"/>
              </a:spcBef>
              <a:tabLst>
                <a:tab pos="329565" algn="l"/>
                <a:tab pos="1235075" algn="l"/>
              </a:tabLst>
            </a:pPr>
            <a:r>
              <a:rPr sz="2400" dirty="0">
                <a:latin typeface="MS UI Gothic"/>
                <a:cs typeface="MS UI Gothic"/>
              </a:rPr>
              <a:t>⑧	</a:t>
            </a:r>
            <a:r>
              <a:rPr lang="en-US" altLang="ja-JP" sz="2400" dirty="0">
                <a:latin typeface="MS UI Gothic"/>
                <a:cs typeface="MS UI Gothic"/>
              </a:rPr>
              <a:t> </a:t>
            </a:r>
            <a:r>
              <a:rPr sz="2400" spc="380" dirty="0" err="1">
                <a:latin typeface="MS UI Gothic"/>
                <a:cs typeface="MS UI Gothic"/>
              </a:rPr>
              <a:t>シ</a:t>
            </a:r>
            <a:r>
              <a:rPr sz="2400" spc="235" dirty="0" err="1">
                <a:latin typeface="MS UI Gothic"/>
                <a:cs typeface="MS UI Gothic"/>
              </a:rPr>
              <a:t>ョ</a:t>
            </a:r>
            <a:r>
              <a:rPr sz="2400" spc="380" dirty="0" err="1">
                <a:latin typeface="MS UI Gothic"/>
                <a:cs typeface="MS UI Gothic"/>
              </a:rPr>
              <a:t>ー</a:t>
            </a:r>
            <a:r>
              <a:rPr sz="2400" spc="295" dirty="0" err="1">
                <a:latin typeface="MS UI Gothic"/>
                <a:cs typeface="MS UI Gothic"/>
              </a:rPr>
              <a:t>ト</a:t>
            </a:r>
            <a:r>
              <a:rPr sz="2400" spc="409" dirty="0" err="1">
                <a:latin typeface="MS UI Gothic"/>
                <a:cs typeface="MS UI Gothic"/>
              </a:rPr>
              <a:t>カ</a:t>
            </a:r>
            <a:r>
              <a:rPr sz="2400" spc="330" dirty="0" err="1">
                <a:latin typeface="MS UI Gothic"/>
                <a:cs typeface="MS UI Gothic"/>
              </a:rPr>
              <a:t>ッ</a:t>
            </a:r>
            <a:r>
              <a:rPr sz="2400" spc="405" dirty="0" err="1">
                <a:latin typeface="MS UI Gothic"/>
                <a:cs typeface="MS UI Gothic"/>
              </a:rPr>
              <a:t>ト</a:t>
            </a:r>
            <a:r>
              <a:rPr sz="2400" spc="10" dirty="0">
                <a:latin typeface="MS UI Gothic"/>
                <a:cs typeface="MS UI Gothic"/>
              </a:rPr>
              <a:t> </a:t>
            </a:r>
            <a:r>
              <a:rPr sz="2400" spc="150" dirty="0">
                <a:latin typeface="MS UI Gothic"/>
                <a:cs typeface="MS UI Gothic"/>
              </a:rPr>
              <a:t>CTRL+B（</a:t>
            </a:r>
            <a:r>
              <a:rPr sz="2400" spc="260" dirty="0">
                <a:latin typeface="MS UI Gothic"/>
                <a:cs typeface="MS UI Gothic"/>
              </a:rPr>
              <a:t>塗</a:t>
            </a:r>
            <a:r>
              <a:rPr sz="2400" spc="160" dirty="0">
                <a:latin typeface="MS UI Gothic"/>
                <a:cs typeface="MS UI Gothic"/>
              </a:rPr>
              <a:t>り</a:t>
            </a:r>
            <a:r>
              <a:rPr sz="2400" spc="204" dirty="0">
                <a:latin typeface="MS UI Gothic"/>
                <a:cs typeface="MS UI Gothic"/>
              </a:rPr>
              <a:t>つ</a:t>
            </a:r>
            <a:r>
              <a:rPr sz="2400" spc="210" dirty="0">
                <a:latin typeface="MS UI Gothic"/>
                <a:cs typeface="MS UI Gothic"/>
              </a:rPr>
              <a:t>ぶ</a:t>
            </a:r>
            <a:r>
              <a:rPr sz="2400" spc="185" dirty="0">
                <a:latin typeface="MS UI Gothic"/>
                <a:cs typeface="MS UI Gothic"/>
              </a:rPr>
              <a:t>し</a:t>
            </a:r>
            <a:r>
              <a:rPr sz="2400" spc="210" dirty="0">
                <a:latin typeface="MS UI Gothic"/>
                <a:cs typeface="MS UI Gothic"/>
              </a:rPr>
              <a:t>の</a:t>
            </a:r>
            <a:r>
              <a:rPr sz="2400" spc="260" dirty="0">
                <a:latin typeface="MS UI Gothic"/>
                <a:cs typeface="MS UI Gothic"/>
              </a:rPr>
              <a:t>削除</a:t>
            </a:r>
            <a:r>
              <a:rPr sz="2400" spc="130" dirty="0">
                <a:latin typeface="MS UI Gothic"/>
                <a:cs typeface="MS UI Gothic"/>
              </a:rPr>
              <a:t>）</a:t>
            </a:r>
            <a:r>
              <a:rPr sz="2400" spc="195" dirty="0">
                <a:latin typeface="MS UI Gothic"/>
                <a:cs typeface="MS UI Gothic"/>
              </a:rPr>
              <a:t>を</a:t>
            </a:r>
            <a:r>
              <a:rPr sz="2400" spc="260" dirty="0">
                <a:latin typeface="MS UI Gothic"/>
                <a:cs typeface="MS UI Gothic"/>
              </a:rPr>
              <a:t>入力</a:t>
            </a:r>
            <a:r>
              <a:rPr sz="2400" spc="90" dirty="0">
                <a:latin typeface="MS UI Gothic"/>
                <a:cs typeface="MS UI Gothic"/>
              </a:rPr>
              <a:t>し</a:t>
            </a:r>
            <a:r>
              <a:rPr sz="2400" spc="165" dirty="0">
                <a:latin typeface="MS UI Gothic"/>
                <a:cs typeface="MS UI Gothic"/>
              </a:rPr>
              <a:t>て</a:t>
            </a:r>
            <a:r>
              <a:rPr sz="2400" spc="170" dirty="0">
                <a:latin typeface="MS UI Gothic"/>
                <a:cs typeface="MS UI Gothic"/>
              </a:rPr>
              <a:t>ベ</a:t>
            </a:r>
            <a:r>
              <a:rPr sz="2400" spc="145" dirty="0">
                <a:latin typeface="MS UI Gothic"/>
                <a:cs typeface="MS UI Gothic"/>
              </a:rPr>
              <a:t>タ</a:t>
            </a:r>
            <a:r>
              <a:rPr sz="2400" spc="210" dirty="0">
                <a:latin typeface="MS UI Gothic"/>
                <a:cs typeface="MS UI Gothic"/>
              </a:rPr>
              <a:t>領域</a:t>
            </a:r>
            <a:r>
              <a:rPr sz="2400" spc="170" dirty="0">
                <a:latin typeface="MS UI Gothic"/>
                <a:cs typeface="MS UI Gothic"/>
              </a:rPr>
              <a:t>の</a:t>
            </a:r>
            <a:r>
              <a:rPr sz="2400" spc="210" dirty="0">
                <a:latin typeface="MS UI Gothic"/>
                <a:cs typeface="MS UI Gothic"/>
              </a:rPr>
              <a:t>外形</a:t>
            </a:r>
            <a:r>
              <a:rPr sz="2400" spc="165" dirty="0">
                <a:latin typeface="MS UI Gothic"/>
                <a:cs typeface="MS UI Gothic"/>
              </a:rPr>
              <a:t>だ</a:t>
            </a:r>
            <a:r>
              <a:rPr sz="2400" spc="170" dirty="0">
                <a:latin typeface="MS UI Gothic"/>
                <a:cs typeface="MS UI Gothic"/>
              </a:rPr>
              <a:t>け</a:t>
            </a:r>
            <a:r>
              <a:rPr sz="2400" spc="165" dirty="0">
                <a:latin typeface="MS UI Gothic"/>
                <a:cs typeface="MS UI Gothic"/>
              </a:rPr>
              <a:t>に</a:t>
            </a:r>
            <a:r>
              <a:rPr sz="2400" spc="150" dirty="0">
                <a:latin typeface="MS UI Gothic"/>
                <a:cs typeface="MS UI Gothic"/>
              </a:rPr>
              <a:t>し</a:t>
            </a:r>
            <a:r>
              <a:rPr sz="2400" spc="160" dirty="0">
                <a:latin typeface="MS UI Gothic"/>
                <a:cs typeface="MS UI Gothic"/>
              </a:rPr>
              <a:t>ま</a:t>
            </a:r>
            <a:r>
              <a:rPr sz="2400" spc="70" dirty="0">
                <a:latin typeface="MS UI Gothic"/>
                <a:cs typeface="MS UI Gothic"/>
              </a:rPr>
              <a:t>す</a:t>
            </a:r>
            <a:r>
              <a:rPr sz="2400" spc="385" dirty="0">
                <a:latin typeface="MS UI Gothic"/>
                <a:cs typeface="MS UI Gothic"/>
              </a:rPr>
              <a:t>。 </a:t>
            </a:r>
            <a:r>
              <a:rPr sz="2400" spc="145" dirty="0">
                <a:latin typeface="MS UI Gothic"/>
                <a:cs typeface="MS UI Gothic"/>
              </a:rPr>
              <a:t>図</a:t>
            </a:r>
            <a:r>
              <a:rPr sz="2400" spc="65" dirty="0">
                <a:latin typeface="MS UI Gothic"/>
                <a:cs typeface="MS UI Gothic"/>
              </a:rPr>
              <a:t>9-13-(b)</a:t>
            </a:r>
            <a:r>
              <a:rPr sz="2400" spc="250" dirty="0" err="1">
                <a:latin typeface="MS UI Gothic"/>
                <a:cs typeface="MS UI Gothic"/>
              </a:rPr>
              <a:t>塗</a:t>
            </a:r>
            <a:r>
              <a:rPr sz="2400" spc="155" dirty="0" err="1">
                <a:latin typeface="MS UI Gothic"/>
                <a:cs typeface="MS UI Gothic"/>
              </a:rPr>
              <a:t>り</a:t>
            </a:r>
            <a:r>
              <a:rPr sz="2400" spc="195" dirty="0" err="1">
                <a:latin typeface="MS UI Gothic"/>
                <a:cs typeface="MS UI Gothic"/>
              </a:rPr>
              <a:t>つ</a:t>
            </a:r>
            <a:r>
              <a:rPr sz="2400" spc="204" dirty="0" err="1">
                <a:latin typeface="MS UI Gothic"/>
                <a:cs typeface="MS UI Gothic"/>
              </a:rPr>
              <a:t>ぶ</a:t>
            </a:r>
            <a:r>
              <a:rPr sz="2400" spc="180" dirty="0" err="1">
                <a:latin typeface="MS UI Gothic"/>
                <a:cs typeface="MS UI Gothic"/>
              </a:rPr>
              <a:t>し</a:t>
            </a:r>
            <a:r>
              <a:rPr sz="2400" spc="204" dirty="0" err="1">
                <a:latin typeface="MS UI Gothic"/>
                <a:cs typeface="MS UI Gothic"/>
              </a:rPr>
              <a:t>の</a:t>
            </a:r>
            <a:r>
              <a:rPr sz="2400" spc="250" dirty="0" err="1">
                <a:latin typeface="MS UI Gothic"/>
                <a:cs typeface="MS UI Gothic"/>
              </a:rPr>
              <a:t>再生成</a:t>
            </a:r>
            <a:r>
              <a:rPr sz="2400" spc="215" dirty="0" err="1">
                <a:latin typeface="MS UI Gothic"/>
                <a:cs typeface="MS UI Gothic"/>
              </a:rPr>
              <a:t>は</a:t>
            </a:r>
            <a:r>
              <a:rPr sz="2400" spc="204" dirty="0" err="1">
                <a:latin typeface="MS UI Gothic"/>
                <a:cs typeface="MS UI Gothic"/>
              </a:rPr>
              <a:t>シ</a:t>
            </a:r>
            <a:r>
              <a:rPr sz="2400" spc="125" dirty="0" err="1">
                <a:latin typeface="MS UI Gothic"/>
                <a:cs typeface="MS UI Gothic"/>
              </a:rPr>
              <a:t>ョ</a:t>
            </a:r>
            <a:r>
              <a:rPr sz="2400" spc="204" dirty="0" err="1">
                <a:latin typeface="MS UI Gothic"/>
                <a:cs typeface="MS UI Gothic"/>
              </a:rPr>
              <a:t>ー</a:t>
            </a:r>
            <a:r>
              <a:rPr sz="2400" spc="140" dirty="0" err="1">
                <a:latin typeface="MS UI Gothic"/>
                <a:cs typeface="MS UI Gothic"/>
              </a:rPr>
              <a:t>ト</a:t>
            </a:r>
            <a:r>
              <a:rPr sz="2400" spc="229" dirty="0" err="1">
                <a:latin typeface="MS UI Gothic"/>
                <a:cs typeface="MS UI Gothic"/>
              </a:rPr>
              <a:t>カ</a:t>
            </a:r>
            <a:r>
              <a:rPr sz="2400" spc="185" dirty="0" err="1">
                <a:latin typeface="MS UI Gothic"/>
                <a:cs typeface="MS UI Gothic"/>
              </a:rPr>
              <a:t>ッ</a:t>
            </a:r>
            <a:r>
              <a:rPr sz="2400" spc="225" dirty="0" err="1">
                <a:latin typeface="MS UI Gothic"/>
                <a:cs typeface="MS UI Gothic"/>
              </a:rPr>
              <a:t>ト</a:t>
            </a:r>
            <a:r>
              <a:rPr sz="2400" spc="204" dirty="0" err="1">
                <a:latin typeface="MS UI Gothic"/>
                <a:cs typeface="MS UI Gothic"/>
              </a:rPr>
              <a:t>B</a:t>
            </a:r>
            <a:r>
              <a:rPr sz="2400" spc="265" dirty="0" err="1">
                <a:latin typeface="MS UI Gothic"/>
                <a:cs typeface="MS UI Gothic"/>
              </a:rPr>
              <a:t>で</a:t>
            </a:r>
            <a:r>
              <a:rPr sz="2400" spc="325" dirty="0" err="1">
                <a:latin typeface="MS UI Gothic"/>
                <a:cs typeface="MS UI Gothic"/>
              </a:rPr>
              <a:t>行</a:t>
            </a:r>
            <a:r>
              <a:rPr sz="2400" spc="265" dirty="0" err="1">
                <a:latin typeface="MS UI Gothic"/>
                <a:cs typeface="MS UI Gothic"/>
              </a:rPr>
              <a:t>い</a:t>
            </a:r>
            <a:r>
              <a:rPr sz="2400" spc="245" dirty="0" err="1">
                <a:latin typeface="MS UI Gothic"/>
                <a:cs typeface="MS UI Gothic"/>
              </a:rPr>
              <a:t>ま</a:t>
            </a:r>
            <a:r>
              <a:rPr sz="2400" spc="70" dirty="0" err="1">
                <a:latin typeface="MS UI Gothic"/>
                <a:cs typeface="MS UI Gothic"/>
              </a:rPr>
              <a:t>す</a:t>
            </a:r>
            <a:r>
              <a:rPr sz="2400" spc="385" dirty="0">
                <a:latin typeface="MS UI Gothic"/>
                <a:cs typeface="MS UI Gothic"/>
              </a:rPr>
              <a:t>。</a:t>
            </a:r>
            <a:endParaRPr sz="2400" dirty="0">
              <a:latin typeface="MS UI Gothic"/>
              <a:cs typeface="MS UI Gothic"/>
            </a:endParaRPr>
          </a:p>
          <a:p>
            <a:pPr marL="12700">
              <a:spcBef>
                <a:spcPts val="820"/>
              </a:spcBef>
              <a:tabLst>
                <a:tab pos="329565" algn="l"/>
              </a:tabLst>
            </a:pPr>
            <a:r>
              <a:rPr sz="2400" dirty="0">
                <a:latin typeface="MS UI Gothic"/>
                <a:cs typeface="MS UI Gothic"/>
              </a:rPr>
              <a:t>⑨	</a:t>
            </a:r>
            <a:r>
              <a:rPr lang="en-US" altLang="ja-JP" sz="2400" dirty="0">
                <a:latin typeface="MS UI Gothic"/>
                <a:cs typeface="MS UI Gothic"/>
              </a:rPr>
              <a:t> </a:t>
            </a:r>
            <a:r>
              <a:rPr sz="2400" spc="105" dirty="0" err="1">
                <a:latin typeface="MS UI Gothic"/>
                <a:cs typeface="MS UI Gothic"/>
              </a:rPr>
              <a:t>F.Cu</a:t>
            </a:r>
            <a:r>
              <a:rPr sz="2400" spc="240" dirty="0" err="1">
                <a:latin typeface="MS UI Gothic"/>
                <a:cs typeface="MS UI Gothic"/>
              </a:rPr>
              <a:t>レ</a:t>
            </a:r>
            <a:r>
              <a:rPr sz="2400" spc="180" dirty="0" err="1">
                <a:latin typeface="MS UI Gothic"/>
                <a:cs typeface="MS UI Gothic"/>
              </a:rPr>
              <a:t>イ</a:t>
            </a:r>
            <a:r>
              <a:rPr sz="2400" spc="300" dirty="0" err="1">
                <a:latin typeface="MS UI Gothic"/>
                <a:cs typeface="MS UI Gothic"/>
              </a:rPr>
              <a:t>ヤーの</a:t>
            </a:r>
            <a:r>
              <a:rPr sz="2400" spc="285" dirty="0" err="1">
                <a:latin typeface="MS UI Gothic"/>
                <a:cs typeface="MS UI Gothic"/>
              </a:rPr>
              <a:t>チ</a:t>
            </a:r>
            <a:r>
              <a:rPr sz="2400" spc="215" dirty="0" err="1">
                <a:latin typeface="MS UI Gothic"/>
                <a:cs typeface="MS UI Gothic"/>
              </a:rPr>
              <a:t>ェ</a:t>
            </a:r>
            <a:r>
              <a:rPr sz="2400" spc="210" dirty="0" err="1">
                <a:latin typeface="MS UI Gothic"/>
                <a:cs typeface="MS UI Gothic"/>
              </a:rPr>
              <a:t>ッ</a:t>
            </a:r>
            <a:r>
              <a:rPr sz="2400" spc="250" dirty="0" err="1">
                <a:latin typeface="MS UI Gothic"/>
                <a:cs typeface="MS UI Gothic"/>
              </a:rPr>
              <a:t>ク</a:t>
            </a:r>
            <a:r>
              <a:rPr sz="2400" spc="275" dirty="0" err="1">
                <a:latin typeface="MS UI Gothic"/>
                <a:cs typeface="MS UI Gothic"/>
              </a:rPr>
              <a:t>を</a:t>
            </a:r>
            <a:r>
              <a:rPr sz="2400" spc="365" dirty="0" err="1">
                <a:latin typeface="MS UI Gothic"/>
                <a:cs typeface="MS UI Gothic"/>
              </a:rPr>
              <a:t>外</a:t>
            </a:r>
            <a:r>
              <a:rPr sz="2400" spc="170" dirty="0" err="1">
                <a:latin typeface="MS UI Gothic"/>
                <a:cs typeface="MS UI Gothic"/>
              </a:rPr>
              <a:t>し</a:t>
            </a:r>
            <a:r>
              <a:rPr sz="2400" spc="140" dirty="0" err="1">
                <a:latin typeface="MS UI Gothic"/>
                <a:cs typeface="MS UI Gothic"/>
              </a:rPr>
              <a:t>て</a:t>
            </a:r>
            <a:r>
              <a:rPr sz="2400" spc="180" dirty="0" err="1">
                <a:latin typeface="MS UI Gothic"/>
                <a:cs typeface="MS UI Gothic"/>
              </a:rPr>
              <a:t>非表示</a:t>
            </a:r>
            <a:r>
              <a:rPr sz="2400" spc="140" dirty="0" err="1">
                <a:latin typeface="MS UI Gothic"/>
                <a:cs typeface="MS UI Gothic"/>
              </a:rPr>
              <a:t>に</a:t>
            </a:r>
            <a:r>
              <a:rPr sz="2400" spc="130" dirty="0" err="1">
                <a:latin typeface="MS UI Gothic"/>
                <a:cs typeface="MS UI Gothic"/>
              </a:rPr>
              <a:t>し</a:t>
            </a:r>
            <a:r>
              <a:rPr sz="2400" spc="135" dirty="0" err="1">
                <a:latin typeface="MS UI Gothic"/>
                <a:cs typeface="MS UI Gothic"/>
              </a:rPr>
              <a:t>ま</a:t>
            </a:r>
            <a:r>
              <a:rPr sz="2400" spc="70" dirty="0" err="1">
                <a:latin typeface="MS UI Gothic"/>
                <a:cs typeface="MS UI Gothic"/>
              </a:rPr>
              <a:t>す</a:t>
            </a:r>
            <a:r>
              <a:rPr sz="2400" spc="385" dirty="0">
                <a:latin typeface="MS UI Gothic"/>
                <a:cs typeface="MS UI Gothic"/>
              </a:rPr>
              <a:t>。</a:t>
            </a:r>
            <a:endParaRPr sz="2400" dirty="0">
              <a:latin typeface="MS UI Gothic"/>
              <a:cs typeface="MS UI Gothic"/>
            </a:endParaRPr>
          </a:p>
          <a:p>
            <a:pPr marL="12700">
              <a:spcBef>
                <a:spcPts val="720"/>
              </a:spcBef>
              <a:tabLst>
                <a:tab pos="329565" algn="l"/>
              </a:tabLst>
            </a:pPr>
            <a:r>
              <a:rPr sz="2400" dirty="0">
                <a:latin typeface="MS UI Gothic"/>
                <a:cs typeface="MS UI Gothic"/>
              </a:rPr>
              <a:t>⑩	</a:t>
            </a:r>
            <a:r>
              <a:rPr lang="en-US" altLang="ja-JP" sz="2400" dirty="0">
                <a:latin typeface="MS UI Gothic"/>
                <a:cs typeface="MS UI Gothic"/>
              </a:rPr>
              <a:t> </a:t>
            </a:r>
            <a:r>
              <a:rPr sz="2400" spc="170" dirty="0">
                <a:latin typeface="MS UI Gothic"/>
                <a:cs typeface="MS UI Gothic"/>
              </a:rPr>
              <a:t>③～⑦</a:t>
            </a:r>
            <a:r>
              <a:rPr sz="2400" spc="105" dirty="0">
                <a:latin typeface="MS UI Gothic"/>
                <a:cs typeface="MS UI Gothic"/>
              </a:rPr>
              <a:t>と</a:t>
            </a:r>
            <a:r>
              <a:rPr sz="2400" spc="170" dirty="0">
                <a:latin typeface="MS UI Gothic"/>
                <a:cs typeface="MS UI Gothic"/>
              </a:rPr>
              <a:t>同様</a:t>
            </a:r>
            <a:r>
              <a:rPr sz="2400" spc="130" dirty="0">
                <a:latin typeface="MS UI Gothic"/>
                <a:cs typeface="MS UI Gothic"/>
              </a:rPr>
              <a:t>に</a:t>
            </a:r>
            <a:r>
              <a:rPr sz="2400" spc="85" dirty="0">
                <a:latin typeface="MS UI Gothic"/>
                <a:cs typeface="MS UI Gothic"/>
              </a:rPr>
              <a:t>B.Cu</a:t>
            </a:r>
            <a:r>
              <a:rPr sz="2400" spc="125" dirty="0">
                <a:latin typeface="MS UI Gothic"/>
                <a:cs typeface="MS UI Gothic"/>
              </a:rPr>
              <a:t>レ</a:t>
            </a:r>
            <a:r>
              <a:rPr sz="2400" spc="70" dirty="0">
                <a:latin typeface="MS UI Gothic"/>
                <a:cs typeface="MS UI Gothic"/>
              </a:rPr>
              <a:t>イ</a:t>
            </a:r>
            <a:r>
              <a:rPr sz="2400" spc="229" dirty="0">
                <a:latin typeface="MS UI Gothic"/>
                <a:cs typeface="MS UI Gothic"/>
              </a:rPr>
              <a:t>ヤー</a:t>
            </a:r>
            <a:r>
              <a:rPr sz="2400" spc="220" dirty="0">
                <a:latin typeface="MS UI Gothic"/>
                <a:cs typeface="MS UI Gothic"/>
              </a:rPr>
              <a:t>に</a:t>
            </a:r>
            <a:r>
              <a:rPr sz="2400" spc="215" dirty="0">
                <a:latin typeface="MS UI Gothic"/>
                <a:cs typeface="MS UI Gothic"/>
              </a:rPr>
              <a:t>も</a:t>
            </a:r>
            <a:r>
              <a:rPr sz="2400" spc="229" dirty="0">
                <a:latin typeface="MS UI Gothic"/>
                <a:cs typeface="MS UI Gothic"/>
              </a:rPr>
              <a:t>ベ</a:t>
            </a:r>
            <a:r>
              <a:rPr sz="2400" spc="195" dirty="0">
                <a:latin typeface="MS UI Gothic"/>
                <a:cs typeface="MS UI Gothic"/>
              </a:rPr>
              <a:t>タ</a:t>
            </a:r>
            <a:r>
              <a:rPr sz="2400" spc="215" dirty="0">
                <a:latin typeface="MS UI Gothic"/>
                <a:cs typeface="MS UI Gothic"/>
              </a:rPr>
              <a:t>グ</a:t>
            </a:r>
            <a:r>
              <a:rPr sz="2400" spc="195" dirty="0">
                <a:latin typeface="MS UI Gothic"/>
                <a:cs typeface="MS UI Gothic"/>
              </a:rPr>
              <a:t>ラ</a:t>
            </a:r>
            <a:r>
              <a:rPr sz="2400" spc="210" dirty="0">
                <a:latin typeface="MS UI Gothic"/>
                <a:cs typeface="MS UI Gothic"/>
              </a:rPr>
              <a:t>ウン</a:t>
            </a:r>
            <a:r>
              <a:rPr sz="2400" spc="204" dirty="0">
                <a:latin typeface="MS UI Gothic"/>
                <a:cs typeface="MS UI Gothic"/>
              </a:rPr>
              <a:t>ド</a:t>
            </a:r>
            <a:r>
              <a:rPr sz="2400" spc="285" dirty="0">
                <a:latin typeface="MS UI Gothic"/>
                <a:cs typeface="MS UI Gothic"/>
              </a:rPr>
              <a:t>領域</a:t>
            </a:r>
            <a:r>
              <a:rPr sz="2400" spc="215" dirty="0">
                <a:latin typeface="MS UI Gothic"/>
                <a:cs typeface="MS UI Gothic"/>
              </a:rPr>
              <a:t>を</a:t>
            </a:r>
            <a:r>
              <a:rPr sz="2400" spc="285" dirty="0">
                <a:latin typeface="MS UI Gothic"/>
                <a:cs typeface="MS UI Gothic"/>
              </a:rPr>
              <a:t>描</a:t>
            </a:r>
            <a:r>
              <a:rPr sz="2400" spc="215" dirty="0">
                <a:latin typeface="MS UI Gothic"/>
                <a:cs typeface="MS UI Gothic"/>
              </a:rPr>
              <a:t>きま</a:t>
            </a:r>
            <a:r>
              <a:rPr sz="2400" spc="70" dirty="0">
                <a:latin typeface="MS UI Gothic"/>
                <a:cs typeface="MS UI Gothic"/>
              </a:rPr>
              <a:t>す</a:t>
            </a:r>
            <a:r>
              <a:rPr sz="2400" spc="385" dirty="0">
                <a:latin typeface="MS UI Gothic"/>
                <a:cs typeface="MS UI Gothic"/>
              </a:rPr>
              <a:t>。</a:t>
            </a:r>
            <a:endParaRPr sz="2400" dirty="0">
              <a:latin typeface="MS UI Gothic"/>
              <a:cs typeface="MS UI Gothic"/>
            </a:endParaRPr>
          </a:p>
          <a:p>
            <a:pPr marL="12700">
              <a:spcBef>
                <a:spcPts val="820"/>
              </a:spcBef>
            </a:pPr>
            <a:r>
              <a:rPr lang="en-US" altLang="ja-JP" sz="2400" spc="575" dirty="0">
                <a:latin typeface="MS UI Gothic"/>
                <a:cs typeface="MS UI Gothic"/>
              </a:rPr>
              <a:t>   </a:t>
            </a:r>
            <a:r>
              <a:rPr sz="2400" spc="575" dirty="0">
                <a:latin typeface="MS UI Gothic"/>
                <a:cs typeface="MS UI Gothic"/>
              </a:rPr>
              <a:t>「</a:t>
            </a:r>
            <a:r>
              <a:rPr sz="2400" u="sng" spc="80" dirty="0">
                <a:solidFill>
                  <a:srgbClr val="0000FF"/>
                </a:solidFill>
                <a:uFill>
                  <a:solidFill>
                    <a:srgbClr val="0000FF"/>
                  </a:solidFill>
                </a:uFill>
                <a:latin typeface="MS UI Gothic"/>
                <a:cs typeface="MS UI Gothic"/>
              </a:rPr>
              <a:t>Tips2.</a:t>
            </a:r>
            <a:r>
              <a:rPr sz="2400" u="sng" spc="200" dirty="0">
                <a:solidFill>
                  <a:srgbClr val="0000FF"/>
                </a:solidFill>
                <a:uFill>
                  <a:solidFill>
                    <a:srgbClr val="0000FF"/>
                  </a:solidFill>
                </a:uFill>
                <a:latin typeface="MS UI Gothic"/>
                <a:cs typeface="MS UI Gothic"/>
              </a:rPr>
              <a:t>複雑</a:t>
            </a:r>
            <a:r>
              <a:rPr sz="2400" u="sng" spc="170" dirty="0">
                <a:solidFill>
                  <a:srgbClr val="0000FF"/>
                </a:solidFill>
                <a:uFill>
                  <a:solidFill>
                    <a:srgbClr val="0000FF"/>
                  </a:solidFill>
                </a:uFill>
                <a:latin typeface="MS UI Gothic"/>
                <a:cs typeface="MS UI Gothic"/>
              </a:rPr>
              <a:t>な</a:t>
            </a:r>
            <a:r>
              <a:rPr sz="2400" u="sng" spc="200" dirty="0">
                <a:solidFill>
                  <a:srgbClr val="0000FF"/>
                </a:solidFill>
                <a:uFill>
                  <a:solidFill>
                    <a:srgbClr val="0000FF"/>
                  </a:solidFill>
                </a:uFill>
                <a:latin typeface="MS UI Gothic"/>
                <a:cs typeface="MS UI Gothic"/>
              </a:rPr>
              <a:t>基板外形</a:t>
            </a:r>
            <a:r>
              <a:rPr sz="2400" u="sng" spc="165" dirty="0">
                <a:solidFill>
                  <a:srgbClr val="0000FF"/>
                </a:solidFill>
                <a:uFill>
                  <a:solidFill>
                    <a:srgbClr val="0000FF"/>
                  </a:solidFill>
                </a:uFill>
                <a:latin typeface="MS UI Gothic"/>
                <a:cs typeface="MS UI Gothic"/>
              </a:rPr>
              <a:t>のベ</a:t>
            </a:r>
            <a:r>
              <a:rPr sz="2400" u="sng" spc="140" dirty="0">
                <a:solidFill>
                  <a:srgbClr val="0000FF"/>
                </a:solidFill>
                <a:uFill>
                  <a:solidFill>
                    <a:srgbClr val="0000FF"/>
                  </a:solidFill>
                </a:uFill>
                <a:latin typeface="MS UI Gothic"/>
                <a:cs typeface="MS UI Gothic"/>
              </a:rPr>
              <a:t>タ</a:t>
            </a:r>
            <a:r>
              <a:rPr sz="2400" u="sng" spc="155" dirty="0">
                <a:solidFill>
                  <a:srgbClr val="0000FF"/>
                </a:solidFill>
                <a:uFill>
                  <a:solidFill>
                    <a:srgbClr val="0000FF"/>
                  </a:solidFill>
                </a:uFill>
                <a:latin typeface="MS UI Gothic"/>
                <a:cs typeface="MS UI Gothic"/>
              </a:rPr>
              <a:t>グ</a:t>
            </a:r>
            <a:r>
              <a:rPr sz="2400" u="sng" spc="140" dirty="0">
                <a:solidFill>
                  <a:srgbClr val="0000FF"/>
                </a:solidFill>
                <a:uFill>
                  <a:solidFill>
                    <a:srgbClr val="0000FF"/>
                  </a:solidFill>
                </a:uFill>
                <a:latin typeface="MS UI Gothic"/>
                <a:cs typeface="MS UI Gothic"/>
              </a:rPr>
              <a:t>ラ</a:t>
            </a:r>
            <a:r>
              <a:rPr sz="2400" u="sng" spc="150" dirty="0">
                <a:solidFill>
                  <a:srgbClr val="0000FF"/>
                </a:solidFill>
                <a:uFill>
                  <a:solidFill>
                    <a:srgbClr val="0000FF"/>
                  </a:solidFill>
                </a:uFill>
                <a:latin typeface="MS UI Gothic"/>
                <a:cs typeface="MS UI Gothic"/>
              </a:rPr>
              <a:t>ウン</a:t>
            </a:r>
            <a:r>
              <a:rPr sz="2400" u="sng" spc="145" dirty="0">
                <a:solidFill>
                  <a:srgbClr val="0000FF"/>
                </a:solidFill>
                <a:uFill>
                  <a:solidFill>
                    <a:srgbClr val="0000FF"/>
                  </a:solidFill>
                </a:uFill>
                <a:latin typeface="MS UI Gothic"/>
                <a:cs typeface="MS UI Gothic"/>
              </a:rPr>
              <a:t>ド</a:t>
            </a:r>
            <a:r>
              <a:rPr sz="2400" spc="575" dirty="0">
                <a:latin typeface="MS UI Gothic"/>
                <a:cs typeface="MS UI Gothic"/>
              </a:rPr>
              <a:t>」</a:t>
            </a:r>
            <a:r>
              <a:rPr sz="2400" spc="25" dirty="0">
                <a:latin typeface="MS UI Gothic"/>
                <a:cs typeface="MS UI Gothic"/>
              </a:rPr>
              <a:t> </a:t>
            </a:r>
            <a:r>
              <a:rPr sz="2400" spc="195" dirty="0">
                <a:latin typeface="MS UI Gothic"/>
                <a:cs typeface="MS UI Gothic"/>
              </a:rPr>
              <a:t>も</a:t>
            </a:r>
            <a:r>
              <a:rPr sz="2400" spc="254" dirty="0">
                <a:latin typeface="MS UI Gothic"/>
                <a:cs typeface="MS UI Gothic"/>
              </a:rPr>
              <a:t>参照</a:t>
            </a:r>
            <a:r>
              <a:rPr sz="2400" spc="210" dirty="0">
                <a:latin typeface="MS UI Gothic"/>
                <a:cs typeface="MS UI Gothic"/>
              </a:rPr>
              <a:t>の</a:t>
            </a:r>
            <a:r>
              <a:rPr sz="2400" spc="175" dirty="0">
                <a:latin typeface="MS UI Gothic"/>
                <a:cs typeface="MS UI Gothic"/>
              </a:rPr>
              <a:t>こ</a:t>
            </a:r>
            <a:r>
              <a:rPr sz="2400" spc="160" dirty="0">
                <a:latin typeface="MS UI Gothic"/>
                <a:cs typeface="MS UI Gothic"/>
              </a:rPr>
              <a:t>と</a:t>
            </a:r>
            <a:endParaRPr sz="2400" dirty="0">
              <a:latin typeface="MS UI Gothic"/>
              <a:cs typeface="MS UI Gothic"/>
            </a:endParaRPr>
          </a:p>
        </p:txBody>
      </p:sp>
      <p:sp>
        <p:nvSpPr>
          <p:cNvPr id="17" name="object 17"/>
          <p:cNvSpPr/>
          <p:nvPr/>
        </p:nvSpPr>
        <p:spPr>
          <a:xfrm>
            <a:off x="1656556" y="1841500"/>
            <a:ext cx="8534400" cy="4038600"/>
          </a:xfrm>
          <a:prstGeom prst="rect">
            <a:avLst/>
          </a:prstGeom>
          <a:blipFill>
            <a:blip r:embed="rId2" cstate="print"/>
            <a:stretch>
              <a:fillRect/>
            </a:stretch>
          </a:blipFill>
        </p:spPr>
        <p:txBody>
          <a:bodyPr wrap="square" lIns="0" tIns="0" rIns="0" bIns="0" rtlCol="0"/>
          <a:lstStyle/>
          <a:p>
            <a:endParaRPr dirty="0"/>
          </a:p>
        </p:txBody>
      </p:sp>
      <p:sp>
        <p:nvSpPr>
          <p:cNvPr id="18" name="object 18"/>
          <p:cNvSpPr txBox="1">
            <a:spLocks noGrp="1"/>
          </p:cNvSpPr>
          <p:nvPr>
            <p:ph type="sldNum" sz="quarter" idx="7"/>
          </p:nvPr>
        </p:nvSpPr>
        <p:spPr>
          <a:xfrm>
            <a:off x="8037779" y="9857986"/>
            <a:ext cx="591077" cy="219291"/>
          </a:xfrm>
          <a:prstGeom prst="rect">
            <a:avLst/>
          </a:prstGeom>
        </p:spPr>
        <p:txBody>
          <a:bodyPr vert="horz" wrap="square" lIns="0" tIns="49530" rIns="0" bIns="0" rtlCol="0">
            <a:spAutoFit/>
          </a:bodyPr>
          <a:lstStyle/>
          <a:p>
            <a:pPr marL="25400">
              <a:spcBef>
                <a:spcPts val="390"/>
              </a:spcBef>
            </a:pPr>
            <a:r>
              <a:rPr spc="170" dirty="0"/>
              <a:t>29</a:t>
            </a:r>
          </a:p>
        </p:txBody>
      </p:sp>
      <p:sp>
        <p:nvSpPr>
          <p:cNvPr id="22" name="正方形/長方形 21">
            <a:extLst>
              <a:ext uri="{FF2B5EF4-FFF2-40B4-BE49-F238E27FC236}">
                <a16:creationId xmlns:a16="http://schemas.microsoft.com/office/drawing/2014/main" id="{2BD2F4F9-9170-4CB9-AD3F-A8BC4EAF5C96}"/>
              </a:ext>
            </a:extLst>
          </p:cNvPr>
          <p:cNvSpPr/>
          <p:nvPr/>
        </p:nvSpPr>
        <p:spPr>
          <a:xfrm>
            <a:off x="5009356" y="5958312"/>
            <a:ext cx="1248099" cy="461665"/>
          </a:xfrm>
          <a:prstGeom prst="rect">
            <a:avLst/>
          </a:prstGeom>
        </p:spPr>
        <p:txBody>
          <a:bodyPr wrap="none">
            <a:spAutoFit/>
          </a:bodyPr>
          <a:lstStyle/>
          <a:p>
            <a:r>
              <a:rPr lang="ja-JP" altLang="en-US" sz="2400" spc="140" dirty="0">
                <a:latin typeface="メイリオ" panose="020B0604030504040204" pitchFamily="50" charset="-128"/>
                <a:ea typeface="メイリオ" panose="020B0604030504040204" pitchFamily="50" charset="-128"/>
                <a:cs typeface="MS UI Gothic"/>
              </a:rPr>
              <a:t>図</a:t>
            </a:r>
            <a:r>
              <a:rPr lang="en-US" altLang="ja-JP" sz="2400" spc="60" dirty="0">
                <a:latin typeface="メイリオ" panose="020B0604030504040204" pitchFamily="50" charset="-128"/>
                <a:ea typeface="メイリオ" panose="020B0604030504040204" pitchFamily="50" charset="-128"/>
                <a:cs typeface="MS UI Gothic"/>
              </a:rPr>
              <a:t>9-17</a:t>
            </a:r>
            <a:endParaRPr lang="ja-JP" altLang="en-US" sz="2400" dirty="0"/>
          </a:p>
        </p:txBody>
      </p:sp>
      <p:sp>
        <p:nvSpPr>
          <p:cNvPr id="7" name="スライド番号プレースホルダー 4">
            <a:extLst>
              <a:ext uri="{FF2B5EF4-FFF2-40B4-BE49-F238E27FC236}">
                <a16:creationId xmlns:a16="http://schemas.microsoft.com/office/drawing/2014/main" id="{174C5EEE-77D3-48E8-B21A-3C9A36B2EA38}"/>
              </a:ext>
            </a:extLst>
          </p:cNvPr>
          <p:cNvSpPr txBox="1">
            <a:spLocks/>
          </p:cNvSpPr>
          <p:nvPr/>
        </p:nvSpPr>
        <p:spPr>
          <a:xfrm>
            <a:off x="17810956" y="96733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56</a:t>
            </a:fld>
            <a:endParaRPr lang="en-US" altLang="ja-JP" sz="2400" spc="170" dirty="0"/>
          </a:p>
        </p:txBody>
      </p:sp>
    </p:spTree>
    <p:extLst>
      <p:ext uri="{BB962C8B-B14F-4D97-AF65-F5344CB8AC3E}">
        <p14:creationId xmlns:p14="http://schemas.microsoft.com/office/powerpoint/2010/main" val="37132661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275556" y="393700"/>
            <a:ext cx="17373600" cy="3306033"/>
          </a:xfrm>
          <a:prstGeom prst="rect">
            <a:avLst/>
          </a:prstGeom>
        </p:spPr>
        <p:txBody>
          <a:bodyPr vert="horz" wrap="square" lIns="0" tIns="12700" rIns="0" bIns="0" rtlCol="0">
            <a:spAutoFit/>
          </a:bodyPr>
          <a:lstStyle/>
          <a:p>
            <a:pPr>
              <a:spcBef>
                <a:spcPts val="10"/>
              </a:spcBef>
            </a:pPr>
            <a:endParaRPr sz="1400" dirty="0">
              <a:latin typeface="Times New Roman"/>
              <a:cs typeface="Times New Roman"/>
            </a:endParaRPr>
          </a:p>
          <a:p>
            <a:pPr marL="12700"/>
            <a:r>
              <a:rPr sz="3200" spc="65" dirty="0">
                <a:latin typeface="Microsoft JhengHei"/>
                <a:cs typeface="Microsoft JhengHei"/>
              </a:rPr>
              <a:t>【</a:t>
            </a:r>
            <a:r>
              <a:rPr sz="3200" spc="65" dirty="0">
                <a:latin typeface="メイリオ" panose="020B0604030504040204" pitchFamily="50" charset="-128"/>
                <a:ea typeface="メイリオ" panose="020B0604030504040204" pitchFamily="50" charset="-128"/>
                <a:cs typeface="Microsoft JhengHei"/>
              </a:rPr>
              <a:t>演習</a:t>
            </a:r>
            <a:r>
              <a:rPr sz="3200" spc="40" dirty="0">
                <a:latin typeface="メイリオ" panose="020B0604030504040204" pitchFamily="50" charset="-128"/>
                <a:ea typeface="メイリオ" panose="020B0604030504040204" pitchFamily="50" charset="-128"/>
                <a:cs typeface="Microsoft JhengHei"/>
              </a:rPr>
              <a:t>1</a:t>
            </a:r>
            <a:r>
              <a:rPr sz="3200" spc="65" dirty="0">
                <a:latin typeface="メイリオ" panose="020B0604030504040204" pitchFamily="50" charset="-128"/>
                <a:ea typeface="メイリオ" panose="020B0604030504040204" pitchFamily="50" charset="-128"/>
                <a:cs typeface="Microsoft JhengHei"/>
              </a:rPr>
              <a:t>】</a:t>
            </a:r>
            <a:r>
              <a:rPr sz="3200" spc="40" dirty="0">
                <a:latin typeface="メイリオ" panose="020B0604030504040204" pitchFamily="50" charset="-128"/>
                <a:ea typeface="メイリオ" panose="020B0604030504040204" pitchFamily="50" charset="-128"/>
                <a:cs typeface="Microsoft JhengHei"/>
              </a:rPr>
              <a:t>555</a:t>
            </a:r>
            <a:r>
              <a:rPr sz="3200" spc="65" dirty="0">
                <a:latin typeface="メイリオ" panose="020B0604030504040204" pitchFamily="50" charset="-128"/>
                <a:ea typeface="メイリオ" panose="020B0604030504040204" pitchFamily="50" charset="-128"/>
                <a:cs typeface="Microsoft JhengHei"/>
              </a:rPr>
              <a:t>使用</a:t>
            </a:r>
            <a:r>
              <a:rPr sz="3200" spc="35" dirty="0">
                <a:latin typeface="メイリオ" panose="020B0604030504040204" pitchFamily="50" charset="-128"/>
                <a:ea typeface="メイリオ" panose="020B0604030504040204" pitchFamily="50" charset="-128"/>
                <a:cs typeface="Microsoft JhengHei"/>
              </a:rPr>
              <a:t>L</a:t>
            </a:r>
            <a:r>
              <a:rPr sz="3200" spc="65" dirty="0">
                <a:latin typeface="メイリオ" panose="020B0604030504040204" pitchFamily="50" charset="-128"/>
                <a:ea typeface="メイリオ" panose="020B0604030504040204" pitchFamily="50" charset="-128"/>
                <a:cs typeface="Microsoft JhengHei"/>
              </a:rPr>
              <a:t>チカ回路の設計</a:t>
            </a:r>
            <a:r>
              <a:rPr lang="ja-JP" altLang="en-US" sz="3200" spc="65" dirty="0">
                <a:latin typeface="メイリオ" panose="020B0604030504040204" pitchFamily="50" charset="-128"/>
                <a:ea typeface="メイリオ" panose="020B0604030504040204" pitchFamily="50" charset="-128"/>
                <a:cs typeface="Microsoft JhengHei"/>
              </a:rPr>
              <a:t>　　　（チュートリアルとは別のオブジェクトを作成）</a:t>
            </a:r>
            <a:endParaRPr sz="3200" dirty="0">
              <a:latin typeface="メイリオ" panose="020B0604030504040204" pitchFamily="50" charset="-128"/>
              <a:ea typeface="メイリオ" panose="020B0604030504040204" pitchFamily="50" charset="-128"/>
              <a:cs typeface="Microsoft JhengHei"/>
            </a:endParaRPr>
          </a:p>
          <a:p>
            <a:pPr marL="1700213">
              <a:spcBef>
                <a:spcPts val="1220"/>
              </a:spcBef>
            </a:pPr>
            <a:r>
              <a:rPr sz="3200" spc="245" dirty="0" err="1">
                <a:latin typeface="メイリオ" panose="020B0604030504040204" pitchFamily="50" charset="-128"/>
                <a:ea typeface="メイリオ" panose="020B0604030504040204" pitchFamily="50" charset="-128"/>
                <a:cs typeface="MS UI Gothic"/>
              </a:rPr>
              <a:t>次</a:t>
            </a:r>
            <a:r>
              <a:rPr sz="3200" spc="200" dirty="0" err="1">
                <a:latin typeface="メイリオ" panose="020B0604030504040204" pitchFamily="50" charset="-128"/>
                <a:ea typeface="メイリオ" panose="020B0604030504040204" pitchFamily="50" charset="-128"/>
                <a:cs typeface="MS UI Gothic"/>
              </a:rPr>
              <a:t>の</a:t>
            </a:r>
            <a:r>
              <a:rPr sz="3200" spc="245" dirty="0" err="1">
                <a:latin typeface="メイリオ" panose="020B0604030504040204" pitchFamily="50" charset="-128"/>
                <a:ea typeface="メイリオ" panose="020B0604030504040204" pitchFamily="50" charset="-128"/>
                <a:cs typeface="MS UI Gothic"/>
              </a:rPr>
              <a:t>回路</a:t>
            </a:r>
            <a:r>
              <a:rPr sz="3200" spc="180" dirty="0" err="1">
                <a:latin typeface="メイリオ" panose="020B0604030504040204" pitchFamily="50" charset="-128"/>
                <a:ea typeface="メイリオ" panose="020B0604030504040204" pitchFamily="50" charset="-128"/>
                <a:cs typeface="MS UI Gothic"/>
              </a:rPr>
              <a:t>を</a:t>
            </a:r>
            <a:r>
              <a:rPr lang="en-US" altLang="ja-JP" sz="3200" dirty="0" err="1"/>
              <a:t>EESchema</a:t>
            </a:r>
            <a:r>
              <a:rPr lang="ja-JP" altLang="en-US" sz="3200" spc="180" dirty="0">
                <a:latin typeface="メイリオ" panose="020B0604030504040204" pitchFamily="50" charset="-128"/>
                <a:ea typeface="メイリオ" panose="020B0604030504040204" pitchFamily="50" charset="-128"/>
                <a:cs typeface="MS UI Gothic"/>
              </a:rPr>
              <a:t>で描きなさい。</a:t>
            </a:r>
            <a:endParaRPr lang="en-US" altLang="ja-JP" sz="3200" spc="180" dirty="0">
              <a:latin typeface="メイリオ" panose="020B0604030504040204" pitchFamily="50" charset="-128"/>
              <a:ea typeface="メイリオ" panose="020B0604030504040204" pitchFamily="50" charset="-128"/>
              <a:cs typeface="MS UI Gothic"/>
            </a:endParaRPr>
          </a:p>
          <a:p>
            <a:pPr marL="1700213">
              <a:spcBef>
                <a:spcPts val="1220"/>
              </a:spcBef>
            </a:pPr>
            <a:r>
              <a:rPr lang="ja-JP" altLang="en-US" sz="3200" spc="180" dirty="0">
                <a:latin typeface="メイリオ" panose="020B0604030504040204" pitchFamily="50" charset="-128"/>
                <a:ea typeface="メイリオ" panose="020B0604030504040204" pitchFamily="50" charset="-128"/>
                <a:cs typeface="MS UI Gothic"/>
              </a:rPr>
              <a:t>また、アートワーク用に</a:t>
            </a:r>
            <a:r>
              <a:rPr lang="ja-JP" altLang="en-US" sz="3200" spc="295" dirty="0">
                <a:latin typeface="メイリオ" panose="020B0604030504040204" pitchFamily="50" charset="-128"/>
                <a:ea typeface="メイリオ" panose="020B0604030504040204" pitchFamily="50" charset="-128"/>
                <a:cs typeface="MS UI Gothic"/>
              </a:rPr>
              <a:t>使用</a:t>
            </a:r>
            <a:r>
              <a:rPr lang="ja-JP" altLang="en-US" sz="3200" spc="250" dirty="0">
                <a:latin typeface="メイリオ" panose="020B0604030504040204" pitchFamily="50" charset="-128"/>
                <a:ea typeface="メイリオ" panose="020B0604030504040204" pitchFamily="50" charset="-128"/>
                <a:cs typeface="MS UI Gothic"/>
              </a:rPr>
              <a:t>す</a:t>
            </a:r>
            <a:r>
              <a:rPr lang="ja-JP" altLang="en-US" sz="3200" spc="220" dirty="0">
                <a:latin typeface="メイリオ" panose="020B0604030504040204" pitchFamily="50" charset="-128"/>
                <a:ea typeface="メイリオ" panose="020B0604030504040204" pitchFamily="50" charset="-128"/>
                <a:cs typeface="MS UI Gothic"/>
              </a:rPr>
              <a:t>る</a:t>
            </a:r>
            <a:r>
              <a:rPr lang="ja-JP" altLang="en-US" sz="3200" spc="295" dirty="0">
                <a:latin typeface="メイリオ" panose="020B0604030504040204" pitchFamily="50" charset="-128"/>
                <a:ea typeface="メイリオ" panose="020B0604030504040204" pitchFamily="50" charset="-128"/>
                <a:cs typeface="MS UI Gothic"/>
              </a:rPr>
              <a:t>部品は</a:t>
            </a:r>
            <a:r>
              <a:rPr lang="ja-JP" altLang="en-US" sz="3200" spc="215" dirty="0">
                <a:latin typeface="メイリオ" panose="020B0604030504040204" pitchFamily="50" charset="-128"/>
                <a:ea typeface="メイリオ" panose="020B0604030504040204" pitchFamily="50" charset="-128"/>
                <a:cs typeface="MS UI Gothic"/>
              </a:rPr>
              <a:t>自分で </a:t>
            </a:r>
            <a:r>
              <a:rPr lang="ja-JP" altLang="en-US" sz="3200" spc="310" dirty="0">
                <a:latin typeface="メイリオ" panose="020B0604030504040204" pitchFamily="50" charset="-128"/>
                <a:ea typeface="メイリオ" panose="020B0604030504040204" pitchFamily="50" charset="-128"/>
                <a:cs typeface="MS UI Gothic"/>
              </a:rPr>
              <a:t>セ</a:t>
            </a:r>
            <a:r>
              <a:rPr lang="ja-JP" altLang="en-US" sz="3200" spc="285" dirty="0">
                <a:latin typeface="メイリオ" panose="020B0604030504040204" pitchFamily="50" charset="-128"/>
                <a:ea typeface="メイリオ" panose="020B0604030504040204" pitchFamily="50" charset="-128"/>
                <a:cs typeface="MS UI Gothic"/>
              </a:rPr>
              <a:t>レ</a:t>
            </a:r>
            <a:r>
              <a:rPr lang="ja-JP" altLang="en-US" sz="3200" spc="260" dirty="0">
                <a:latin typeface="メイリオ" panose="020B0604030504040204" pitchFamily="50" charset="-128"/>
                <a:ea typeface="メイリオ" panose="020B0604030504040204" pitchFamily="50" charset="-128"/>
                <a:cs typeface="MS UI Gothic"/>
              </a:rPr>
              <a:t>ク</a:t>
            </a:r>
            <a:r>
              <a:rPr lang="ja-JP" altLang="en-US" sz="3200" spc="265" dirty="0">
                <a:latin typeface="メイリオ" panose="020B0604030504040204" pitchFamily="50" charset="-128"/>
                <a:ea typeface="メイリオ" panose="020B0604030504040204" pitchFamily="50" charset="-128"/>
                <a:cs typeface="MS UI Gothic"/>
              </a:rPr>
              <a:t>トし、</a:t>
            </a:r>
            <a:endParaRPr lang="en-US" altLang="ja-JP" sz="3200" spc="265" dirty="0">
              <a:latin typeface="メイリオ" panose="020B0604030504040204" pitchFamily="50" charset="-128"/>
              <a:ea typeface="メイリオ" panose="020B0604030504040204" pitchFamily="50" charset="-128"/>
              <a:cs typeface="MS UI Gothic"/>
            </a:endParaRPr>
          </a:p>
          <a:p>
            <a:pPr marL="1700213">
              <a:spcBef>
                <a:spcPts val="1220"/>
              </a:spcBef>
            </a:pPr>
            <a:r>
              <a:rPr sz="3200" spc="195" dirty="0" err="1">
                <a:latin typeface="メイリオ" panose="020B0604030504040204" pitchFamily="50" charset="-128"/>
                <a:ea typeface="メイリオ" panose="020B0604030504040204" pitchFamily="50" charset="-128"/>
                <a:cs typeface="MS UI Gothic"/>
              </a:rPr>
              <a:t>フ</a:t>
            </a:r>
            <a:r>
              <a:rPr sz="3200" spc="170" dirty="0" err="1">
                <a:latin typeface="メイリオ" panose="020B0604030504040204" pitchFamily="50" charset="-128"/>
                <a:ea typeface="メイリオ" panose="020B0604030504040204" pitchFamily="50" charset="-128"/>
                <a:cs typeface="MS UI Gothic"/>
              </a:rPr>
              <a:t>ッ</a:t>
            </a:r>
            <a:r>
              <a:rPr sz="3200" spc="229" dirty="0" err="1">
                <a:latin typeface="メイリオ" panose="020B0604030504040204" pitchFamily="50" charset="-128"/>
                <a:ea typeface="メイリオ" panose="020B0604030504040204" pitchFamily="50" charset="-128"/>
                <a:cs typeface="MS UI Gothic"/>
              </a:rPr>
              <a:t>ト</a:t>
            </a:r>
            <a:r>
              <a:rPr sz="3200" spc="215" dirty="0" err="1">
                <a:latin typeface="メイリオ" panose="020B0604030504040204" pitchFamily="50" charset="-128"/>
                <a:ea typeface="メイリオ" panose="020B0604030504040204" pitchFamily="50" charset="-128"/>
                <a:cs typeface="MS UI Gothic"/>
              </a:rPr>
              <a:t>プ</a:t>
            </a:r>
            <a:r>
              <a:rPr sz="3200" spc="165" dirty="0" err="1">
                <a:latin typeface="メイリオ" panose="020B0604030504040204" pitchFamily="50" charset="-128"/>
                <a:ea typeface="メイリオ" panose="020B0604030504040204" pitchFamily="50" charset="-128"/>
                <a:cs typeface="MS UI Gothic"/>
              </a:rPr>
              <a:t>リ</a:t>
            </a:r>
            <a:r>
              <a:rPr sz="3200" spc="210" dirty="0" err="1">
                <a:latin typeface="メイリオ" panose="020B0604030504040204" pitchFamily="50" charset="-128"/>
                <a:ea typeface="メイリオ" panose="020B0604030504040204" pitchFamily="50" charset="-128"/>
                <a:cs typeface="MS UI Gothic"/>
              </a:rPr>
              <a:t>ン</a:t>
            </a:r>
            <a:r>
              <a:rPr sz="3200" spc="200" dirty="0" err="1">
                <a:latin typeface="メイリオ" panose="020B0604030504040204" pitchFamily="50" charset="-128"/>
                <a:ea typeface="メイリオ" panose="020B0604030504040204" pitchFamily="50" charset="-128"/>
                <a:cs typeface="MS UI Gothic"/>
              </a:rPr>
              <a:t>ト</a:t>
            </a:r>
            <a:r>
              <a:rPr lang="ja-JP" altLang="en-US" sz="3200" spc="240" dirty="0">
                <a:latin typeface="メイリオ" panose="020B0604030504040204" pitchFamily="50" charset="-128"/>
                <a:ea typeface="メイリオ" panose="020B0604030504040204" pitchFamily="50" charset="-128"/>
                <a:cs typeface="MS UI Gothic"/>
              </a:rPr>
              <a:t>も設定し</a:t>
            </a:r>
            <a:r>
              <a:rPr lang="en-US" altLang="ja-JP" sz="3200" spc="240" dirty="0">
                <a:latin typeface="メイリオ" panose="020B0604030504040204" pitchFamily="50" charset="-128"/>
                <a:ea typeface="メイリオ" panose="020B0604030504040204" pitchFamily="50" charset="-128"/>
                <a:cs typeface="MS UI Gothic"/>
              </a:rPr>
              <a:t>PCBNEW</a:t>
            </a:r>
            <a:r>
              <a:rPr lang="ja-JP" altLang="en-US" sz="3200" spc="240" dirty="0">
                <a:latin typeface="メイリオ" panose="020B0604030504040204" pitchFamily="50" charset="-128"/>
                <a:ea typeface="メイリオ" panose="020B0604030504040204" pitchFamily="50" charset="-128"/>
                <a:cs typeface="MS UI Gothic"/>
              </a:rPr>
              <a:t>で読み込み配置してください</a:t>
            </a:r>
            <a:r>
              <a:rPr lang="ja-JP" altLang="en-US" sz="3200" spc="295" dirty="0">
                <a:latin typeface="メイリオ" panose="020B0604030504040204" pitchFamily="50" charset="-128"/>
                <a:ea typeface="メイリオ" panose="020B0604030504040204" pitchFamily="50" charset="-128"/>
                <a:cs typeface="MS UI Gothic"/>
              </a:rPr>
              <a:t>。</a:t>
            </a:r>
            <a:endParaRPr lang="en-US" altLang="ja-JP" sz="3200" spc="295" dirty="0">
              <a:latin typeface="メイリオ" panose="020B0604030504040204" pitchFamily="50" charset="-128"/>
              <a:ea typeface="メイリオ" panose="020B0604030504040204" pitchFamily="50" charset="-128"/>
              <a:cs typeface="MS UI Gothic"/>
            </a:endParaRPr>
          </a:p>
          <a:p>
            <a:pPr marL="1700213">
              <a:spcBef>
                <a:spcPts val="1220"/>
              </a:spcBef>
            </a:pPr>
            <a:endParaRPr sz="3200" dirty="0">
              <a:latin typeface="メイリオ" panose="020B0604030504040204" pitchFamily="50" charset="-128"/>
              <a:ea typeface="メイリオ" panose="020B0604030504040204" pitchFamily="50" charset="-128"/>
              <a:cs typeface="MS UI Gothic"/>
            </a:endParaRPr>
          </a:p>
        </p:txBody>
      </p:sp>
      <p:sp>
        <p:nvSpPr>
          <p:cNvPr id="5" name="object 5"/>
          <p:cNvSpPr/>
          <p:nvPr/>
        </p:nvSpPr>
        <p:spPr>
          <a:xfrm>
            <a:off x="3409156" y="3441700"/>
            <a:ext cx="11811000" cy="6096000"/>
          </a:xfrm>
          <a:prstGeom prst="rect">
            <a:avLst/>
          </a:prstGeom>
          <a:blipFill>
            <a:blip r:embed="rId2" cstate="print"/>
            <a:stretch>
              <a:fillRect/>
            </a:stretch>
          </a:blipFill>
        </p:spPr>
        <p:txBody>
          <a:bodyPr wrap="square" lIns="0" tIns="0" rIns="0" bIns="0" rtlCol="0"/>
          <a:lstStyle/>
          <a:p>
            <a:endParaRPr dirty="0"/>
          </a:p>
        </p:txBody>
      </p:sp>
      <p:sp>
        <p:nvSpPr>
          <p:cNvPr id="6" name="object 6"/>
          <p:cNvSpPr txBox="1">
            <a:spLocks noGrp="1"/>
          </p:cNvSpPr>
          <p:nvPr>
            <p:ph type="sldNum" sz="quarter" idx="7"/>
          </p:nvPr>
        </p:nvSpPr>
        <p:spPr>
          <a:xfrm>
            <a:off x="20655443" y="10033940"/>
            <a:ext cx="591077" cy="219291"/>
          </a:xfrm>
          <a:prstGeom prst="rect">
            <a:avLst/>
          </a:prstGeom>
        </p:spPr>
        <p:txBody>
          <a:bodyPr vert="horz" wrap="square" lIns="0" tIns="49530" rIns="0" bIns="0" rtlCol="0">
            <a:spAutoFit/>
          </a:bodyPr>
          <a:lstStyle/>
          <a:p>
            <a:pPr marL="25400">
              <a:spcBef>
                <a:spcPts val="390"/>
              </a:spcBef>
            </a:pPr>
            <a:r>
              <a:rPr spc="170" dirty="0"/>
              <a:t>51</a:t>
            </a:r>
          </a:p>
        </p:txBody>
      </p:sp>
      <p:sp>
        <p:nvSpPr>
          <p:cNvPr id="9" name="スライド番号プレースホルダー 4">
            <a:extLst>
              <a:ext uri="{FF2B5EF4-FFF2-40B4-BE49-F238E27FC236}">
                <a16:creationId xmlns:a16="http://schemas.microsoft.com/office/drawing/2014/main" id="{3AB4AFE1-E721-4D0F-A027-ADE4BE4EFFDE}"/>
              </a:ext>
            </a:extLst>
          </p:cNvPr>
          <p:cNvSpPr txBox="1">
            <a:spLocks/>
          </p:cNvSpPr>
          <p:nvPr/>
        </p:nvSpPr>
        <p:spPr>
          <a:xfrm>
            <a:off x="17810956" y="96733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57</a:t>
            </a:fld>
            <a:endParaRPr lang="en-US" altLang="ja-JP" sz="2400" spc="170" dirty="0"/>
          </a:p>
        </p:txBody>
      </p:sp>
      <p:sp>
        <p:nvSpPr>
          <p:cNvPr id="4" name="正方形/長方形 3">
            <a:extLst>
              <a:ext uri="{FF2B5EF4-FFF2-40B4-BE49-F238E27FC236}">
                <a16:creationId xmlns:a16="http://schemas.microsoft.com/office/drawing/2014/main" id="{C381016F-4B58-4D81-A7BD-C679874F5F19}"/>
              </a:ext>
            </a:extLst>
          </p:cNvPr>
          <p:cNvSpPr/>
          <p:nvPr/>
        </p:nvSpPr>
        <p:spPr>
          <a:xfrm rot="20363690">
            <a:off x="14137451" y="3149313"/>
            <a:ext cx="4154984" cy="584775"/>
          </a:xfrm>
          <a:prstGeom prst="rect">
            <a:avLst/>
          </a:prstGeom>
        </p:spPr>
        <p:txBody>
          <a:bodyPr wrap="none">
            <a:spAutoFit/>
          </a:bodyPr>
          <a:lstStyle/>
          <a:p>
            <a:r>
              <a:rPr lang="ja-JP" altLang="en-US" sz="3200" spc="240" dirty="0">
                <a:solidFill>
                  <a:srgbClr val="FF0000"/>
                </a:solidFill>
                <a:latin typeface="メイリオ" panose="020B0604030504040204" pitchFamily="50" charset="-128"/>
                <a:ea typeface="メイリオ" panose="020B0604030504040204" pitchFamily="50" charset="-128"/>
                <a:cs typeface="MS UI Gothic"/>
              </a:rPr>
              <a:t>結線は次週を待て</a:t>
            </a:r>
            <a:r>
              <a:rPr lang="en-US" altLang="ja-JP" sz="3200" spc="240" dirty="0">
                <a:solidFill>
                  <a:srgbClr val="FF0000"/>
                </a:solidFill>
                <a:latin typeface="メイリオ" panose="020B0604030504040204" pitchFamily="50" charset="-128"/>
                <a:ea typeface="メイリオ" panose="020B0604030504040204" pitchFamily="50" charset="-128"/>
                <a:cs typeface="MS UI Gothic"/>
              </a:rPr>
              <a: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45504316-9F52-406E-A845-6BF2B0743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6556" y="1717883"/>
            <a:ext cx="12296698" cy="9278916"/>
          </a:xfrm>
          <a:prstGeom prst="rect">
            <a:avLst/>
          </a:prstGeom>
        </p:spPr>
      </p:pic>
      <p:sp>
        <p:nvSpPr>
          <p:cNvPr id="3" name="正方形/長方形 2">
            <a:extLst>
              <a:ext uri="{FF2B5EF4-FFF2-40B4-BE49-F238E27FC236}">
                <a16:creationId xmlns:a16="http://schemas.microsoft.com/office/drawing/2014/main" id="{2D350D78-8AD0-41D9-A91B-978A8F526BF0}"/>
              </a:ext>
            </a:extLst>
          </p:cNvPr>
          <p:cNvSpPr/>
          <p:nvPr/>
        </p:nvSpPr>
        <p:spPr>
          <a:xfrm>
            <a:off x="8438356" y="927100"/>
            <a:ext cx="8472244" cy="2800767"/>
          </a:xfrm>
          <a:prstGeom prst="rect">
            <a:avLst/>
          </a:prstGeom>
          <a:ln>
            <a:noFill/>
          </a:ln>
        </p:spPr>
        <p:txBody>
          <a:bodyPr wrap="square">
            <a:spAutoFit/>
          </a:bodyPr>
          <a:lstStyle/>
          <a:p>
            <a:r>
              <a:rPr lang="ja-JP" altLang="en-US" sz="8800" b="1" spc="150" dirty="0">
                <a:effectLst>
                  <a:outerShdw blurRad="50800" dist="190500" dir="2700000" algn="tl" rotWithShape="0">
                    <a:prstClr val="black">
                      <a:alpha val="54000"/>
                    </a:prstClr>
                  </a:outerShdw>
                </a:effectLst>
                <a:highlight>
                  <a:srgbClr val="00FFFF"/>
                </a:highlight>
                <a:latin typeface="メイリオ" panose="020B0604030504040204" pitchFamily="50" charset="-128"/>
                <a:ea typeface="メイリオ" panose="020B0604030504040204" pitchFamily="50" charset="-128"/>
                <a:cs typeface="MS UI Gothic"/>
              </a:rPr>
              <a:t>アートワーク　</a:t>
            </a:r>
            <a:r>
              <a:rPr lang="en-US" altLang="ja-JP" sz="800" b="1" spc="150" dirty="0">
                <a:effectLst>
                  <a:outerShdw blurRad="50800" dist="190500" dir="2700000" algn="tl" rotWithShape="0">
                    <a:prstClr val="black">
                      <a:alpha val="54000"/>
                    </a:prstClr>
                  </a:outerShdw>
                </a:effectLst>
                <a:highlight>
                  <a:srgbClr val="00FFFF"/>
                </a:highlight>
                <a:latin typeface="メイリオ" panose="020B0604030504040204" pitchFamily="50" charset="-128"/>
                <a:ea typeface="メイリオ" panose="020B0604030504040204" pitchFamily="50" charset="-128"/>
                <a:cs typeface="MS UI Gothic"/>
              </a:rPr>
              <a:t>.</a:t>
            </a:r>
            <a:r>
              <a:rPr lang="ja-JP" altLang="en-US" sz="8800" b="1" spc="150" dirty="0">
                <a:effectLst>
                  <a:outerShdw blurRad="50800" dist="190500" dir="2700000" algn="tl" rotWithShape="0">
                    <a:prstClr val="black">
                      <a:alpha val="54000"/>
                    </a:prstClr>
                  </a:outerShdw>
                </a:effectLst>
                <a:latin typeface="メイリオ" panose="020B0604030504040204" pitchFamily="50" charset="-128"/>
                <a:ea typeface="メイリオ" panose="020B0604030504040204" pitchFamily="50" charset="-128"/>
                <a:cs typeface="MS UI Gothic"/>
              </a:rPr>
              <a:t>　</a:t>
            </a:r>
            <a:r>
              <a:rPr lang="ja-JP" altLang="en-US" sz="8800" b="1" spc="150" dirty="0">
                <a:effectLst>
                  <a:outerShdw blurRad="50800" dist="190500" dir="2700000" algn="tl" rotWithShape="0">
                    <a:prstClr val="black">
                      <a:alpha val="54000"/>
                    </a:prstClr>
                  </a:outerShdw>
                </a:effectLst>
                <a:highlight>
                  <a:srgbClr val="00FFFF"/>
                </a:highlight>
                <a:latin typeface="メイリオ" panose="020B0604030504040204" pitchFamily="50" charset="-128"/>
                <a:ea typeface="メイリオ" panose="020B0604030504040204" pitchFamily="50" charset="-128"/>
                <a:cs typeface="MS UI Gothic"/>
              </a:rPr>
              <a:t>　</a:t>
            </a:r>
            <a:endParaRPr lang="en-US" altLang="ja-JP" sz="8800" b="1" spc="150" dirty="0">
              <a:effectLst>
                <a:outerShdw blurRad="50800" dist="190500" dir="2700000" algn="tl" rotWithShape="0">
                  <a:prstClr val="black">
                    <a:alpha val="54000"/>
                  </a:prstClr>
                </a:outerShdw>
              </a:effectLst>
              <a:highlight>
                <a:srgbClr val="00FFFF"/>
              </a:highlight>
              <a:latin typeface="メイリオ" panose="020B0604030504040204" pitchFamily="50" charset="-128"/>
              <a:ea typeface="メイリオ" panose="020B0604030504040204" pitchFamily="50" charset="-128"/>
              <a:cs typeface="MS UI Gothic"/>
            </a:endParaRPr>
          </a:p>
          <a:p>
            <a:pPr algn="r"/>
            <a:r>
              <a:rPr lang="ja-JP" altLang="en-US" sz="8800" b="1" spc="150" dirty="0">
                <a:effectLst>
                  <a:outerShdw blurRad="50800" dist="190500" dir="2700000" algn="tl" rotWithShape="0">
                    <a:prstClr val="black">
                      <a:alpha val="54000"/>
                    </a:prstClr>
                  </a:outerShdw>
                </a:effectLst>
                <a:highlight>
                  <a:srgbClr val="00FFFF"/>
                </a:highlight>
                <a:latin typeface="メイリオ" panose="020B0604030504040204" pitchFamily="50" charset="-128"/>
                <a:ea typeface="メイリオ" panose="020B0604030504040204" pitchFamily="50" charset="-128"/>
                <a:cs typeface="MS UI Gothic"/>
              </a:rPr>
              <a:t> 作業編 </a:t>
            </a:r>
            <a:r>
              <a:rPr lang="en-US" altLang="ja-JP" sz="800" b="1" spc="150" dirty="0">
                <a:effectLst>
                  <a:outerShdw blurRad="50800" dist="190500" dir="2700000" algn="tl" rotWithShape="0">
                    <a:prstClr val="black">
                      <a:alpha val="54000"/>
                    </a:prstClr>
                  </a:outerShdw>
                </a:effectLst>
                <a:highlight>
                  <a:srgbClr val="00FFFF"/>
                </a:highlight>
                <a:latin typeface="メイリオ" panose="020B0604030504040204" pitchFamily="50" charset="-128"/>
                <a:ea typeface="メイリオ" panose="020B0604030504040204" pitchFamily="50" charset="-128"/>
                <a:cs typeface="MS UI Gothic"/>
              </a:rPr>
              <a:t>.</a:t>
            </a:r>
            <a:endParaRPr lang="ja-JP" altLang="en-US" sz="800" b="1" dirty="0">
              <a:effectLst>
                <a:outerShdw blurRad="50800" dist="190500" dir="2700000" algn="tl" rotWithShape="0">
                  <a:prstClr val="black">
                    <a:alpha val="54000"/>
                  </a:prstClr>
                </a:outerShdw>
              </a:effectLst>
              <a:highlight>
                <a:srgbClr val="00FFFF"/>
              </a:highlight>
            </a:endParaRPr>
          </a:p>
        </p:txBody>
      </p:sp>
      <p:sp>
        <p:nvSpPr>
          <p:cNvPr id="4" name="正方形/長方形 3">
            <a:extLst>
              <a:ext uri="{FF2B5EF4-FFF2-40B4-BE49-F238E27FC236}">
                <a16:creationId xmlns:a16="http://schemas.microsoft.com/office/drawing/2014/main" id="{20C66685-57C3-4B5C-9D11-CF0C60B988CF}"/>
              </a:ext>
            </a:extLst>
          </p:cNvPr>
          <p:cNvSpPr/>
          <p:nvPr/>
        </p:nvSpPr>
        <p:spPr>
          <a:xfrm rot="20363690">
            <a:off x="12847711" y="4226262"/>
            <a:ext cx="5919569" cy="584775"/>
          </a:xfrm>
          <a:prstGeom prst="rect">
            <a:avLst/>
          </a:prstGeom>
        </p:spPr>
        <p:txBody>
          <a:bodyPr wrap="none">
            <a:spAutoFit/>
          </a:bodyPr>
          <a:lstStyle/>
          <a:p>
            <a:r>
              <a:rPr lang="ja-JP" altLang="en-US" sz="3200" spc="240" dirty="0">
                <a:solidFill>
                  <a:srgbClr val="FF0000"/>
                </a:solidFill>
                <a:latin typeface="メイリオ" panose="020B0604030504040204" pitchFamily="50" charset="-128"/>
                <a:ea typeface="メイリオ" panose="020B0604030504040204" pitchFamily="50" charset="-128"/>
                <a:cs typeface="MS UI Gothic"/>
              </a:rPr>
              <a:t>チュートリアルの再開です。</a:t>
            </a:r>
            <a:endParaRPr lang="en-US" altLang="ja-JP" sz="3200" spc="240" dirty="0">
              <a:solidFill>
                <a:srgbClr val="FF0000"/>
              </a:solidFill>
              <a:latin typeface="メイリオ" panose="020B0604030504040204" pitchFamily="50" charset="-128"/>
              <a:ea typeface="メイリオ" panose="020B0604030504040204" pitchFamily="50" charset="-128"/>
              <a:cs typeface="MS UI Gothic"/>
            </a:endParaRPr>
          </a:p>
        </p:txBody>
      </p:sp>
    </p:spTree>
    <p:extLst>
      <p:ext uri="{BB962C8B-B14F-4D97-AF65-F5344CB8AC3E}">
        <p14:creationId xmlns:p14="http://schemas.microsoft.com/office/powerpoint/2010/main" val="2772143629"/>
      </p:ext>
    </p:extLst>
  </p:cSld>
  <p:clrMapOvr>
    <a:masterClrMapping/>
  </p:clrMapOvr>
  <mc:AlternateContent xmlns:mc="http://schemas.openxmlformats.org/markup-compatibility/2006" xmlns:p14="http://schemas.microsoft.com/office/powerpoint/2010/main">
    <mc:Choice Requires="p14">
      <p:transition spd="slow" p14:dur="2000" advTm="4053"/>
    </mc:Choice>
    <mc:Fallback xmlns="">
      <p:transition spd="slow" advTm="4053"/>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275556" y="537527"/>
            <a:ext cx="17068800" cy="5520742"/>
          </a:xfrm>
          <a:prstGeom prst="rect">
            <a:avLst/>
          </a:prstGeom>
        </p:spPr>
        <p:txBody>
          <a:bodyPr vert="horz" wrap="square" lIns="0" tIns="12700" rIns="0" bIns="0" rtlCol="0">
            <a:spAutoFit/>
          </a:bodyPr>
          <a:lstStyle/>
          <a:p>
            <a:pPr marL="12700">
              <a:spcBef>
                <a:spcPts val="100"/>
              </a:spcBef>
            </a:pPr>
            <a:r>
              <a:rPr sz="2400" spc="165" dirty="0">
                <a:latin typeface="メイリオ" panose="020B0604030504040204" pitchFamily="50" charset="-128"/>
                <a:ea typeface="メイリオ" panose="020B0604030504040204" pitchFamily="50" charset="-128"/>
                <a:cs typeface="Microsoft JhengHei"/>
              </a:rPr>
              <a:t>9.11.</a:t>
            </a:r>
            <a:r>
              <a:rPr sz="2400" spc="540" dirty="0">
                <a:latin typeface="メイリオ" panose="020B0604030504040204" pitchFamily="50" charset="-128"/>
                <a:ea typeface="メイリオ" panose="020B0604030504040204" pitchFamily="50" charset="-128"/>
                <a:cs typeface="Microsoft JhengHei"/>
              </a:rPr>
              <a:t> </a:t>
            </a:r>
            <a:r>
              <a:rPr sz="2400" dirty="0">
                <a:latin typeface="メイリオ" panose="020B0604030504040204" pitchFamily="50" charset="-128"/>
                <a:ea typeface="メイリオ" panose="020B0604030504040204" pitchFamily="50" charset="-128"/>
                <a:cs typeface="Microsoft JhengHei"/>
              </a:rPr>
              <a:t>手動配線演習</a:t>
            </a:r>
          </a:p>
          <a:p>
            <a:pPr marL="800100" marR="5080" algn="just">
              <a:lnSpc>
                <a:spcPct val="155800"/>
              </a:lnSpc>
              <a:spcBef>
                <a:spcPts val="150"/>
              </a:spcBef>
              <a:tabLst>
                <a:tab pos="357188" algn="l"/>
                <a:tab pos="442913" algn="l"/>
                <a:tab pos="542925" algn="l"/>
                <a:tab pos="900113" algn="l"/>
              </a:tabLst>
            </a:pPr>
            <a:r>
              <a:rPr sz="2400" spc="180" dirty="0">
                <a:latin typeface="メイリオ" panose="020B0604030504040204" pitchFamily="50" charset="-128"/>
                <a:ea typeface="メイリオ" panose="020B0604030504040204" pitchFamily="50" charset="-128"/>
                <a:cs typeface="MS UI Gothic"/>
              </a:rPr>
              <a:t>基板</a:t>
            </a:r>
            <a:r>
              <a:rPr sz="2400" spc="120" dirty="0">
                <a:latin typeface="メイリオ" panose="020B0604030504040204" pitchFamily="50" charset="-128"/>
                <a:ea typeface="メイリオ" panose="020B0604030504040204" pitchFamily="50" charset="-128"/>
                <a:cs typeface="MS UI Gothic"/>
              </a:rPr>
              <a:t>CAD</a:t>
            </a:r>
            <a:r>
              <a:rPr sz="2400" spc="140" dirty="0">
                <a:latin typeface="メイリオ" panose="020B0604030504040204" pitchFamily="50" charset="-128"/>
                <a:ea typeface="メイリオ" panose="020B0604030504040204" pitchFamily="50" charset="-128"/>
                <a:cs typeface="MS UI Gothic"/>
              </a:rPr>
              <a:t>に</a:t>
            </a:r>
            <a:r>
              <a:rPr sz="2400" spc="100" dirty="0">
                <a:latin typeface="メイリオ" panose="020B0604030504040204" pitchFamily="50" charset="-128"/>
                <a:ea typeface="メイリオ" panose="020B0604030504040204" pitchFamily="50" charset="-128"/>
                <a:cs typeface="MS UI Gothic"/>
              </a:rPr>
              <a:t>よ</a:t>
            </a:r>
            <a:r>
              <a:rPr sz="2400" spc="110" dirty="0">
                <a:latin typeface="メイリオ" panose="020B0604030504040204" pitchFamily="50" charset="-128"/>
                <a:ea typeface="メイリオ" panose="020B0604030504040204" pitchFamily="50" charset="-128"/>
                <a:cs typeface="MS UI Gothic"/>
              </a:rPr>
              <a:t>る</a:t>
            </a:r>
            <a:r>
              <a:rPr sz="2400" spc="140" dirty="0">
                <a:latin typeface="メイリオ" panose="020B0604030504040204" pitchFamily="50" charset="-128"/>
                <a:ea typeface="メイリオ" panose="020B0604030504040204" pitchFamily="50" charset="-128"/>
                <a:cs typeface="MS UI Gothic"/>
              </a:rPr>
              <a:t>基板設計</a:t>
            </a:r>
            <a:r>
              <a:rPr sz="2400" spc="114" dirty="0">
                <a:latin typeface="メイリオ" panose="020B0604030504040204" pitchFamily="50" charset="-128"/>
                <a:ea typeface="メイリオ" panose="020B0604030504040204" pitchFamily="50" charset="-128"/>
                <a:cs typeface="MS UI Gothic"/>
              </a:rPr>
              <a:t>で</a:t>
            </a:r>
            <a:r>
              <a:rPr sz="2400" spc="120" dirty="0">
                <a:latin typeface="メイリオ" panose="020B0604030504040204" pitchFamily="50" charset="-128"/>
                <a:ea typeface="メイリオ" panose="020B0604030504040204" pitchFamily="50" charset="-128"/>
                <a:cs typeface="MS UI Gothic"/>
              </a:rPr>
              <a:t>は</a:t>
            </a:r>
            <a:r>
              <a:rPr sz="2400" spc="60" dirty="0">
                <a:latin typeface="メイリオ" panose="020B0604030504040204" pitchFamily="50" charset="-128"/>
                <a:ea typeface="メイリオ" panose="020B0604030504040204" pitchFamily="50" charset="-128"/>
                <a:cs typeface="MS UI Gothic"/>
              </a:rPr>
              <a:t>オ</a:t>
            </a:r>
            <a:r>
              <a:rPr sz="2400" spc="305" dirty="0">
                <a:latin typeface="メイリオ" panose="020B0604030504040204" pitchFamily="50" charset="-128"/>
                <a:ea typeface="メイリオ" panose="020B0604030504040204" pitchFamily="50" charset="-128"/>
                <a:cs typeface="MS UI Gothic"/>
              </a:rPr>
              <a:t>ー</a:t>
            </a:r>
            <a:r>
              <a:rPr sz="2400" spc="215" dirty="0">
                <a:latin typeface="メイリオ" panose="020B0604030504040204" pitchFamily="50" charset="-128"/>
                <a:ea typeface="メイリオ" panose="020B0604030504040204" pitchFamily="50" charset="-128"/>
                <a:cs typeface="MS UI Gothic"/>
              </a:rPr>
              <a:t>ト</a:t>
            </a:r>
            <a:r>
              <a:rPr sz="2400" spc="170" dirty="0">
                <a:latin typeface="メイリオ" panose="020B0604030504040204" pitchFamily="50" charset="-128"/>
                <a:ea typeface="メイリオ" panose="020B0604030504040204" pitchFamily="50" charset="-128"/>
                <a:cs typeface="MS UI Gothic"/>
              </a:rPr>
              <a:t>ルー</a:t>
            </a:r>
            <a:r>
              <a:rPr sz="2400" spc="145" dirty="0">
                <a:latin typeface="メイリオ" panose="020B0604030504040204" pitchFamily="50" charset="-128"/>
                <a:ea typeface="メイリオ" panose="020B0604030504040204" pitchFamily="50" charset="-128"/>
                <a:cs typeface="MS UI Gothic"/>
              </a:rPr>
              <a:t>タ</a:t>
            </a:r>
            <a:r>
              <a:rPr sz="2400" spc="110" dirty="0">
                <a:latin typeface="メイリオ" panose="020B0604030504040204" pitchFamily="50" charset="-128"/>
                <a:ea typeface="メイリオ" panose="020B0604030504040204" pitchFamily="50" charset="-128"/>
                <a:cs typeface="MS UI Gothic"/>
              </a:rPr>
              <a:t>（</a:t>
            </a:r>
            <a:r>
              <a:rPr sz="2400" spc="204" dirty="0">
                <a:latin typeface="メイリオ" panose="020B0604030504040204" pitchFamily="50" charset="-128"/>
                <a:ea typeface="メイリオ" panose="020B0604030504040204" pitchFamily="50" charset="-128"/>
                <a:cs typeface="MS UI Gothic"/>
              </a:rPr>
              <a:t>自動配線機能</a:t>
            </a:r>
            <a:r>
              <a:rPr sz="2400" spc="110" dirty="0">
                <a:latin typeface="メイリオ" panose="020B0604030504040204" pitchFamily="50" charset="-128"/>
                <a:ea typeface="メイリオ" panose="020B0604030504040204" pitchFamily="50" charset="-128"/>
                <a:cs typeface="MS UI Gothic"/>
              </a:rPr>
              <a:t>）</a:t>
            </a:r>
            <a:r>
              <a:rPr sz="2400" spc="155" dirty="0">
                <a:latin typeface="メイリオ" panose="020B0604030504040204" pitchFamily="50" charset="-128"/>
                <a:ea typeface="メイリオ" panose="020B0604030504040204" pitchFamily="50" charset="-128"/>
                <a:cs typeface="MS UI Gothic"/>
              </a:rPr>
              <a:t>を</a:t>
            </a:r>
            <a:r>
              <a:rPr sz="2400" spc="204" dirty="0">
                <a:latin typeface="メイリオ" panose="020B0604030504040204" pitchFamily="50" charset="-128"/>
                <a:ea typeface="メイリオ" panose="020B0604030504040204" pitchFamily="50" charset="-128"/>
                <a:cs typeface="MS UI Gothic"/>
              </a:rPr>
              <a:t>用</a:t>
            </a:r>
            <a:r>
              <a:rPr sz="2400" spc="170" dirty="0">
                <a:latin typeface="メイリオ" panose="020B0604030504040204" pitchFamily="50" charset="-128"/>
                <a:ea typeface="メイリオ" panose="020B0604030504040204" pitchFamily="50" charset="-128"/>
                <a:cs typeface="MS UI Gothic"/>
              </a:rPr>
              <a:t>い</a:t>
            </a:r>
            <a:r>
              <a:rPr sz="2400" spc="160" dirty="0">
                <a:latin typeface="メイリオ" panose="020B0604030504040204" pitchFamily="50" charset="-128"/>
                <a:ea typeface="メイリオ" panose="020B0604030504040204" pitchFamily="50" charset="-128"/>
                <a:cs typeface="MS UI Gothic"/>
              </a:rPr>
              <a:t>た</a:t>
            </a:r>
            <a:r>
              <a:rPr sz="2400" spc="204" dirty="0">
                <a:latin typeface="メイリオ" panose="020B0604030504040204" pitchFamily="50" charset="-128"/>
                <a:ea typeface="メイリオ" panose="020B0604030504040204" pitchFamily="50" charset="-128"/>
                <a:cs typeface="MS UI Gothic"/>
              </a:rPr>
              <a:t>配線</a:t>
            </a:r>
            <a:r>
              <a:rPr sz="2400" spc="160" dirty="0">
                <a:latin typeface="メイリオ" panose="020B0604030504040204" pitchFamily="50" charset="-128"/>
                <a:ea typeface="メイリオ" panose="020B0604030504040204" pitchFamily="50" charset="-128"/>
                <a:cs typeface="MS UI Gothic"/>
              </a:rPr>
              <a:t>に</a:t>
            </a:r>
            <a:r>
              <a:rPr sz="2400" spc="155" dirty="0">
                <a:latin typeface="メイリオ" panose="020B0604030504040204" pitchFamily="50" charset="-128"/>
                <a:ea typeface="メイリオ" panose="020B0604030504040204" pitchFamily="50" charset="-128"/>
                <a:cs typeface="MS UI Gothic"/>
              </a:rPr>
              <a:t>よ</a:t>
            </a:r>
            <a:r>
              <a:rPr sz="2400" spc="130" dirty="0">
                <a:latin typeface="メイリオ" panose="020B0604030504040204" pitchFamily="50" charset="-128"/>
                <a:ea typeface="メイリオ" panose="020B0604030504040204" pitchFamily="50" charset="-128"/>
                <a:cs typeface="MS UI Gothic"/>
              </a:rPr>
              <a:t>り</a:t>
            </a:r>
            <a:r>
              <a:rPr sz="2400" spc="204" dirty="0">
                <a:latin typeface="メイリオ" panose="020B0604030504040204" pitchFamily="50" charset="-128"/>
                <a:ea typeface="メイリオ" panose="020B0604030504040204" pitchFamily="50" charset="-128"/>
                <a:cs typeface="MS UI Gothic"/>
              </a:rPr>
              <a:t>基板設計</a:t>
            </a:r>
            <a:r>
              <a:rPr sz="2400" spc="150" dirty="0">
                <a:latin typeface="メイリオ" panose="020B0604030504040204" pitchFamily="50" charset="-128"/>
                <a:ea typeface="メイリオ" panose="020B0604030504040204" pitchFamily="50" charset="-128"/>
                <a:cs typeface="MS UI Gothic"/>
              </a:rPr>
              <a:t>し</a:t>
            </a:r>
            <a:r>
              <a:rPr sz="2400" spc="155" dirty="0">
                <a:latin typeface="メイリオ" panose="020B0604030504040204" pitchFamily="50" charset="-128"/>
                <a:ea typeface="メイリオ" panose="020B0604030504040204" pitchFamily="50" charset="-128"/>
                <a:cs typeface="MS UI Gothic"/>
              </a:rPr>
              <a:t>ま</a:t>
            </a:r>
            <a:r>
              <a:rPr sz="2400" spc="175" dirty="0">
                <a:latin typeface="メイリオ" panose="020B0604030504040204" pitchFamily="50" charset="-128"/>
                <a:ea typeface="メイリオ" panose="020B0604030504040204" pitchFamily="50" charset="-128"/>
                <a:cs typeface="MS UI Gothic"/>
              </a:rPr>
              <a:t>す </a:t>
            </a:r>
            <a:r>
              <a:rPr sz="2400" spc="310" dirty="0">
                <a:latin typeface="メイリオ" panose="020B0604030504040204" pitchFamily="50" charset="-128"/>
                <a:ea typeface="メイリオ" panose="020B0604030504040204" pitchFamily="50" charset="-128"/>
                <a:cs typeface="MS UI Gothic"/>
              </a:rPr>
              <a:t>が</a:t>
            </a:r>
            <a:r>
              <a:rPr sz="2400" spc="275" dirty="0">
                <a:latin typeface="メイリオ" panose="020B0604030504040204" pitchFamily="50" charset="-128"/>
                <a:ea typeface="メイリオ" panose="020B0604030504040204" pitchFamily="50" charset="-128"/>
                <a:cs typeface="MS UI Gothic"/>
              </a:rPr>
              <a:t>，</a:t>
            </a:r>
            <a:r>
              <a:rPr sz="2400" spc="20" dirty="0">
                <a:latin typeface="メイリオ" panose="020B0604030504040204" pitchFamily="50" charset="-128"/>
                <a:ea typeface="メイリオ" panose="020B0604030504040204" pitchFamily="50" charset="-128"/>
                <a:cs typeface="MS UI Gothic"/>
              </a:rPr>
              <a:t>手動</a:t>
            </a:r>
            <a:r>
              <a:rPr sz="2400" spc="265" dirty="0">
                <a:latin typeface="メイリオ" panose="020B0604030504040204" pitchFamily="50" charset="-128"/>
                <a:ea typeface="メイリオ" panose="020B0604030504040204" pitchFamily="50" charset="-128"/>
                <a:cs typeface="MS UI Gothic"/>
              </a:rPr>
              <a:t>によ</a:t>
            </a:r>
            <a:r>
              <a:rPr sz="2400" spc="300" dirty="0">
                <a:latin typeface="メイリオ" panose="020B0604030504040204" pitchFamily="50" charset="-128"/>
                <a:ea typeface="メイリオ" panose="020B0604030504040204" pitchFamily="50" charset="-128"/>
                <a:cs typeface="MS UI Gothic"/>
              </a:rPr>
              <a:t>る</a:t>
            </a:r>
            <a:r>
              <a:rPr sz="2400" spc="20" dirty="0">
                <a:latin typeface="メイリオ" panose="020B0604030504040204" pitchFamily="50" charset="-128"/>
                <a:ea typeface="メイリオ" panose="020B0604030504040204" pitchFamily="50" charset="-128"/>
                <a:cs typeface="MS UI Gothic"/>
              </a:rPr>
              <a:t>配線編集操作</a:t>
            </a:r>
            <a:r>
              <a:rPr sz="2400" spc="229" dirty="0">
                <a:latin typeface="メイリオ" panose="020B0604030504040204" pitchFamily="50" charset="-128"/>
                <a:ea typeface="メイリオ" panose="020B0604030504040204" pitchFamily="50" charset="-128"/>
                <a:cs typeface="MS UI Gothic"/>
              </a:rPr>
              <a:t>への</a:t>
            </a:r>
            <a:r>
              <a:rPr sz="2400" spc="20" dirty="0">
                <a:latin typeface="メイリオ" panose="020B0604030504040204" pitchFamily="50" charset="-128"/>
                <a:ea typeface="メイリオ" panose="020B0604030504040204" pitchFamily="50" charset="-128"/>
                <a:cs typeface="MS UI Gothic"/>
              </a:rPr>
              <a:t>習熟</a:t>
            </a:r>
            <a:r>
              <a:rPr sz="2400" spc="185" dirty="0">
                <a:latin typeface="メイリオ" panose="020B0604030504040204" pitchFamily="50" charset="-128"/>
                <a:ea typeface="メイリオ" panose="020B0604030504040204" pitchFamily="50" charset="-128"/>
                <a:cs typeface="MS UI Gothic"/>
              </a:rPr>
              <a:t>は</a:t>
            </a:r>
            <a:r>
              <a:rPr sz="2400" spc="20" dirty="0">
                <a:latin typeface="メイリオ" panose="020B0604030504040204" pitchFamily="50" charset="-128"/>
                <a:ea typeface="メイリオ" panose="020B0604030504040204" pitchFamily="50" charset="-128"/>
                <a:cs typeface="MS UI Gothic"/>
              </a:rPr>
              <a:t>必須</a:t>
            </a:r>
            <a:r>
              <a:rPr sz="2400" spc="229" dirty="0">
                <a:latin typeface="メイリオ" panose="020B0604030504040204" pitchFamily="50" charset="-128"/>
                <a:ea typeface="メイリオ" panose="020B0604030504040204" pitchFamily="50" charset="-128"/>
                <a:cs typeface="MS UI Gothic"/>
              </a:rPr>
              <a:t>で</a:t>
            </a:r>
            <a:r>
              <a:rPr sz="2400" spc="95" dirty="0">
                <a:latin typeface="メイリオ" panose="020B0604030504040204" pitchFamily="50" charset="-128"/>
                <a:ea typeface="メイリオ" panose="020B0604030504040204" pitchFamily="50" charset="-128"/>
                <a:cs typeface="MS UI Gothic"/>
              </a:rPr>
              <a:t>す</a:t>
            </a:r>
            <a:r>
              <a:rPr sz="2400" spc="405" dirty="0">
                <a:latin typeface="メイリオ" panose="020B0604030504040204" pitchFamily="50" charset="-128"/>
                <a:ea typeface="メイリオ" panose="020B0604030504040204" pitchFamily="50" charset="-128"/>
                <a:cs typeface="MS UI Gothic"/>
              </a:rPr>
              <a:t>。</a:t>
            </a:r>
            <a:r>
              <a:rPr sz="2400" spc="370" dirty="0">
                <a:latin typeface="メイリオ" panose="020B0604030504040204" pitchFamily="50" charset="-128"/>
                <a:ea typeface="メイリオ" panose="020B0604030504040204" pitchFamily="50" charset="-128"/>
                <a:cs typeface="MS UI Gothic"/>
              </a:rPr>
              <a:t>ここ</a:t>
            </a:r>
            <a:r>
              <a:rPr sz="2400" spc="229" dirty="0">
                <a:latin typeface="メイリオ" panose="020B0604030504040204" pitchFamily="50" charset="-128"/>
                <a:ea typeface="メイリオ" panose="020B0604030504040204" pitchFamily="50" charset="-128"/>
                <a:cs typeface="MS UI Gothic"/>
              </a:rPr>
              <a:t>で</a:t>
            </a:r>
            <a:r>
              <a:rPr sz="2400" spc="185" dirty="0">
                <a:latin typeface="メイリオ" panose="020B0604030504040204" pitchFamily="50" charset="-128"/>
                <a:ea typeface="メイリオ" panose="020B0604030504040204" pitchFamily="50" charset="-128"/>
                <a:cs typeface="MS UI Gothic"/>
              </a:rPr>
              <a:t>は</a:t>
            </a:r>
            <a:r>
              <a:rPr sz="2400" spc="595" dirty="0">
                <a:latin typeface="メイリオ" panose="020B0604030504040204" pitchFamily="50" charset="-128"/>
                <a:ea typeface="メイリオ" panose="020B0604030504040204" pitchFamily="50" charset="-128"/>
                <a:cs typeface="MS UI Gothic"/>
              </a:rPr>
              <a:t>「</a:t>
            </a:r>
            <a:r>
              <a:rPr sz="2400" spc="20" dirty="0">
                <a:latin typeface="メイリオ" panose="020B0604030504040204" pitchFamily="50" charset="-128"/>
                <a:ea typeface="メイリオ" panose="020B0604030504040204" pitchFamily="50" charset="-128"/>
                <a:cs typeface="MS UI Gothic"/>
              </a:rPr>
              <a:t>押</a:t>
            </a:r>
            <a:r>
              <a:rPr sz="2400" spc="335" dirty="0">
                <a:latin typeface="メイリオ" panose="020B0604030504040204" pitchFamily="50" charset="-128"/>
                <a:ea typeface="メイリオ" panose="020B0604030504040204" pitchFamily="50" charset="-128"/>
                <a:cs typeface="MS UI Gothic"/>
              </a:rPr>
              <a:t>し</a:t>
            </a:r>
            <a:r>
              <a:rPr sz="2400" spc="229" dirty="0">
                <a:latin typeface="メイリオ" panose="020B0604030504040204" pitchFamily="50" charset="-128"/>
                <a:ea typeface="メイリオ" panose="020B0604030504040204" pitchFamily="50" charset="-128"/>
                <a:cs typeface="MS UI Gothic"/>
              </a:rPr>
              <a:t>のけ</a:t>
            </a:r>
            <a:r>
              <a:rPr sz="2400" spc="20" dirty="0">
                <a:latin typeface="メイリオ" panose="020B0604030504040204" pitchFamily="50" charset="-128"/>
                <a:ea typeface="メイリオ" panose="020B0604030504040204" pitchFamily="50" charset="-128"/>
                <a:cs typeface="MS UI Gothic"/>
              </a:rPr>
              <a:t>配線</a:t>
            </a:r>
            <a:r>
              <a:rPr sz="2400" spc="595" dirty="0">
                <a:latin typeface="メイリオ" panose="020B0604030504040204" pitchFamily="50" charset="-128"/>
                <a:ea typeface="メイリオ" panose="020B0604030504040204" pitchFamily="50" charset="-128"/>
                <a:cs typeface="MS UI Gothic"/>
              </a:rPr>
              <a:t>」</a:t>
            </a:r>
            <a:r>
              <a:rPr sz="2400" spc="20" dirty="0">
                <a:latin typeface="メイリオ" panose="020B0604030504040204" pitchFamily="50" charset="-128"/>
                <a:ea typeface="メイリオ" panose="020B0604030504040204" pitchFamily="50" charset="-128"/>
                <a:cs typeface="MS UI Gothic"/>
              </a:rPr>
              <a:t>環境下</a:t>
            </a:r>
            <a:r>
              <a:rPr sz="2400" spc="229" dirty="0">
                <a:latin typeface="メイリオ" panose="020B0604030504040204" pitchFamily="50" charset="-128"/>
                <a:ea typeface="メイリオ" panose="020B0604030504040204" pitchFamily="50" charset="-128"/>
                <a:cs typeface="MS UI Gothic"/>
              </a:rPr>
              <a:t>での</a:t>
            </a:r>
            <a:r>
              <a:rPr sz="2400" spc="20" dirty="0">
                <a:latin typeface="メイリオ" panose="020B0604030504040204" pitchFamily="50" charset="-128"/>
                <a:ea typeface="メイリオ" panose="020B0604030504040204" pitchFamily="50" charset="-128"/>
                <a:cs typeface="MS UI Gothic"/>
              </a:rPr>
              <a:t>手動</a:t>
            </a:r>
            <a:r>
              <a:rPr sz="2400" dirty="0">
                <a:latin typeface="メイリオ" panose="020B0604030504040204" pitchFamily="50" charset="-128"/>
                <a:ea typeface="メイリオ" panose="020B0604030504040204" pitchFamily="50" charset="-128"/>
                <a:cs typeface="MS UI Gothic"/>
              </a:rPr>
              <a:t>配 </a:t>
            </a:r>
            <a:r>
              <a:rPr sz="2400" spc="105" dirty="0">
                <a:latin typeface="メイリオ" panose="020B0604030504040204" pitchFamily="50" charset="-128"/>
                <a:ea typeface="メイリオ" panose="020B0604030504040204" pitchFamily="50" charset="-128"/>
                <a:cs typeface="MS UI Gothic"/>
              </a:rPr>
              <a:t>線</a:t>
            </a:r>
            <a:r>
              <a:rPr sz="2400" spc="85" dirty="0">
                <a:latin typeface="メイリオ" panose="020B0604030504040204" pitchFamily="50" charset="-128"/>
                <a:ea typeface="メイリオ" panose="020B0604030504040204" pitchFamily="50" charset="-128"/>
                <a:cs typeface="MS UI Gothic"/>
              </a:rPr>
              <a:t>の</a:t>
            </a:r>
            <a:r>
              <a:rPr sz="2400" spc="105" dirty="0">
                <a:latin typeface="メイリオ" panose="020B0604030504040204" pitchFamily="50" charset="-128"/>
                <a:ea typeface="メイリオ" panose="020B0604030504040204" pitchFamily="50" charset="-128"/>
                <a:cs typeface="MS UI Gothic"/>
              </a:rPr>
              <a:t>演習</a:t>
            </a:r>
            <a:r>
              <a:rPr sz="2400" spc="80" dirty="0">
                <a:latin typeface="メイリオ" panose="020B0604030504040204" pitchFamily="50" charset="-128"/>
                <a:ea typeface="メイリオ" panose="020B0604030504040204" pitchFamily="50" charset="-128"/>
                <a:cs typeface="MS UI Gothic"/>
              </a:rPr>
              <a:t>を</a:t>
            </a:r>
            <a:r>
              <a:rPr sz="2400" spc="105" dirty="0">
                <a:latin typeface="メイリオ" panose="020B0604030504040204" pitchFamily="50" charset="-128"/>
                <a:ea typeface="メイリオ" panose="020B0604030504040204" pitchFamily="50" charset="-128"/>
                <a:cs typeface="MS UI Gothic"/>
              </a:rPr>
              <a:t>行</a:t>
            </a:r>
            <a:r>
              <a:rPr sz="2400" spc="85" dirty="0">
                <a:latin typeface="メイリオ" panose="020B0604030504040204" pitchFamily="50" charset="-128"/>
                <a:ea typeface="メイリオ" panose="020B0604030504040204" pitchFamily="50" charset="-128"/>
                <a:cs typeface="MS UI Gothic"/>
              </a:rPr>
              <a:t>い</a:t>
            </a:r>
            <a:r>
              <a:rPr sz="2400" spc="105" dirty="0">
                <a:latin typeface="メイリオ" panose="020B0604030504040204" pitchFamily="50" charset="-128"/>
                <a:ea typeface="メイリオ" panose="020B0604030504040204" pitchFamily="50" charset="-128"/>
                <a:cs typeface="MS UI Gothic"/>
              </a:rPr>
              <a:t>配線操作</a:t>
            </a:r>
            <a:r>
              <a:rPr sz="2400" spc="80" dirty="0">
                <a:latin typeface="メイリオ" panose="020B0604030504040204" pitchFamily="50" charset="-128"/>
                <a:ea typeface="メイリオ" panose="020B0604030504040204" pitchFamily="50" charset="-128"/>
                <a:cs typeface="MS UI Gothic"/>
              </a:rPr>
              <a:t>に</a:t>
            </a:r>
            <a:r>
              <a:rPr sz="2400" spc="105" dirty="0">
                <a:latin typeface="メイリオ" panose="020B0604030504040204" pitchFamily="50" charset="-128"/>
                <a:ea typeface="メイリオ" panose="020B0604030504040204" pitchFamily="50" charset="-128"/>
                <a:cs typeface="MS UI Gothic"/>
              </a:rPr>
              <a:t>習熟</a:t>
            </a:r>
            <a:r>
              <a:rPr sz="2400" spc="75" dirty="0">
                <a:latin typeface="メイリオ" panose="020B0604030504040204" pitchFamily="50" charset="-128"/>
                <a:ea typeface="メイリオ" panose="020B0604030504040204" pitchFamily="50" charset="-128"/>
                <a:cs typeface="MS UI Gothic"/>
              </a:rPr>
              <a:t>し</a:t>
            </a:r>
            <a:r>
              <a:rPr sz="2400" spc="80"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1071563" marR="6350" indent="-317500">
              <a:lnSpc>
                <a:spcPct val="152200"/>
              </a:lnSpc>
              <a:spcBef>
                <a:spcPts val="100"/>
              </a:spcBef>
              <a:tabLst>
                <a:tab pos="357188" algn="l"/>
                <a:tab pos="442913" algn="l"/>
                <a:tab pos="542925" algn="l"/>
                <a:tab pos="985838" algn="l"/>
              </a:tabLst>
            </a:pPr>
            <a:r>
              <a:rPr sz="2400" dirty="0">
                <a:latin typeface="メイリオ" panose="020B0604030504040204" pitchFamily="50" charset="-128"/>
                <a:ea typeface="メイリオ" panose="020B0604030504040204" pitchFamily="50" charset="-128"/>
                <a:cs typeface="MS UI Gothic"/>
              </a:rPr>
              <a:t>①	</a:t>
            </a:r>
            <a:r>
              <a:rPr sz="2400" spc="270" dirty="0">
                <a:latin typeface="メイリオ" panose="020B0604030504040204" pitchFamily="50" charset="-128"/>
                <a:ea typeface="メイリオ" panose="020B0604030504040204" pitchFamily="50" charset="-128"/>
                <a:cs typeface="MS UI Gothic"/>
              </a:rPr>
              <a:t>メ</a:t>
            </a:r>
            <a:r>
              <a:rPr sz="2400" spc="290" dirty="0">
                <a:latin typeface="メイリオ" panose="020B0604030504040204" pitchFamily="50" charset="-128"/>
                <a:ea typeface="メイリオ" panose="020B0604030504040204" pitchFamily="50" charset="-128"/>
                <a:cs typeface="MS UI Gothic"/>
              </a:rPr>
              <a:t>ニ</a:t>
            </a:r>
            <a:r>
              <a:rPr sz="2400" spc="254" dirty="0">
                <a:latin typeface="メイリオ" panose="020B0604030504040204" pitchFamily="50" charset="-128"/>
                <a:ea typeface="メイリオ" panose="020B0604030504040204" pitchFamily="50" charset="-128"/>
                <a:cs typeface="MS UI Gothic"/>
              </a:rPr>
              <a:t>ュ</a:t>
            </a:r>
            <a:r>
              <a:rPr sz="2400" spc="315" dirty="0">
                <a:latin typeface="メイリオ" panose="020B0604030504040204" pitchFamily="50" charset="-128"/>
                <a:ea typeface="メイリオ" panose="020B0604030504040204" pitchFamily="50" charset="-128"/>
                <a:cs typeface="MS UI Gothic"/>
              </a:rPr>
              <a:t>ー</a:t>
            </a:r>
            <a:r>
              <a:rPr sz="2400" spc="280" dirty="0">
                <a:latin typeface="メイリオ" panose="020B0604030504040204" pitchFamily="50" charset="-128"/>
                <a:ea typeface="メイリオ" panose="020B0604030504040204" pitchFamily="50" charset="-128"/>
                <a:cs typeface="MS UI Gothic"/>
              </a:rPr>
              <a:t>バ</a:t>
            </a:r>
            <a:r>
              <a:rPr sz="2400" spc="310" dirty="0">
                <a:latin typeface="メイリオ" panose="020B0604030504040204" pitchFamily="50" charset="-128"/>
                <a:ea typeface="メイリオ" panose="020B0604030504040204" pitchFamily="50" charset="-128"/>
                <a:cs typeface="MS UI Gothic"/>
              </a:rPr>
              <a:t>ー</a:t>
            </a:r>
            <a:r>
              <a:rPr sz="2400" spc="190" dirty="0">
                <a:latin typeface="メイリオ" panose="020B0604030504040204" pitchFamily="50" charset="-128"/>
                <a:ea typeface="メイリオ" panose="020B0604030504040204" pitchFamily="50" charset="-128"/>
                <a:cs typeface="MS UI Gothic"/>
              </a:rPr>
              <a:t>「</a:t>
            </a:r>
            <a:r>
              <a:rPr sz="2400" spc="375" dirty="0">
                <a:latin typeface="メイリオ" panose="020B0604030504040204" pitchFamily="50" charset="-128"/>
                <a:ea typeface="メイリオ" panose="020B0604030504040204" pitchFamily="50" charset="-128"/>
                <a:cs typeface="MS UI Gothic"/>
              </a:rPr>
              <a:t>設定</a:t>
            </a:r>
            <a:r>
              <a:rPr sz="2400" spc="190" dirty="0">
                <a:latin typeface="メイリオ" panose="020B0604030504040204" pitchFamily="50" charset="-128"/>
                <a:ea typeface="メイリオ" panose="020B0604030504040204" pitchFamily="50" charset="-128"/>
                <a:cs typeface="MS UI Gothic"/>
              </a:rPr>
              <a:t>」</a:t>
            </a:r>
            <a:r>
              <a:rPr sz="2400" spc="375" dirty="0">
                <a:latin typeface="メイリオ" panose="020B0604030504040204" pitchFamily="50" charset="-128"/>
                <a:ea typeface="メイリオ" panose="020B0604030504040204" pitchFamily="50" charset="-128"/>
                <a:cs typeface="MS UI Gothic"/>
              </a:rPr>
              <a:t>→</a:t>
            </a:r>
            <a:r>
              <a:rPr sz="2400" spc="190" dirty="0">
                <a:latin typeface="メイリオ" panose="020B0604030504040204" pitchFamily="50" charset="-128"/>
                <a:ea typeface="メイリオ" panose="020B0604030504040204" pitchFamily="50" charset="-128"/>
                <a:cs typeface="MS UI Gothic"/>
              </a:rPr>
              <a:t>「</a:t>
            </a:r>
            <a:r>
              <a:rPr sz="2400" spc="285" dirty="0">
                <a:latin typeface="メイリオ" panose="020B0604030504040204" pitchFamily="50" charset="-128"/>
                <a:ea typeface="メイリオ" panose="020B0604030504040204" pitchFamily="50" charset="-128"/>
                <a:cs typeface="MS UI Gothic"/>
              </a:rPr>
              <a:t>モ</a:t>
            </a:r>
            <a:r>
              <a:rPr sz="2400" spc="275" dirty="0">
                <a:latin typeface="メイリオ" panose="020B0604030504040204" pitchFamily="50" charset="-128"/>
                <a:ea typeface="メイリオ" panose="020B0604030504040204" pitchFamily="50" charset="-128"/>
                <a:cs typeface="MS UI Gothic"/>
              </a:rPr>
              <a:t>ダ</a:t>
            </a:r>
            <a:r>
              <a:rPr sz="2400" spc="280" dirty="0">
                <a:latin typeface="メイリオ" panose="020B0604030504040204" pitchFamily="50" charset="-128"/>
                <a:ea typeface="メイリオ" panose="020B0604030504040204" pitchFamily="50" charset="-128"/>
                <a:cs typeface="MS UI Gothic"/>
              </a:rPr>
              <a:t>ンツ</a:t>
            </a:r>
            <a:r>
              <a:rPr sz="2400" spc="275" dirty="0">
                <a:latin typeface="メイリオ" panose="020B0604030504040204" pitchFamily="50" charset="-128"/>
                <a:ea typeface="メイリオ" panose="020B0604030504040204" pitchFamily="50" charset="-128"/>
                <a:cs typeface="MS UI Gothic"/>
              </a:rPr>
              <a:t>ー</a:t>
            </a:r>
            <a:r>
              <a:rPr sz="2400" spc="420" dirty="0">
                <a:latin typeface="メイリオ" panose="020B0604030504040204" pitchFamily="50" charset="-128"/>
                <a:ea typeface="メイリオ" panose="020B0604030504040204" pitchFamily="50" charset="-128"/>
                <a:cs typeface="MS UI Gothic"/>
              </a:rPr>
              <a:t>ルセ</a:t>
            </a:r>
            <a:r>
              <a:rPr sz="2400" spc="300" dirty="0">
                <a:latin typeface="メイリオ" panose="020B0604030504040204" pitchFamily="50" charset="-128"/>
                <a:ea typeface="メイリオ" panose="020B0604030504040204" pitchFamily="50" charset="-128"/>
                <a:cs typeface="MS UI Gothic"/>
              </a:rPr>
              <a:t>ッ</a:t>
            </a:r>
            <a:r>
              <a:rPr sz="2400" spc="365" dirty="0">
                <a:latin typeface="メイリオ" panose="020B0604030504040204" pitchFamily="50" charset="-128"/>
                <a:ea typeface="メイリオ" panose="020B0604030504040204" pitchFamily="50" charset="-128"/>
                <a:cs typeface="MS UI Gothic"/>
              </a:rPr>
              <a:t>ト</a:t>
            </a:r>
            <a:r>
              <a:rPr sz="2400" spc="260" dirty="0">
                <a:latin typeface="メイリオ" panose="020B0604030504040204" pitchFamily="50" charset="-128"/>
                <a:ea typeface="メイリオ" panose="020B0604030504040204" pitchFamily="50" charset="-128"/>
                <a:cs typeface="MS UI Gothic"/>
              </a:rPr>
              <a:t>（</a:t>
            </a:r>
            <a:r>
              <a:rPr sz="2400" spc="350" dirty="0">
                <a:latin typeface="メイリオ" panose="020B0604030504040204" pitchFamily="50" charset="-128"/>
                <a:ea typeface="メイリオ" panose="020B0604030504040204" pitchFamily="50" charset="-128"/>
                <a:cs typeface="MS UI Gothic"/>
              </a:rPr>
              <a:t>ア</a:t>
            </a:r>
            <a:r>
              <a:rPr sz="2400" spc="270" dirty="0">
                <a:latin typeface="メイリオ" panose="020B0604030504040204" pitchFamily="50" charset="-128"/>
                <a:ea typeface="メイリオ" panose="020B0604030504040204" pitchFamily="50" charset="-128"/>
                <a:cs typeface="MS UI Gothic"/>
              </a:rPr>
              <a:t>ク</a:t>
            </a:r>
            <a:r>
              <a:rPr sz="2400" spc="320" dirty="0">
                <a:latin typeface="メイリオ" panose="020B0604030504040204" pitchFamily="50" charset="-128"/>
                <a:ea typeface="メイリオ" panose="020B0604030504040204" pitchFamily="50" charset="-128"/>
                <a:cs typeface="MS UI Gothic"/>
              </a:rPr>
              <a:t>セ</a:t>
            </a:r>
            <a:r>
              <a:rPr sz="2400" spc="270" dirty="0">
                <a:latin typeface="メイリオ" panose="020B0604030504040204" pitchFamily="50" charset="-128"/>
                <a:ea typeface="メイリオ" panose="020B0604030504040204" pitchFamily="50" charset="-128"/>
                <a:cs typeface="MS UI Gothic"/>
              </a:rPr>
              <a:t>ラ</a:t>
            </a:r>
            <a:r>
              <a:rPr sz="2400" spc="295" dirty="0">
                <a:latin typeface="メイリオ" panose="020B0604030504040204" pitchFamily="50" charset="-128"/>
                <a:ea typeface="メイリオ" panose="020B0604030504040204" pitchFamily="50" charset="-128"/>
                <a:cs typeface="MS UI Gothic"/>
              </a:rPr>
              <a:t>レ</a:t>
            </a:r>
            <a:r>
              <a:rPr sz="2400" spc="320" dirty="0">
                <a:latin typeface="メイリオ" panose="020B0604030504040204" pitchFamily="50" charset="-128"/>
                <a:ea typeface="メイリオ" panose="020B0604030504040204" pitchFamily="50" charset="-128"/>
                <a:cs typeface="MS UI Gothic"/>
              </a:rPr>
              <a:t>ー</a:t>
            </a:r>
            <a:r>
              <a:rPr sz="2400" spc="270" dirty="0">
                <a:latin typeface="メイリオ" panose="020B0604030504040204" pitchFamily="50" charset="-128"/>
                <a:ea typeface="メイリオ" panose="020B0604030504040204" pitchFamily="50" charset="-128"/>
                <a:cs typeface="MS UI Gothic"/>
              </a:rPr>
              <a:t>タ</a:t>
            </a:r>
            <a:r>
              <a:rPr sz="2400" spc="225" dirty="0">
                <a:latin typeface="メイリオ" panose="020B0604030504040204" pitchFamily="50" charset="-128"/>
                <a:ea typeface="メイリオ" panose="020B0604030504040204" pitchFamily="50" charset="-128"/>
                <a:cs typeface="MS UI Gothic"/>
              </a:rPr>
              <a:t>A）</a:t>
            </a:r>
            <a:r>
              <a:rPr sz="2400" spc="200" dirty="0">
                <a:latin typeface="メイリオ" panose="020B0604030504040204" pitchFamily="50" charset="-128"/>
                <a:ea typeface="メイリオ" panose="020B0604030504040204" pitchFamily="50" charset="-128"/>
                <a:cs typeface="MS UI Gothic"/>
              </a:rPr>
              <a:t>」</a:t>
            </a:r>
            <a:r>
              <a:rPr sz="2400" spc="295" dirty="0">
                <a:latin typeface="メイリオ" panose="020B0604030504040204" pitchFamily="50" charset="-128"/>
                <a:ea typeface="メイリオ" panose="020B0604030504040204" pitchFamily="50" charset="-128"/>
                <a:cs typeface="MS UI Gothic"/>
              </a:rPr>
              <a:t>ま</a:t>
            </a:r>
            <a:r>
              <a:rPr sz="2400" spc="310" dirty="0">
                <a:latin typeface="メイリオ" panose="020B0604030504040204" pitchFamily="50" charset="-128"/>
                <a:ea typeface="メイリオ" panose="020B0604030504040204" pitchFamily="50" charset="-128"/>
                <a:cs typeface="MS UI Gothic"/>
              </a:rPr>
              <a:t>た</a:t>
            </a:r>
            <a:r>
              <a:rPr sz="2400" spc="335" dirty="0">
                <a:latin typeface="メイリオ" panose="020B0604030504040204" pitchFamily="50" charset="-128"/>
                <a:ea typeface="メイリオ" panose="020B0604030504040204" pitchFamily="50" charset="-128"/>
                <a:cs typeface="MS UI Gothic"/>
              </a:rPr>
              <a:t>は</a:t>
            </a:r>
            <a:r>
              <a:rPr sz="2400" spc="200" dirty="0">
                <a:latin typeface="メイリオ" panose="020B0604030504040204" pitchFamily="50" charset="-128"/>
                <a:ea typeface="メイリオ" panose="020B0604030504040204" pitchFamily="50" charset="-128"/>
                <a:cs typeface="MS UI Gothic"/>
              </a:rPr>
              <a:t>（</a:t>
            </a:r>
            <a:r>
              <a:rPr sz="2400" spc="390" dirty="0">
                <a:latin typeface="メイリオ" panose="020B0604030504040204" pitchFamily="50" charset="-128"/>
                <a:ea typeface="メイリオ" panose="020B0604030504040204" pitchFamily="50" charset="-128"/>
                <a:cs typeface="MS UI Gothic"/>
              </a:rPr>
              <a:t>代替</a:t>
            </a:r>
            <a:r>
              <a:rPr sz="2400" spc="200" dirty="0">
                <a:latin typeface="メイリオ" panose="020B0604030504040204" pitchFamily="50" charset="-128"/>
                <a:ea typeface="メイリオ" panose="020B0604030504040204" pitchFamily="50" charset="-128"/>
                <a:cs typeface="MS UI Gothic"/>
              </a:rPr>
              <a:t>c）</a:t>
            </a:r>
            <a:r>
              <a:rPr sz="2400" spc="295" dirty="0">
                <a:latin typeface="メイリオ" panose="020B0604030504040204" pitchFamily="50" charset="-128"/>
                <a:ea typeface="メイリオ" panose="020B0604030504040204" pitchFamily="50" charset="-128"/>
                <a:cs typeface="MS UI Gothic"/>
              </a:rPr>
              <a:t>を</a:t>
            </a:r>
            <a:r>
              <a:rPr sz="2400" spc="390" dirty="0">
                <a:latin typeface="メイリオ" panose="020B0604030504040204" pitchFamily="50" charset="-128"/>
                <a:ea typeface="メイリオ" panose="020B0604030504040204" pitchFamily="50" charset="-128"/>
                <a:cs typeface="MS UI Gothic"/>
              </a:rPr>
              <a:t>選 </a:t>
            </a:r>
            <a:r>
              <a:rPr sz="2400" spc="240" dirty="0">
                <a:latin typeface="メイリオ" panose="020B0604030504040204" pitchFamily="50" charset="-128"/>
                <a:ea typeface="メイリオ" panose="020B0604030504040204" pitchFamily="50" charset="-128"/>
                <a:cs typeface="MS UI Gothic"/>
              </a:rPr>
              <a:t>択</a:t>
            </a:r>
            <a:r>
              <a:rPr sz="2400" spc="175" dirty="0">
                <a:latin typeface="メイリオ" panose="020B0604030504040204" pitchFamily="50" charset="-128"/>
                <a:ea typeface="メイリオ" panose="020B0604030504040204" pitchFamily="50" charset="-128"/>
                <a:cs typeface="MS UI Gothic"/>
              </a:rPr>
              <a:t>し</a:t>
            </a:r>
            <a:r>
              <a:rPr sz="2400" spc="180"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150" dirty="0">
                <a:latin typeface="メイリオ" panose="020B0604030504040204" pitchFamily="50" charset="-128"/>
                <a:ea typeface="メイリオ" panose="020B0604030504040204" pitchFamily="50" charset="-128"/>
                <a:cs typeface="MS UI Gothic"/>
              </a:rPr>
              <a:t>。</a:t>
            </a:r>
            <a:r>
              <a:rPr sz="2400" spc="229" dirty="0">
                <a:latin typeface="メイリオ" panose="020B0604030504040204" pitchFamily="50" charset="-128"/>
                <a:ea typeface="メイリオ" panose="020B0604030504040204" pitchFamily="50" charset="-128"/>
                <a:cs typeface="MS UI Gothic"/>
              </a:rPr>
              <a:t>図</a:t>
            </a:r>
            <a:r>
              <a:rPr sz="2400" spc="114" dirty="0">
                <a:latin typeface="メイリオ" panose="020B0604030504040204" pitchFamily="50" charset="-128"/>
                <a:ea typeface="メイリオ" panose="020B0604030504040204" pitchFamily="50" charset="-128"/>
                <a:cs typeface="MS UI Gothic"/>
              </a:rPr>
              <a:t>9-18</a:t>
            </a:r>
            <a:endParaRPr lang="en-US" altLang="ja-JP" sz="2400" spc="114" dirty="0">
              <a:latin typeface="メイリオ" panose="020B0604030504040204" pitchFamily="50" charset="-128"/>
              <a:ea typeface="メイリオ" panose="020B0604030504040204" pitchFamily="50" charset="-128"/>
              <a:cs typeface="MS UI Gothic"/>
            </a:endParaRPr>
          </a:p>
          <a:p>
            <a:pPr marL="1071563" marR="6350" indent="-317500">
              <a:lnSpc>
                <a:spcPct val="152200"/>
              </a:lnSpc>
              <a:spcBef>
                <a:spcPts val="100"/>
              </a:spcBef>
              <a:tabLst>
                <a:tab pos="357188" algn="l"/>
                <a:tab pos="442913" algn="l"/>
                <a:tab pos="542925" algn="l"/>
                <a:tab pos="985838" algn="l"/>
              </a:tabLst>
            </a:pPr>
            <a:r>
              <a:rPr lang="ja-JP" altLang="en-US" sz="2400" dirty="0">
                <a:latin typeface="メイリオ" panose="020B0604030504040204" pitchFamily="50" charset="-128"/>
                <a:ea typeface="メイリオ" panose="020B0604030504040204" pitchFamily="50" charset="-128"/>
                <a:cs typeface="MS UI Gothic"/>
              </a:rPr>
              <a:t>②	メニューバー「配線」→「インタラクティブルータ設定」と進みます。図</a:t>
            </a:r>
            <a:r>
              <a:rPr lang="en-US" altLang="ja-JP" sz="2400" dirty="0">
                <a:latin typeface="メイリオ" panose="020B0604030504040204" pitchFamily="50" charset="-128"/>
                <a:ea typeface="メイリオ" panose="020B0604030504040204" pitchFamily="50" charset="-128"/>
                <a:cs typeface="MS UI Gothic"/>
              </a:rPr>
              <a:t>9-19</a:t>
            </a:r>
          </a:p>
          <a:p>
            <a:pPr marL="1071563" marR="6350" indent="-317500">
              <a:lnSpc>
                <a:spcPct val="152200"/>
              </a:lnSpc>
              <a:spcBef>
                <a:spcPts val="100"/>
              </a:spcBef>
              <a:tabLst>
                <a:tab pos="357188" algn="l"/>
                <a:tab pos="442913" algn="l"/>
                <a:tab pos="542925" algn="l"/>
                <a:tab pos="985838" algn="l"/>
              </a:tabLst>
            </a:pPr>
            <a:r>
              <a:rPr lang="en-US" altLang="ja-JP" sz="2400" dirty="0">
                <a:latin typeface="メイリオ" panose="020B0604030504040204" pitchFamily="50" charset="-128"/>
                <a:ea typeface="メイリオ" panose="020B0604030504040204" pitchFamily="50" charset="-128"/>
                <a:cs typeface="MS UI Gothic"/>
              </a:rPr>
              <a:t>③	</a:t>
            </a:r>
            <a:r>
              <a:rPr lang="ja-JP" altLang="en-US" sz="2400" dirty="0">
                <a:latin typeface="メイリオ" panose="020B0604030504040204" pitchFamily="50" charset="-128"/>
                <a:ea typeface="メイリオ" panose="020B0604030504040204" pitchFamily="50" charset="-128"/>
                <a:cs typeface="MS UI Gothic"/>
              </a:rPr>
              <a:t>「押しのけ」を選択します。</a:t>
            </a:r>
          </a:p>
          <a:p>
            <a:pPr marL="1071563" marR="6350" indent="-317500">
              <a:lnSpc>
                <a:spcPct val="152200"/>
              </a:lnSpc>
              <a:spcBef>
                <a:spcPts val="100"/>
              </a:spcBef>
              <a:tabLst>
                <a:tab pos="357188" algn="l"/>
                <a:tab pos="442913" algn="l"/>
                <a:tab pos="542925" algn="l"/>
                <a:tab pos="985838" algn="l"/>
              </a:tabLst>
            </a:pPr>
            <a:r>
              <a:rPr lang="ja-JP" altLang="en-US" sz="2400" dirty="0">
                <a:latin typeface="メイリオ" panose="020B0604030504040204" pitchFamily="50" charset="-128"/>
                <a:ea typeface="メイリオ" panose="020B0604030504040204" pitchFamily="50" charset="-128"/>
                <a:cs typeface="MS UI Gothic"/>
              </a:rPr>
              <a:t>④	オプション欄の「自在モード」と「</a:t>
            </a:r>
            <a:r>
              <a:rPr lang="en-US" altLang="ja-JP" sz="2400" dirty="0">
                <a:latin typeface="メイリオ" panose="020B0604030504040204" pitchFamily="50" charset="-128"/>
                <a:ea typeface="メイリオ" panose="020B0604030504040204" pitchFamily="50" charset="-128"/>
                <a:cs typeface="MS UI Gothic"/>
              </a:rPr>
              <a:t>DRC</a:t>
            </a:r>
            <a:r>
              <a:rPr lang="ja-JP" altLang="en-US" sz="2400" dirty="0">
                <a:latin typeface="メイリオ" panose="020B0604030504040204" pitchFamily="50" charset="-128"/>
                <a:ea typeface="メイリオ" panose="020B0604030504040204" pitchFamily="50" charset="-128"/>
                <a:cs typeface="MS UI Gothic"/>
              </a:rPr>
              <a:t>違反を許容する」以外にチェックを入れます。</a:t>
            </a:r>
          </a:p>
          <a:p>
            <a:pPr marL="1071563" marR="6350" indent="-317500">
              <a:lnSpc>
                <a:spcPct val="152200"/>
              </a:lnSpc>
              <a:spcBef>
                <a:spcPts val="100"/>
              </a:spcBef>
              <a:tabLst>
                <a:tab pos="357188" algn="l"/>
                <a:tab pos="442913" algn="l"/>
                <a:tab pos="542925" algn="l"/>
                <a:tab pos="985838" algn="l"/>
              </a:tabLst>
            </a:pPr>
            <a:endParaRPr sz="2400" dirty="0">
              <a:latin typeface="メイリオ" panose="020B0604030504040204" pitchFamily="50" charset="-128"/>
              <a:ea typeface="メイリオ" panose="020B0604030504040204" pitchFamily="50" charset="-128"/>
              <a:cs typeface="MS UI Gothic"/>
            </a:endParaRPr>
          </a:p>
        </p:txBody>
      </p:sp>
      <p:sp>
        <p:nvSpPr>
          <p:cNvPr id="6" name="object 6"/>
          <p:cNvSpPr/>
          <p:nvPr/>
        </p:nvSpPr>
        <p:spPr>
          <a:xfrm>
            <a:off x="9828212" y="5834782"/>
            <a:ext cx="5479812" cy="3891126"/>
          </a:xfrm>
          <a:prstGeom prst="rect">
            <a:avLst/>
          </a:prstGeom>
          <a:blipFill>
            <a:blip r:embed="rId2" cstate="print"/>
            <a:stretch>
              <a:fillRect/>
            </a:stretch>
          </a:blipFill>
        </p:spPr>
        <p:txBody>
          <a:bodyPr wrap="square" lIns="0" tIns="0" rIns="0" bIns="0" rtlCol="0"/>
          <a:lstStyle/>
          <a:p>
            <a:endParaRPr dirty="0"/>
          </a:p>
        </p:txBody>
      </p:sp>
      <p:sp>
        <p:nvSpPr>
          <p:cNvPr id="7" name="object 7"/>
          <p:cNvSpPr txBox="1">
            <a:spLocks noGrp="1"/>
          </p:cNvSpPr>
          <p:nvPr>
            <p:ph type="sldNum" sz="quarter" idx="7"/>
          </p:nvPr>
        </p:nvSpPr>
        <p:spPr>
          <a:xfrm>
            <a:off x="8285956" y="9969508"/>
            <a:ext cx="591077" cy="219291"/>
          </a:xfrm>
          <a:prstGeom prst="rect">
            <a:avLst/>
          </a:prstGeom>
        </p:spPr>
        <p:txBody>
          <a:bodyPr vert="horz" wrap="square" lIns="0" tIns="49530" rIns="0" bIns="0" rtlCol="0">
            <a:spAutoFit/>
          </a:bodyPr>
          <a:lstStyle/>
          <a:p>
            <a:pPr marL="25400">
              <a:spcBef>
                <a:spcPts val="390"/>
              </a:spcBef>
            </a:pPr>
            <a:r>
              <a:rPr spc="170" dirty="0"/>
              <a:t>30</a:t>
            </a:r>
          </a:p>
        </p:txBody>
      </p:sp>
      <p:sp>
        <p:nvSpPr>
          <p:cNvPr id="5" name="object 5"/>
          <p:cNvSpPr/>
          <p:nvPr/>
        </p:nvSpPr>
        <p:spPr>
          <a:xfrm>
            <a:off x="2197734" y="5840711"/>
            <a:ext cx="3810000" cy="3613613"/>
          </a:xfrm>
          <a:prstGeom prst="rect">
            <a:avLst/>
          </a:prstGeom>
          <a:blipFill>
            <a:blip r:embed="rId3" cstate="print"/>
            <a:stretch>
              <a:fillRect/>
            </a:stretch>
          </a:blipFill>
        </p:spPr>
        <p:txBody>
          <a:bodyPr wrap="square" lIns="0" tIns="0" rIns="0" bIns="0" rtlCol="0"/>
          <a:lstStyle/>
          <a:p>
            <a:endParaRPr dirty="0"/>
          </a:p>
        </p:txBody>
      </p:sp>
      <p:sp>
        <p:nvSpPr>
          <p:cNvPr id="8" name="正方形/長方形 7">
            <a:extLst>
              <a:ext uri="{FF2B5EF4-FFF2-40B4-BE49-F238E27FC236}">
                <a16:creationId xmlns:a16="http://schemas.microsoft.com/office/drawing/2014/main" id="{20AFFE1B-1E47-41BB-B454-9FC757450850}"/>
              </a:ext>
            </a:extLst>
          </p:cNvPr>
          <p:cNvSpPr/>
          <p:nvPr/>
        </p:nvSpPr>
        <p:spPr>
          <a:xfrm>
            <a:off x="3375370" y="9454324"/>
            <a:ext cx="1142795" cy="428739"/>
          </a:xfrm>
          <a:prstGeom prst="rect">
            <a:avLst/>
          </a:prstGeom>
        </p:spPr>
        <p:txBody>
          <a:bodyPr wrap="none">
            <a:spAutoFit/>
          </a:bodyPr>
          <a:lstStyle/>
          <a:p>
            <a:pPr>
              <a:spcBef>
                <a:spcPts val="820"/>
              </a:spcBef>
            </a:pPr>
            <a:r>
              <a:rPr lang="ja-JP" altLang="en-US" sz="2400" spc="150" dirty="0">
                <a:latin typeface="メイリオ" panose="020B0604030504040204" pitchFamily="50" charset="-128"/>
                <a:ea typeface="メイリオ" panose="020B0604030504040204" pitchFamily="50" charset="-128"/>
                <a:cs typeface="MS UI Gothic"/>
              </a:rPr>
              <a:t>図</a:t>
            </a:r>
            <a:r>
              <a:rPr lang="en-US" altLang="ja-JP" sz="2400" spc="75" dirty="0">
                <a:latin typeface="メイリオ" panose="020B0604030504040204" pitchFamily="50" charset="-128"/>
                <a:ea typeface="メイリオ" panose="020B0604030504040204" pitchFamily="50" charset="-128"/>
                <a:cs typeface="MS UI Gothic"/>
              </a:rPr>
              <a:t>9-18</a:t>
            </a:r>
            <a:endParaRPr lang="ja-JP" altLang="en-US" sz="2400" dirty="0">
              <a:latin typeface="メイリオ" panose="020B0604030504040204" pitchFamily="50" charset="-128"/>
              <a:ea typeface="メイリオ" panose="020B0604030504040204" pitchFamily="50" charset="-128"/>
              <a:cs typeface="MS UI Gothic"/>
            </a:endParaRPr>
          </a:p>
        </p:txBody>
      </p:sp>
      <p:sp>
        <p:nvSpPr>
          <p:cNvPr id="10" name="正方形/長方形 9">
            <a:extLst>
              <a:ext uri="{FF2B5EF4-FFF2-40B4-BE49-F238E27FC236}">
                <a16:creationId xmlns:a16="http://schemas.microsoft.com/office/drawing/2014/main" id="{26EDEB11-C824-4F99-B6C1-AD762830FF6D}"/>
              </a:ext>
            </a:extLst>
          </p:cNvPr>
          <p:cNvSpPr/>
          <p:nvPr/>
        </p:nvSpPr>
        <p:spPr>
          <a:xfrm>
            <a:off x="10952956" y="9727134"/>
            <a:ext cx="1257075" cy="461665"/>
          </a:xfrm>
          <a:prstGeom prst="rect">
            <a:avLst/>
          </a:prstGeom>
        </p:spPr>
        <p:txBody>
          <a:bodyPr wrap="none">
            <a:spAutoFit/>
          </a:bodyPr>
          <a:lstStyle/>
          <a:p>
            <a:pPr>
              <a:spcBef>
                <a:spcPts val="820"/>
              </a:spcBef>
            </a:pPr>
            <a:r>
              <a:rPr lang="ja-JP" altLang="en-US" sz="2400" spc="150" dirty="0">
                <a:latin typeface="メイリオ" panose="020B0604030504040204" pitchFamily="50" charset="-128"/>
                <a:ea typeface="メイリオ" panose="020B0604030504040204" pitchFamily="50" charset="-128"/>
                <a:cs typeface="MS UI Gothic"/>
              </a:rPr>
              <a:t>図</a:t>
            </a:r>
            <a:r>
              <a:rPr lang="en-US" altLang="ja-JP" sz="2400" spc="75" dirty="0">
                <a:latin typeface="メイリオ" panose="020B0604030504040204" pitchFamily="50" charset="-128"/>
                <a:ea typeface="メイリオ" panose="020B0604030504040204" pitchFamily="50" charset="-128"/>
                <a:cs typeface="MS UI Gothic"/>
              </a:rPr>
              <a:t>9-19</a:t>
            </a:r>
          </a:p>
        </p:txBody>
      </p:sp>
      <p:sp>
        <p:nvSpPr>
          <p:cNvPr id="9" name="スライド番号プレースホルダー 4">
            <a:extLst>
              <a:ext uri="{FF2B5EF4-FFF2-40B4-BE49-F238E27FC236}">
                <a16:creationId xmlns:a16="http://schemas.microsoft.com/office/drawing/2014/main" id="{F1574A8E-A517-41A4-8478-D84593727970}"/>
              </a:ext>
            </a:extLst>
          </p:cNvPr>
          <p:cNvSpPr txBox="1">
            <a:spLocks/>
          </p:cNvSpPr>
          <p:nvPr/>
        </p:nvSpPr>
        <p:spPr>
          <a:xfrm>
            <a:off x="17810956" y="96733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59</a:t>
            </a:fld>
            <a:endParaRPr lang="en-US" altLang="ja-JP" sz="2400" spc="17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0F69063-1F30-4FC5-BE09-D103C102F3B1}"/>
              </a:ext>
            </a:extLst>
          </p:cNvPr>
          <p:cNvSpPr>
            <a:spLocks noGrp="1"/>
          </p:cNvSpPr>
          <p:nvPr>
            <p:ph type="sldNum" sz="quarter" idx="7"/>
          </p:nvPr>
        </p:nvSpPr>
        <p:spPr/>
        <p:txBody>
          <a:bodyPr/>
          <a:lstStyle/>
          <a:p>
            <a:pPr marL="25400">
              <a:spcBef>
                <a:spcPts val="390"/>
              </a:spcBef>
            </a:pPr>
            <a:fld id="{81D60167-4931-47E6-BA6A-407CBD079E47}" type="slidenum">
              <a:rPr lang="en-US" altLang="ja-JP" spc="170" smtClean="0"/>
              <a:pPr marL="25400">
                <a:spcBef>
                  <a:spcPts val="390"/>
                </a:spcBef>
              </a:pPr>
              <a:t>6</a:t>
            </a:fld>
            <a:endParaRPr lang="en-US" altLang="ja-JP" spc="170" dirty="0"/>
          </a:p>
        </p:txBody>
      </p:sp>
      <p:sp>
        <p:nvSpPr>
          <p:cNvPr id="10" name="正方形/長方形 9">
            <a:extLst>
              <a:ext uri="{FF2B5EF4-FFF2-40B4-BE49-F238E27FC236}">
                <a16:creationId xmlns:a16="http://schemas.microsoft.com/office/drawing/2014/main" id="{BF73BC8D-9BB1-4AC7-8644-EB632FB56626}"/>
              </a:ext>
            </a:extLst>
          </p:cNvPr>
          <p:cNvSpPr/>
          <p:nvPr/>
        </p:nvSpPr>
        <p:spPr>
          <a:xfrm>
            <a:off x="1639307" y="1304092"/>
            <a:ext cx="16306800" cy="8402300"/>
          </a:xfrm>
          <a:prstGeom prst="rect">
            <a:avLst/>
          </a:prstGeom>
        </p:spPr>
        <p:txBody>
          <a:bodyPr wrap="square">
            <a:spAutoFit/>
          </a:bodyPr>
          <a:lstStyle/>
          <a:p>
            <a:r>
              <a:rPr lang="ja-JP" altLang="en-US" sz="3600" dirty="0">
                <a:latin typeface="HGP教科書体" panose="02020600000000000000" pitchFamily="18" charset="-128"/>
                <a:ea typeface="HGP教科書体" panose="02020600000000000000" pitchFamily="18" charset="-128"/>
              </a:rPr>
              <a:t>機械系の自動設計ツールとして</a:t>
            </a:r>
            <a:r>
              <a:rPr lang="en-US" altLang="ja-JP" sz="3600" dirty="0">
                <a:latin typeface="HGP教科書体" panose="02020600000000000000" pitchFamily="18" charset="-128"/>
                <a:ea typeface="HGP教科書体" panose="02020600000000000000" pitchFamily="18" charset="-128"/>
              </a:rPr>
              <a:t>CAD/CAM</a:t>
            </a:r>
            <a:r>
              <a:rPr lang="ja-JP" altLang="en-US" sz="3600" dirty="0">
                <a:latin typeface="HGP教科書体" panose="02020600000000000000" pitchFamily="18" charset="-128"/>
                <a:ea typeface="HGP教科書体" panose="02020600000000000000" pitchFamily="18" charset="-128"/>
              </a:rPr>
              <a:t>は、飛行機、船舶、自動車など製造分野の効率化、高精度化が求められて、</a:t>
            </a:r>
            <a:r>
              <a:rPr lang="en-US" altLang="ja-JP" sz="3600" dirty="0">
                <a:latin typeface="HGP教科書体" panose="02020600000000000000" pitchFamily="18" charset="-128"/>
                <a:ea typeface="HGP教科書体" panose="02020600000000000000" pitchFamily="18" charset="-128"/>
              </a:rPr>
              <a:t>1970</a:t>
            </a:r>
            <a:r>
              <a:rPr lang="ja-JP" altLang="en-US" sz="3600" dirty="0">
                <a:latin typeface="HGP教科書体" panose="02020600000000000000" pitchFamily="18" charset="-128"/>
                <a:ea typeface="HGP教科書体" panose="02020600000000000000" pitchFamily="18" charset="-128"/>
              </a:rPr>
              <a:t>年代から開発が進められ大きな成果を上げてきた。</a:t>
            </a:r>
            <a:endParaRPr lang="en-US" altLang="ja-JP" sz="3600" dirty="0">
              <a:latin typeface="HGP教科書体" panose="02020600000000000000" pitchFamily="18" charset="-128"/>
              <a:ea typeface="HGP教科書体" panose="02020600000000000000" pitchFamily="18" charset="-128"/>
            </a:endParaRPr>
          </a:p>
          <a:p>
            <a:r>
              <a:rPr lang="ja-JP" altLang="en-US" sz="3600" dirty="0">
                <a:latin typeface="HGP教科書体" panose="02020600000000000000" pitchFamily="18" charset="-128"/>
                <a:ea typeface="HGP教科書体" panose="02020600000000000000" pitchFamily="18" charset="-128"/>
              </a:rPr>
              <a:t>電子製品分野、</a:t>
            </a:r>
            <a:r>
              <a:rPr lang="en-US" altLang="ja-JP" sz="3600" dirty="0">
                <a:latin typeface="HGP教科書体" panose="02020600000000000000" pitchFamily="18" charset="-128"/>
                <a:ea typeface="HGP教科書体" panose="02020600000000000000" pitchFamily="18" charset="-128"/>
              </a:rPr>
              <a:t>PCB</a:t>
            </a:r>
            <a:r>
              <a:rPr lang="ja-JP" altLang="en-US" sz="3600" dirty="0">
                <a:latin typeface="HGP教科書体" panose="02020600000000000000" pitchFamily="18" charset="-128"/>
                <a:ea typeface="HGP教科書体" panose="02020600000000000000" pitchFamily="18" charset="-128"/>
              </a:rPr>
              <a:t>製造では、回路図と使用部品の仕様書を</a:t>
            </a:r>
            <a:r>
              <a:rPr lang="en-US" altLang="ja-JP" sz="3600" dirty="0">
                <a:latin typeface="HGP教科書体" panose="02020600000000000000" pitchFamily="18" charset="-128"/>
                <a:ea typeface="HGP教科書体" panose="02020600000000000000" pitchFamily="18" charset="-128"/>
              </a:rPr>
              <a:t>PCB</a:t>
            </a:r>
            <a:r>
              <a:rPr lang="ja-JP" altLang="en-US" sz="3600" dirty="0">
                <a:latin typeface="HGP教科書体" panose="02020600000000000000" pitchFamily="18" charset="-128"/>
                <a:ea typeface="HGP教科書体" panose="02020600000000000000" pitchFamily="18" charset="-128"/>
              </a:rPr>
              <a:t>メーカーに渡し発注・依頼すると</a:t>
            </a:r>
            <a:r>
              <a:rPr lang="en-US" altLang="ja-JP" sz="3600" dirty="0">
                <a:latin typeface="HGP教科書体" panose="02020600000000000000" pitchFamily="18" charset="-128"/>
                <a:ea typeface="HGP教科書体" panose="02020600000000000000" pitchFamily="18" charset="-128"/>
              </a:rPr>
              <a:t>PCB</a:t>
            </a:r>
            <a:r>
              <a:rPr lang="ja-JP" altLang="en-US" sz="3600" dirty="0">
                <a:latin typeface="HGP教科書体" panose="02020600000000000000" pitchFamily="18" charset="-128"/>
                <a:ea typeface="HGP教科書体" panose="02020600000000000000" pitchFamily="18" charset="-128"/>
              </a:rPr>
              <a:t>メーカーが独自の</a:t>
            </a:r>
            <a:r>
              <a:rPr lang="en-US" altLang="ja-JP" sz="3600" dirty="0">
                <a:latin typeface="HGP教科書体" panose="02020600000000000000" pitchFamily="18" charset="-128"/>
                <a:ea typeface="HGP教科書体" panose="02020600000000000000" pitchFamily="18" charset="-128"/>
              </a:rPr>
              <a:t>CAD</a:t>
            </a:r>
            <a:r>
              <a:rPr lang="ja-JP" altLang="en-US" sz="3600" dirty="0">
                <a:latin typeface="HGP教科書体" panose="02020600000000000000" pitchFamily="18" charset="-128"/>
                <a:ea typeface="HGP教科書体" panose="02020600000000000000" pitchFamily="18" charset="-128"/>
              </a:rPr>
              <a:t>システム（</a:t>
            </a:r>
            <a:r>
              <a:rPr lang="en-US" altLang="ja-JP" sz="3600" dirty="0">
                <a:latin typeface="HGP教科書体" panose="02020600000000000000" pitchFamily="18" charset="-128"/>
                <a:ea typeface="HGP教科書体" panose="02020600000000000000" pitchFamily="18" charset="-128"/>
              </a:rPr>
              <a:t>CAD</a:t>
            </a:r>
            <a:r>
              <a:rPr lang="ja-JP" altLang="en-US" sz="3600" dirty="0">
                <a:latin typeface="HGP教科書体" panose="02020600000000000000" pitchFamily="18" charset="-128"/>
                <a:ea typeface="HGP教科書体" panose="02020600000000000000" pitchFamily="18" charset="-128"/>
              </a:rPr>
              <a:t>の組み合わせであったたり、統合された高価な</a:t>
            </a:r>
            <a:r>
              <a:rPr lang="en-US" altLang="ja-JP" sz="3600" dirty="0">
                <a:latin typeface="HGP教科書体" panose="02020600000000000000" pitchFamily="18" charset="-128"/>
                <a:ea typeface="HGP教科書体" panose="02020600000000000000" pitchFamily="18" charset="-128"/>
              </a:rPr>
              <a:t>CAD</a:t>
            </a:r>
            <a:r>
              <a:rPr lang="ja-JP" altLang="en-US" sz="3600" dirty="0">
                <a:latin typeface="HGP教科書体" panose="02020600000000000000" pitchFamily="18" charset="-128"/>
                <a:ea typeface="HGP教科書体" panose="02020600000000000000" pitchFamily="18" charset="-128"/>
              </a:rPr>
              <a:t>システム）を使って</a:t>
            </a:r>
            <a:r>
              <a:rPr lang="en-US" altLang="ja-JP" sz="3600" dirty="0">
                <a:latin typeface="HGP教科書体" panose="02020600000000000000" pitchFamily="18" charset="-128"/>
                <a:ea typeface="HGP教科書体" panose="02020600000000000000" pitchFamily="18" charset="-128"/>
              </a:rPr>
              <a:t>PCB</a:t>
            </a:r>
            <a:r>
              <a:rPr lang="ja-JP" altLang="en-US" sz="3600" dirty="0">
                <a:latin typeface="HGP教科書体" panose="02020600000000000000" pitchFamily="18" charset="-128"/>
                <a:ea typeface="HGP教科書体" panose="02020600000000000000" pitchFamily="18" charset="-128"/>
              </a:rPr>
              <a:t>パターンの制作から</a:t>
            </a:r>
            <a:r>
              <a:rPr lang="en-US" altLang="ja-JP" sz="3600" dirty="0">
                <a:latin typeface="HGP教科書体" panose="02020600000000000000" pitchFamily="18" charset="-128"/>
                <a:ea typeface="HGP教科書体" panose="02020600000000000000" pitchFamily="18" charset="-128"/>
              </a:rPr>
              <a:t>PCB</a:t>
            </a:r>
            <a:r>
              <a:rPr lang="ja-JP" altLang="en-US" sz="3600" dirty="0">
                <a:latin typeface="HGP教科書体" panose="02020600000000000000" pitchFamily="18" charset="-128"/>
                <a:ea typeface="HGP教科書体" panose="02020600000000000000" pitchFamily="18" charset="-128"/>
              </a:rPr>
              <a:t>製造まで行ってきた、製品の信頼性や特殊性から長い間、この方法が取られてきたが、パターンの整合性チェックや部品配置の合理性、特性チェックのため多くの時間が割かれていた。安価で高機能な一貫した</a:t>
            </a:r>
            <a:r>
              <a:rPr lang="en-US" altLang="ja-JP" sz="3600" dirty="0">
                <a:latin typeface="HGP教科書体" panose="02020600000000000000" pitchFamily="18" charset="-128"/>
                <a:ea typeface="HGP教科書体" panose="02020600000000000000" pitchFamily="18" charset="-128"/>
              </a:rPr>
              <a:t>CAD</a:t>
            </a:r>
            <a:r>
              <a:rPr lang="ja-JP" altLang="en-US" sz="3600" dirty="0">
                <a:latin typeface="HGP教科書体" panose="02020600000000000000" pitchFamily="18" charset="-128"/>
                <a:ea typeface="HGP教科書体" panose="02020600000000000000" pitchFamily="18" charset="-128"/>
              </a:rPr>
              <a:t>システムでユーザが直接パターン設計ができれば、納期短縮信頼性が上がると考え、</a:t>
            </a:r>
            <a:r>
              <a:rPr lang="en-US" altLang="ja-JP" sz="3600" dirty="0">
                <a:latin typeface="HGP教科書体" panose="02020600000000000000" pitchFamily="18" charset="-128"/>
                <a:ea typeface="HGP教科書体" panose="02020600000000000000" pitchFamily="18" charset="-128"/>
              </a:rPr>
              <a:t>PCB</a:t>
            </a:r>
            <a:r>
              <a:rPr lang="ja-JP" altLang="en-US" sz="3600" dirty="0">
                <a:latin typeface="HGP教科書体" panose="02020600000000000000" pitchFamily="18" charset="-128"/>
                <a:ea typeface="HGP教科書体" panose="02020600000000000000" pitchFamily="18" charset="-128"/>
              </a:rPr>
              <a:t>メーカが個人向けに販路を広げたとき、いくつかの</a:t>
            </a:r>
            <a:r>
              <a:rPr lang="en-US" altLang="ja-JP" sz="3600" dirty="0">
                <a:latin typeface="HGP教科書体" panose="02020600000000000000" pitchFamily="18" charset="-128"/>
                <a:ea typeface="HGP教科書体" panose="02020600000000000000" pitchFamily="18" charset="-128"/>
              </a:rPr>
              <a:t>CAD</a:t>
            </a:r>
            <a:r>
              <a:rPr lang="ja-JP" altLang="en-US" sz="3600" dirty="0">
                <a:latin typeface="HGP教科書体" panose="02020600000000000000" pitchFamily="18" charset="-128"/>
                <a:ea typeface="HGP教科書体" panose="02020600000000000000" pitchFamily="18" charset="-128"/>
              </a:rPr>
              <a:t>メーカが</a:t>
            </a:r>
            <a:r>
              <a:rPr lang="en-US" altLang="ja-JP" sz="3600" dirty="0">
                <a:latin typeface="HGP教科書体" panose="02020600000000000000" pitchFamily="18" charset="-128"/>
                <a:ea typeface="HGP教科書体" panose="02020600000000000000" pitchFamily="18" charset="-128"/>
              </a:rPr>
              <a:t>PCB</a:t>
            </a:r>
            <a:r>
              <a:rPr lang="ja-JP" altLang="en-US" sz="3600" dirty="0">
                <a:latin typeface="HGP教科書体" panose="02020600000000000000" pitchFamily="18" charset="-128"/>
                <a:ea typeface="HGP教科書体" panose="02020600000000000000" pitchFamily="18" charset="-128"/>
              </a:rPr>
              <a:t>メーカーと提携し無料のアートワーク</a:t>
            </a:r>
            <a:r>
              <a:rPr lang="en-US" altLang="ja-JP" sz="3600" dirty="0">
                <a:latin typeface="HGP教科書体" panose="02020600000000000000" pitchFamily="18" charset="-128"/>
                <a:ea typeface="HGP教科書体" panose="02020600000000000000" pitchFamily="18" charset="-128"/>
              </a:rPr>
              <a:t>CAD</a:t>
            </a:r>
            <a:r>
              <a:rPr lang="ja-JP" altLang="en-US" sz="3600" dirty="0">
                <a:latin typeface="HGP教科書体" panose="02020600000000000000" pitchFamily="18" charset="-128"/>
                <a:ea typeface="HGP教科書体" panose="02020600000000000000" pitchFamily="18" charset="-128"/>
              </a:rPr>
              <a:t>の配布をした。ただし、試用制限を設け、部品数やネット数、基板外形などを制限れていた。制限された</a:t>
            </a:r>
            <a:r>
              <a:rPr lang="en-US" altLang="ja-JP" sz="3600" dirty="0">
                <a:latin typeface="HGP教科書体" panose="02020600000000000000" pitchFamily="18" charset="-128"/>
                <a:ea typeface="HGP教科書体" panose="02020600000000000000" pitchFamily="18" charset="-128"/>
              </a:rPr>
              <a:t>CAD</a:t>
            </a:r>
            <a:r>
              <a:rPr lang="ja-JP" altLang="en-US" sz="3600" dirty="0">
                <a:latin typeface="HGP教科書体" panose="02020600000000000000" pitchFamily="18" charset="-128"/>
                <a:ea typeface="HGP教科書体" panose="02020600000000000000" pitchFamily="18" charset="-128"/>
              </a:rPr>
              <a:t>システムから、商業、私用を問わず無制限に使える</a:t>
            </a:r>
            <a:r>
              <a:rPr lang="en-US" altLang="ja-JP" sz="3600" dirty="0">
                <a:latin typeface="HGP教科書体" panose="02020600000000000000" pitchFamily="18" charset="-128"/>
                <a:ea typeface="HGP教科書体" panose="02020600000000000000" pitchFamily="18" charset="-128"/>
              </a:rPr>
              <a:t>CAD</a:t>
            </a:r>
            <a:r>
              <a:rPr lang="ja-JP" altLang="en-US" sz="3600" dirty="0">
                <a:latin typeface="HGP教科書体" panose="02020600000000000000" pitchFamily="18" charset="-128"/>
                <a:ea typeface="HGP教科書体" panose="02020600000000000000" pitchFamily="18" charset="-128"/>
              </a:rPr>
              <a:t>システムが望まれた。それまで回路図の電子化、自動配線ツールなど各分野でオープンソース化が進み、すべてを統合化され、</a:t>
            </a:r>
            <a:r>
              <a:rPr lang="en-US" altLang="ja-JP" sz="3600" dirty="0">
                <a:latin typeface="HGP教科書体" panose="02020600000000000000" pitchFamily="18" charset="-128"/>
                <a:ea typeface="HGP教科書体" panose="02020600000000000000" pitchFamily="18" charset="-128"/>
              </a:rPr>
              <a:t>EDA</a:t>
            </a:r>
            <a:r>
              <a:rPr lang="ja-JP" altLang="en-US" sz="3600" dirty="0">
                <a:latin typeface="HGP教科書体" panose="02020600000000000000" pitchFamily="18" charset="-128"/>
                <a:ea typeface="HGP教科書体" panose="02020600000000000000" pitchFamily="18" charset="-128"/>
              </a:rPr>
              <a:t>が広く利用されている。</a:t>
            </a:r>
            <a:endParaRPr lang="en-US" altLang="ja-JP" sz="3600" dirty="0">
              <a:latin typeface="HGP教科書体" panose="02020600000000000000" pitchFamily="18" charset="-128"/>
              <a:ea typeface="HGP教科書体" panose="02020600000000000000" pitchFamily="18" charset="-128"/>
            </a:endParaRPr>
          </a:p>
          <a:p>
            <a:endParaRPr lang="en-US" altLang="ja-JP" sz="3600" dirty="0">
              <a:latin typeface="HGP教科書体" panose="02020600000000000000" pitchFamily="18" charset="-128"/>
              <a:ea typeface="HGP教科書体" panose="02020600000000000000" pitchFamily="18" charset="-128"/>
            </a:endParaRPr>
          </a:p>
          <a:p>
            <a:r>
              <a:rPr lang="en-US" altLang="ja-JP" sz="3600" dirty="0">
                <a:latin typeface="HGP教科書体" panose="02020600000000000000" pitchFamily="18" charset="-128"/>
                <a:ea typeface="HGP教科書体" panose="02020600000000000000" pitchFamily="18" charset="-128"/>
              </a:rPr>
              <a:t>KICAD</a:t>
            </a:r>
            <a:r>
              <a:rPr lang="ja-JP" altLang="en-US" sz="3600" dirty="0">
                <a:latin typeface="HGP教科書体" panose="02020600000000000000" pitchFamily="18" charset="-128"/>
                <a:ea typeface="HGP教科書体" panose="02020600000000000000" pitchFamily="18" charset="-128"/>
              </a:rPr>
              <a:t>については　</a:t>
            </a:r>
            <a:r>
              <a:rPr lang="en-US" altLang="ja-JP" sz="3600" dirty="0">
                <a:latin typeface="HGP教科書体" panose="02020600000000000000" pitchFamily="18" charset="-128"/>
                <a:ea typeface="HGP教科書体" panose="02020600000000000000" pitchFamily="18" charset="-128"/>
                <a:hlinkClick r:id="rId2"/>
              </a:rPr>
              <a:t>http://wiki.kicad.jp/Kicad_JA</a:t>
            </a:r>
            <a:r>
              <a:rPr lang="ja-JP" altLang="en-US" sz="3600" dirty="0">
                <a:latin typeface="HGP教科書体" panose="02020600000000000000" pitchFamily="18" charset="-128"/>
                <a:ea typeface="HGP教科書体" panose="02020600000000000000" pitchFamily="18" charset="-128"/>
              </a:rPr>
              <a:t>　を参照</a:t>
            </a:r>
            <a:endParaRPr lang="en-US" altLang="ja-JP" sz="3600" dirty="0">
              <a:latin typeface="HGP教科書体" panose="02020600000000000000" pitchFamily="18" charset="-128"/>
              <a:ea typeface="HGP教科書体" panose="02020600000000000000" pitchFamily="18" charset="-128"/>
            </a:endParaRPr>
          </a:p>
        </p:txBody>
      </p:sp>
      <p:sp>
        <p:nvSpPr>
          <p:cNvPr id="11" name="正方形/長方形 10">
            <a:extLst>
              <a:ext uri="{FF2B5EF4-FFF2-40B4-BE49-F238E27FC236}">
                <a16:creationId xmlns:a16="http://schemas.microsoft.com/office/drawing/2014/main" id="{C59DB44E-1993-4E7F-A82E-A9AF23A743D5}"/>
              </a:ext>
            </a:extLst>
          </p:cNvPr>
          <p:cNvSpPr/>
          <p:nvPr/>
        </p:nvSpPr>
        <p:spPr>
          <a:xfrm>
            <a:off x="1427956" y="279122"/>
            <a:ext cx="6083717" cy="707886"/>
          </a:xfrm>
          <a:prstGeom prst="rect">
            <a:avLst/>
          </a:prstGeom>
        </p:spPr>
        <p:txBody>
          <a:bodyPr wrap="none">
            <a:spAutoFit/>
          </a:bodyPr>
          <a:lstStyle/>
          <a:p>
            <a:r>
              <a:rPr lang="ja-JP" altLang="en-US" sz="4000" dirty="0">
                <a:latin typeface="HGｺﾞｼｯｸM" panose="020B0609000000000000" pitchFamily="49" charset="-128"/>
                <a:ea typeface="HGｺﾞｼｯｸM" panose="020B0609000000000000" pitchFamily="49" charset="-128"/>
              </a:rPr>
              <a:t>関連知識　</a:t>
            </a:r>
            <a:r>
              <a:rPr lang="en-US" altLang="ja-JP" sz="4000" dirty="0">
                <a:latin typeface="HGｺﾞｼｯｸM" panose="020B0609000000000000" pitchFamily="49" charset="-128"/>
                <a:ea typeface="HGｺﾞｼｯｸM" panose="020B0609000000000000" pitchFamily="49" charset="-128"/>
              </a:rPr>
              <a:t>EDA</a:t>
            </a:r>
            <a:r>
              <a:rPr lang="ja-JP" altLang="en-US" sz="4000" dirty="0">
                <a:latin typeface="HGｺﾞｼｯｸM" panose="020B0609000000000000" pitchFamily="49" charset="-128"/>
                <a:ea typeface="HGｺﾞｼｯｸM" panose="020B0609000000000000" pitchFamily="49" charset="-128"/>
              </a:rPr>
              <a:t>誕生の経緯</a:t>
            </a:r>
          </a:p>
        </p:txBody>
      </p:sp>
    </p:spTree>
    <p:extLst>
      <p:ext uri="{BB962C8B-B14F-4D97-AF65-F5344CB8AC3E}">
        <p14:creationId xmlns:p14="http://schemas.microsoft.com/office/powerpoint/2010/main" val="171653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435380" y="595312"/>
            <a:ext cx="9822376" cy="7828810"/>
          </a:xfrm>
          <a:prstGeom prst="rect">
            <a:avLst/>
          </a:prstGeom>
        </p:spPr>
        <p:txBody>
          <a:bodyPr vert="horz" wrap="square" lIns="0" tIns="12700" rIns="0" bIns="0" rtlCol="0">
            <a:spAutoFit/>
          </a:bodyPr>
          <a:lstStyle/>
          <a:p>
            <a:pPr marL="12700">
              <a:spcBef>
                <a:spcPts val="100"/>
              </a:spcBef>
            </a:pPr>
            <a:r>
              <a:rPr sz="2400" spc="160" dirty="0">
                <a:latin typeface="メイリオ" panose="020B0604030504040204" pitchFamily="50" charset="-128"/>
                <a:ea typeface="メイリオ" panose="020B0604030504040204" pitchFamily="50" charset="-128"/>
                <a:cs typeface="Microsoft JhengHei"/>
              </a:rPr>
              <a:t>9.11.1.</a:t>
            </a:r>
            <a:r>
              <a:rPr sz="2400" dirty="0">
                <a:latin typeface="メイリオ" panose="020B0604030504040204" pitchFamily="50" charset="-128"/>
                <a:ea typeface="メイリオ" panose="020B0604030504040204" pitchFamily="50" charset="-128"/>
                <a:cs typeface="Microsoft JhengHei"/>
              </a:rPr>
              <a:t>配線を引く</a:t>
            </a:r>
          </a:p>
          <a:p>
            <a:pPr marL="1071563" indent="-528638">
              <a:lnSpc>
                <a:spcPct val="135000"/>
              </a:lnSpc>
              <a:tabLst>
                <a:tab pos="329565" algn="l"/>
              </a:tabLst>
            </a:pPr>
            <a:r>
              <a:rPr sz="2400" dirty="0">
                <a:latin typeface="メイリオ" panose="020B0604030504040204" pitchFamily="50" charset="-128"/>
                <a:ea typeface="メイリオ" panose="020B0604030504040204" pitchFamily="50" charset="-128"/>
                <a:cs typeface="MS UI Gothic"/>
              </a:rPr>
              <a:t>⑤</a:t>
            </a:r>
            <a:r>
              <a:rPr lang="en-US" altLang="ja-JP" sz="2400" dirty="0">
                <a:latin typeface="メイリオ" panose="020B0604030504040204" pitchFamily="50" charset="-128"/>
                <a:ea typeface="メイリオ" panose="020B0604030504040204" pitchFamily="50" charset="-128"/>
                <a:cs typeface="MS UI Gothic"/>
              </a:rPr>
              <a:t> </a:t>
            </a:r>
            <a:r>
              <a:rPr sz="2400" spc="280" dirty="0">
                <a:latin typeface="メイリオ" panose="020B0604030504040204" pitchFamily="50" charset="-128"/>
                <a:ea typeface="メイリオ" panose="020B0604030504040204" pitchFamily="50" charset="-128"/>
                <a:cs typeface="MS UI Gothic"/>
              </a:rPr>
              <a:t>グ</a:t>
            </a:r>
            <a:r>
              <a:rPr sz="2400" spc="215" dirty="0">
                <a:latin typeface="メイリオ" panose="020B0604030504040204" pitchFamily="50" charset="-128"/>
                <a:ea typeface="メイリオ" panose="020B0604030504040204" pitchFamily="50" charset="-128"/>
                <a:cs typeface="MS UI Gothic"/>
              </a:rPr>
              <a:t>リ</a:t>
            </a:r>
            <a:r>
              <a:rPr sz="2400" spc="210" dirty="0">
                <a:latin typeface="メイリオ" panose="020B0604030504040204" pitchFamily="50" charset="-128"/>
                <a:ea typeface="メイリオ" panose="020B0604030504040204" pitchFamily="50" charset="-128"/>
                <a:cs typeface="MS UI Gothic"/>
              </a:rPr>
              <a:t>ッ</a:t>
            </a:r>
            <a:r>
              <a:rPr sz="2400" spc="265" dirty="0">
                <a:latin typeface="メイリオ" panose="020B0604030504040204" pitchFamily="50" charset="-128"/>
                <a:ea typeface="メイリオ" panose="020B0604030504040204" pitchFamily="50" charset="-128"/>
                <a:cs typeface="MS UI Gothic"/>
              </a:rPr>
              <a:t>ド</a:t>
            </a:r>
            <a:r>
              <a:rPr sz="2400" spc="275" dirty="0">
                <a:latin typeface="メイリオ" panose="020B0604030504040204" pitchFamily="50" charset="-128"/>
                <a:ea typeface="メイリオ" panose="020B0604030504040204" pitchFamily="50" charset="-128"/>
                <a:cs typeface="MS UI Gothic"/>
              </a:rPr>
              <a:t>を</a:t>
            </a:r>
            <a:r>
              <a:rPr sz="2400" spc="165" dirty="0">
                <a:latin typeface="メイリオ" panose="020B0604030504040204" pitchFamily="50" charset="-128"/>
                <a:ea typeface="メイリオ" panose="020B0604030504040204" pitchFamily="50" charset="-128"/>
                <a:cs typeface="MS UI Gothic"/>
              </a:rPr>
              <a:t>0.6350mm(25.00mils)</a:t>
            </a:r>
            <a:r>
              <a:rPr sz="2400" spc="285" dirty="0">
                <a:latin typeface="メイリオ" panose="020B0604030504040204" pitchFamily="50" charset="-128"/>
                <a:ea typeface="メイリオ" panose="020B0604030504040204" pitchFamily="50" charset="-128"/>
                <a:cs typeface="MS UI Gothic"/>
              </a:rPr>
              <a:t>に</a:t>
            </a:r>
            <a:r>
              <a:rPr sz="2400" spc="265" dirty="0">
                <a:latin typeface="メイリオ" panose="020B0604030504040204" pitchFamily="50" charset="-128"/>
                <a:ea typeface="メイリオ" panose="020B0604030504040204" pitchFamily="50" charset="-128"/>
                <a:cs typeface="MS UI Gothic"/>
              </a:rPr>
              <a:t>し</a:t>
            </a:r>
            <a:r>
              <a:rPr sz="2400" spc="275"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1071563" indent="-528638">
              <a:lnSpc>
                <a:spcPct val="135000"/>
              </a:lnSpc>
              <a:tabLst>
                <a:tab pos="329565" algn="l"/>
                <a:tab pos="1534160" algn="l"/>
              </a:tabLst>
            </a:pPr>
            <a:r>
              <a:rPr sz="2400" dirty="0">
                <a:latin typeface="メイリオ" panose="020B0604030504040204" pitchFamily="50" charset="-128"/>
                <a:ea typeface="メイリオ" panose="020B0604030504040204" pitchFamily="50" charset="-128"/>
                <a:cs typeface="MS UI Gothic"/>
              </a:rPr>
              <a:t>⑥</a:t>
            </a:r>
            <a:r>
              <a:rPr lang="en-US" altLang="ja-JP" sz="2400" dirty="0">
                <a:latin typeface="メイリオ" panose="020B0604030504040204" pitchFamily="50" charset="-128"/>
                <a:ea typeface="メイリオ" panose="020B0604030504040204" pitchFamily="50" charset="-128"/>
                <a:cs typeface="MS UI Gothic"/>
              </a:rPr>
              <a:t> </a:t>
            </a:r>
            <a:r>
              <a:rPr sz="2400" spc="200" dirty="0" err="1">
                <a:latin typeface="メイリオ" panose="020B0604030504040204" pitchFamily="50" charset="-128"/>
                <a:ea typeface="メイリオ" panose="020B0604030504040204" pitchFamily="50" charset="-128"/>
                <a:cs typeface="MS UI Gothic"/>
              </a:rPr>
              <a:t>右</a:t>
            </a:r>
            <a:r>
              <a:rPr sz="2400" spc="145" dirty="0" err="1">
                <a:latin typeface="メイリオ" panose="020B0604030504040204" pitchFamily="50" charset="-128"/>
                <a:ea typeface="メイリオ" panose="020B0604030504040204" pitchFamily="50" charset="-128"/>
                <a:cs typeface="MS UI Gothic"/>
              </a:rPr>
              <a:t>ツ</a:t>
            </a:r>
            <a:r>
              <a:rPr sz="2400" spc="130" dirty="0" err="1">
                <a:latin typeface="メイリオ" panose="020B0604030504040204" pitchFamily="50" charset="-128"/>
                <a:ea typeface="メイリオ" panose="020B0604030504040204" pitchFamily="50" charset="-128"/>
                <a:cs typeface="MS UI Gothic"/>
              </a:rPr>
              <a:t>ー</a:t>
            </a:r>
            <a:r>
              <a:rPr sz="2400" spc="185" dirty="0" err="1">
                <a:latin typeface="メイリオ" panose="020B0604030504040204" pitchFamily="50" charset="-128"/>
                <a:ea typeface="メイリオ" panose="020B0604030504040204" pitchFamily="50" charset="-128"/>
                <a:cs typeface="MS UI Gothic"/>
              </a:rPr>
              <a:t>ル</a:t>
            </a:r>
            <a:r>
              <a:rPr sz="2400" spc="145" dirty="0" err="1">
                <a:latin typeface="メイリオ" panose="020B0604030504040204" pitchFamily="50" charset="-128"/>
                <a:ea typeface="メイリオ" panose="020B0604030504040204" pitchFamily="50" charset="-128"/>
                <a:cs typeface="MS UI Gothic"/>
              </a:rPr>
              <a:t>バ</a:t>
            </a:r>
            <a:r>
              <a:rPr sz="2400" spc="210" dirty="0">
                <a:latin typeface="メイリオ" panose="020B0604030504040204" pitchFamily="50" charset="-128"/>
                <a:ea typeface="メイリオ" panose="020B0604030504040204" pitchFamily="50" charset="-128"/>
                <a:cs typeface="MS UI Gothic"/>
              </a:rPr>
              <a:t>ー</a:t>
            </a:r>
            <a:r>
              <a:rPr lang="ja-JP" altLang="en-US" sz="2400" spc="210" dirty="0">
                <a:latin typeface="メイリオ" panose="020B0604030504040204" pitchFamily="50" charset="-128"/>
                <a:ea typeface="メイリオ" panose="020B0604030504040204" pitchFamily="50" charset="-128"/>
                <a:cs typeface="MS UI Gothic"/>
              </a:rPr>
              <a:t>　　</a:t>
            </a:r>
            <a:r>
              <a:rPr sz="2400" spc="140" dirty="0">
                <a:latin typeface="メイリオ" panose="020B0604030504040204" pitchFamily="50" charset="-128"/>
                <a:ea typeface="メイリオ" panose="020B0604030504040204" pitchFamily="50" charset="-128"/>
                <a:cs typeface="MS UI Gothic"/>
              </a:rPr>
              <a:t>「</a:t>
            </a:r>
            <a:r>
              <a:rPr sz="2400" spc="280" dirty="0">
                <a:latin typeface="メイリオ" panose="020B0604030504040204" pitchFamily="50" charset="-128"/>
                <a:ea typeface="メイリオ" panose="020B0604030504040204" pitchFamily="50" charset="-128"/>
                <a:cs typeface="MS UI Gothic"/>
              </a:rPr>
              <a:t>配線</a:t>
            </a:r>
            <a:r>
              <a:rPr sz="2400" spc="140" dirty="0">
                <a:latin typeface="メイリオ" panose="020B0604030504040204" pitchFamily="50" charset="-128"/>
                <a:ea typeface="メイリオ" panose="020B0604030504040204" pitchFamily="50" charset="-128"/>
                <a:cs typeface="MS UI Gothic"/>
              </a:rPr>
              <a:t>」</a:t>
            </a:r>
            <a:r>
              <a:rPr sz="2400" spc="210" dirty="0">
                <a:latin typeface="メイリオ" panose="020B0604030504040204" pitchFamily="50" charset="-128"/>
                <a:ea typeface="メイリオ" panose="020B0604030504040204" pitchFamily="50" charset="-128"/>
                <a:cs typeface="MS UI Gothic"/>
              </a:rPr>
              <a:t>を</a:t>
            </a:r>
            <a:r>
              <a:rPr sz="2400" spc="280" dirty="0">
                <a:latin typeface="メイリオ" panose="020B0604030504040204" pitchFamily="50" charset="-128"/>
                <a:ea typeface="メイリオ" panose="020B0604030504040204" pitchFamily="50" charset="-128"/>
                <a:cs typeface="MS UI Gothic"/>
              </a:rPr>
              <a:t>選択</a:t>
            </a:r>
            <a:r>
              <a:rPr sz="2400" spc="200" dirty="0">
                <a:latin typeface="メイリオ" panose="020B0604030504040204" pitchFamily="50" charset="-128"/>
                <a:ea typeface="メイリオ" panose="020B0604030504040204" pitchFamily="50" charset="-128"/>
                <a:cs typeface="MS UI Gothic"/>
              </a:rPr>
              <a:t>し</a:t>
            </a:r>
            <a:r>
              <a:rPr sz="2400" spc="210"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1071563" indent="-528638">
              <a:lnSpc>
                <a:spcPct val="135000"/>
              </a:lnSpc>
            </a:pPr>
            <a:endParaRPr sz="2400" dirty="0">
              <a:latin typeface="メイリオ" panose="020B0604030504040204" pitchFamily="50" charset="-128"/>
              <a:ea typeface="メイリオ" panose="020B0604030504040204" pitchFamily="50" charset="-128"/>
              <a:cs typeface="Times New Roman"/>
            </a:endParaRPr>
          </a:p>
          <a:p>
            <a:pPr marL="1071563" indent="-528638">
              <a:lnSpc>
                <a:spcPct val="135000"/>
              </a:lnSpc>
              <a:tabLst>
                <a:tab pos="329565" algn="l"/>
              </a:tabLst>
            </a:pPr>
            <a:r>
              <a:rPr sz="2400" dirty="0">
                <a:latin typeface="メイリオ" panose="020B0604030504040204" pitchFamily="50" charset="-128"/>
                <a:ea typeface="メイリオ" panose="020B0604030504040204" pitchFamily="50" charset="-128"/>
                <a:cs typeface="MS UI Gothic"/>
              </a:rPr>
              <a:t>⑦</a:t>
            </a:r>
            <a:r>
              <a:rPr sz="2400" spc="575" dirty="0">
                <a:latin typeface="メイリオ" panose="020B0604030504040204" pitchFamily="50" charset="-128"/>
                <a:ea typeface="メイリオ" panose="020B0604030504040204" pitchFamily="50" charset="-128"/>
                <a:cs typeface="MS UI Gothic"/>
              </a:rPr>
              <a:t>「</a:t>
            </a:r>
            <a:r>
              <a:rPr sz="2400" spc="145" dirty="0">
                <a:latin typeface="メイリオ" panose="020B0604030504040204" pitchFamily="50" charset="-128"/>
                <a:ea typeface="メイリオ" panose="020B0604030504040204" pitchFamily="50" charset="-128"/>
                <a:cs typeface="MS UI Gothic"/>
              </a:rPr>
              <a:t>F.Cu</a:t>
            </a:r>
            <a:r>
              <a:rPr sz="2400" spc="220" dirty="0">
                <a:latin typeface="メイリオ" panose="020B0604030504040204" pitchFamily="50" charset="-128"/>
                <a:ea typeface="メイリオ" panose="020B0604030504040204" pitchFamily="50" charset="-128"/>
                <a:cs typeface="MS UI Gothic"/>
              </a:rPr>
              <a:t>」</a:t>
            </a:r>
            <a:r>
              <a:rPr sz="2400" spc="335" dirty="0">
                <a:latin typeface="メイリオ" panose="020B0604030504040204" pitchFamily="50" charset="-128"/>
                <a:ea typeface="メイリオ" panose="020B0604030504040204" pitchFamily="50" charset="-128"/>
                <a:cs typeface="MS UI Gothic"/>
              </a:rPr>
              <a:t>レ</a:t>
            </a:r>
            <a:r>
              <a:rPr sz="2400" spc="270" dirty="0">
                <a:latin typeface="メイリオ" panose="020B0604030504040204" pitchFamily="50" charset="-128"/>
                <a:ea typeface="メイリオ" panose="020B0604030504040204" pitchFamily="50" charset="-128"/>
                <a:cs typeface="MS UI Gothic"/>
              </a:rPr>
              <a:t>イ</a:t>
            </a:r>
            <a:r>
              <a:rPr sz="2400" spc="180" dirty="0">
                <a:latin typeface="メイリオ" panose="020B0604030504040204" pitchFamily="50" charset="-128"/>
                <a:ea typeface="メイリオ" panose="020B0604030504040204" pitchFamily="50" charset="-128"/>
                <a:cs typeface="MS UI Gothic"/>
              </a:rPr>
              <a:t>ヤー</a:t>
            </a:r>
            <a:r>
              <a:rPr sz="2400" spc="165" dirty="0">
                <a:latin typeface="メイリオ" panose="020B0604030504040204" pitchFamily="50" charset="-128"/>
                <a:ea typeface="メイリオ" panose="020B0604030504040204" pitchFamily="50" charset="-128"/>
                <a:cs typeface="MS UI Gothic"/>
              </a:rPr>
              <a:t>を</a:t>
            </a:r>
            <a:r>
              <a:rPr sz="2400" spc="220" dirty="0">
                <a:latin typeface="メイリオ" panose="020B0604030504040204" pitchFamily="50" charset="-128"/>
                <a:ea typeface="メイリオ" panose="020B0604030504040204" pitchFamily="50" charset="-128"/>
                <a:cs typeface="MS UI Gothic"/>
              </a:rPr>
              <a:t>選択</a:t>
            </a:r>
            <a:r>
              <a:rPr sz="2400" spc="160" dirty="0">
                <a:latin typeface="メイリオ" panose="020B0604030504040204" pitchFamily="50" charset="-128"/>
                <a:ea typeface="メイリオ" panose="020B0604030504040204" pitchFamily="50" charset="-128"/>
                <a:cs typeface="MS UI Gothic"/>
              </a:rPr>
              <a:t>し</a:t>
            </a:r>
            <a:r>
              <a:rPr sz="2400" spc="165"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1071563" indent="-528638">
              <a:lnSpc>
                <a:spcPct val="135000"/>
              </a:lnSpc>
              <a:tabLst>
                <a:tab pos="329565" algn="l"/>
              </a:tabLst>
            </a:pPr>
            <a:r>
              <a:rPr sz="2400" dirty="0">
                <a:latin typeface="メイリオ" panose="020B0604030504040204" pitchFamily="50" charset="-128"/>
                <a:ea typeface="メイリオ" panose="020B0604030504040204" pitchFamily="50" charset="-128"/>
                <a:cs typeface="MS UI Gothic"/>
              </a:rPr>
              <a:t>⑧</a:t>
            </a:r>
            <a:r>
              <a:rPr lang="en-US" altLang="ja-JP" sz="2400" dirty="0">
                <a:latin typeface="メイリオ" panose="020B0604030504040204" pitchFamily="50" charset="-128"/>
                <a:ea typeface="メイリオ" panose="020B0604030504040204" pitchFamily="50" charset="-128"/>
                <a:cs typeface="MS UI Gothic"/>
              </a:rPr>
              <a:t> </a:t>
            </a:r>
            <a:r>
              <a:rPr sz="2400" spc="75" dirty="0" err="1">
                <a:latin typeface="メイリオ" panose="020B0604030504040204" pitchFamily="50" charset="-128"/>
                <a:ea typeface="メイリオ" panose="020B0604030504040204" pitchFamily="50" charset="-128"/>
                <a:cs typeface="MS UI Gothic"/>
              </a:rPr>
              <a:t>配線</a:t>
            </a:r>
            <a:r>
              <a:rPr sz="2400" spc="60" dirty="0" err="1">
                <a:latin typeface="メイリオ" panose="020B0604030504040204" pitchFamily="50" charset="-128"/>
                <a:ea typeface="メイリオ" panose="020B0604030504040204" pitchFamily="50" charset="-128"/>
                <a:cs typeface="MS UI Gothic"/>
              </a:rPr>
              <a:t>の</a:t>
            </a:r>
            <a:r>
              <a:rPr sz="2400" spc="20" dirty="0">
                <a:latin typeface="メイリオ" panose="020B0604030504040204" pitchFamily="50" charset="-128"/>
                <a:ea typeface="メイリオ" panose="020B0604030504040204" pitchFamily="50" charset="-128"/>
                <a:cs typeface="MS UI Gothic"/>
              </a:rPr>
              <a:t> </a:t>
            </a:r>
            <a:r>
              <a:rPr sz="2400" dirty="0" err="1">
                <a:latin typeface="メイリオ" panose="020B0604030504040204" pitchFamily="50" charset="-128"/>
                <a:ea typeface="メイリオ" panose="020B0604030504040204" pitchFamily="50" charset="-128"/>
                <a:cs typeface="MS UI Gothic"/>
              </a:rPr>
              <a:t>始点</a:t>
            </a:r>
            <a:r>
              <a:rPr sz="2400" spc="25" dirty="0">
                <a:latin typeface="メイリオ" panose="020B0604030504040204" pitchFamily="50" charset="-128"/>
                <a:ea typeface="メイリオ" panose="020B0604030504040204" pitchFamily="50" charset="-128"/>
                <a:cs typeface="MS UI Gothic"/>
              </a:rPr>
              <a:t> </a:t>
            </a:r>
            <a:r>
              <a:rPr sz="2400" dirty="0">
                <a:latin typeface="メイリオ" panose="020B0604030504040204" pitchFamily="50" charset="-128"/>
                <a:ea typeface="メイリオ" panose="020B0604030504040204" pitchFamily="50" charset="-128"/>
                <a:cs typeface="MS UI Gothic"/>
              </a:rPr>
              <a:t>→</a:t>
            </a:r>
            <a:r>
              <a:rPr sz="2400" spc="25" dirty="0">
                <a:latin typeface="メイリオ" panose="020B0604030504040204" pitchFamily="50" charset="-128"/>
                <a:ea typeface="メイリオ" panose="020B0604030504040204" pitchFamily="50" charset="-128"/>
                <a:cs typeface="MS UI Gothic"/>
              </a:rPr>
              <a:t> </a:t>
            </a:r>
            <a:r>
              <a:rPr sz="2400" dirty="0">
                <a:latin typeface="メイリオ" panose="020B0604030504040204" pitchFamily="50" charset="-128"/>
                <a:ea typeface="メイリオ" panose="020B0604030504040204" pitchFamily="50" charset="-128"/>
                <a:cs typeface="MS UI Gothic"/>
              </a:rPr>
              <a:t>中間点</a:t>
            </a:r>
            <a:r>
              <a:rPr sz="2400" spc="20" dirty="0">
                <a:latin typeface="メイリオ" panose="020B0604030504040204" pitchFamily="50" charset="-128"/>
                <a:ea typeface="メイリオ" panose="020B0604030504040204" pitchFamily="50" charset="-128"/>
                <a:cs typeface="MS UI Gothic"/>
              </a:rPr>
              <a:t> </a:t>
            </a:r>
            <a:r>
              <a:rPr sz="2400" spc="385" dirty="0">
                <a:latin typeface="メイリオ" panose="020B0604030504040204" pitchFamily="50" charset="-128"/>
                <a:ea typeface="メイリオ" panose="020B0604030504040204" pitchFamily="50" charset="-128"/>
                <a:cs typeface="MS UI Gothic"/>
              </a:rPr>
              <a:t>と</a:t>
            </a:r>
            <a:r>
              <a:rPr sz="2400" spc="425" dirty="0">
                <a:latin typeface="メイリオ" panose="020B0604030504040204" pitchFamily="50" charset="-128"/>
                <a:ea typeface="メイリオ" panose="020B0604030504040204" pitchFamily="50" charset="-128"/>
                <a:cs typeface="MS UI Gothic"/>
              </a:rPr>
              <a:t>ク</a:t>
            </a:r>
            <a:r>
              <a:rPr sz="2400" spc="360" dirty="0">
                <a:latin typeface="メイリオ" panose="020B0604030504040204" pitchFamily="50" charset="-128"/>
                <a:ea typeface="メイリオ" panose="020B0604030504040204" pitchFamily="50" charset="-128"/>
                <a:cs typeface="MS UI Gothic"/>
              </a:rPr>
              <a:t>リ</a:t>
            </a:r>
            <a:r>
              <a:rPr sz="2400" spc="355" dirty="0">
                <a:latin typeface="メイリオ" panose="020B0604030504040204" pitchFamily="50" charset="-128"/>
                <a:ea typeface="メイリオ" panose="020B0604030504040204" pitchFamily="50" charset="-128"/>
                <a:cs typeface="MS UI Gothic"/>
              </a:rPr>
              <a:t>ッ</a:t>
            </a:r>
            <a:r>
              <a:rPr sz="2400" spc="425" dirty="0">
                <a:latin typeface="メイリオ" panose="020B0604030504040204" pitchFamily="50" charset="-128"/>
                <a:ea typeface="メイリオ" panose="020B0604030504040204" pitchFamily="50" charset="-128"/>
                <a:cs typeface="MS UI Gothic"/>
              </a:rPr>
              <a:t>ク</a:t>
            </a:r>
            <a:r>
              <a:rPr sz="2400" spc="350" dirty="0">
                <a:latin typeface="メイリオ" panose="020B0604030504040204" pitchFamily="50" charset="-128"/>
                <a:ea typeface="メイリオ" panose="020B0604030504040204" pitchFamily="50" charset="-128"/>
                <a:cs typeface="MS UI Gothic"/>
              </a:rPr>
              <a:t>し</a:t>
            </a:r>
            <a:r>
              <a:rPr sz="2400" spc="140" dirty="0">
                <a:latin typeface="メイリオ" panose="020B0604030504040204" pitchFamily="50" charset="-128"/>
                <a:ea typeface="メイリオ" panose="020B0604030504040204" pitchFamily="50" charset="-128"/>
                <a:cs typeface="MS UI Gothic"/>
              </a:rPr>
              <a:t>て</a:t>
            </a:r>
            <a:r>
              <a:rPr sz="2400" spc="180" dirty="0">
                <a:latin typeface="メイリオ" panose="020B0604030504040204" pitchFamily="50" charset="-128"/>
                <a:ea typeface="メイリオ" panose="020B0604030504040204" pitchFamily="50" charset="-128"/>
                <a:cs typeface="MS UI Gothic"/>
              </a:rPr>
              <a:t>配線</a:t>
            </a:r>
            <a:r>
              <a:rPr sz="2400" spc="135" dirty="0">
                <a:latin typeface="メイリオ" panose="020B0604030504040204" pitchFamily="50" charset="-128"/>
                <a:ea typeface="メイリオ" panose="020B0604030504040204" pitchFamily="50" charset="-128"/>
                <a:cs typeface="MS UI Gothic"/>
              </a:rPr>
              <a:t>を</a:t>
            </a:r>
            <a:r>
              <a:rPr sz="2400" spc="180" dirty="0">
                <a:latin typeface="メイリオ" panose="020B0604030504040204" pitchFamily="50" charset="-128"/>
                <a:ea typeface="メイリオ" panose="020B0604030504040204" pitchFamily="50" charset="-128"/>
                <a:cs typeface="MS UI Gothic"/>
              </a:rPr>
              <a:t>引</a:t>
            </a:r>
            <a:r>
              <a:rPr sz="2400" spc="135" dirty="0">
                <a:latin typeface="メイリオ" panose="020B0604030504040204" pitchFamily="50" charset="-128"/>
                <a:ea typeface="メイリオ" panose="020B0604030504040204" pitchFamily="50" charset="-128"/>
                <a:cs typeface="MS UI Gothic"/>
              </a:rPr>
              <a:t>き</a:t>
            </a:r>
            <a:r>
              <a:rPr sz="2400" spc="180" dirty="0">
                <a:latin typeface="メイリオ" panose="020B0604030504040204" pitchFamily="50" charset="-128"/>
                <a:ea typeface="メイリオ" panose="020B0604030504040204" pitchFamily="50" charset="-128"/>
                <a:cs typeface="MS UI Gothic"/>
              </a:rPr>
              <a:t>回</a:t>
            </a:r>
            <a:r>
              <a:rPr sz="2400" spc="130" dirty="0">
                <a:latin typeface="メイリオ" panose="020B0604030504040204" pitchFamily="50" charset="-128"/>
                <a:ea typeface="メイリオ" panose="020B0604030504040204" pitchFamily="50" charset="-128"/>
                <a:cs typeface="MS UI Gothic"/>
              </a:rPr>
              <a:t>し</a:t>
            </a:r>
            <a:r>
              <a:rPr sz="2400" spc="135"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130" dirty="0">
                <a:latin typeface="メイリオ" panose="020B0604030504040204" pitchFamily="50" charset="-128"/>
                <a:ea typeface="メイリオ" panose="020B0604030504040204" pitchFamily="50" charset="-128"/>
                <a:cs typeface="MS UI Gothic"/>
              </a:rPr>
              <a:t>。</a:t>
            </a:r>
            <a:r>
              <a:rPr sz="2400" spc="195" dirty="0">
                <a:latin typeface="メイリオ" panose="020B0604030504040204" pitchFamily="50" charset="-128"/>
                <a:ea typeface="メイリオ" panose="020B0604030504040204" pitchFamily="50" charset="-128"/>
                <a:cs typeface="MS UI Gothic"/>
              </a:rPr>
              <a:t>図</a:t>
            </a:r>
            <a:r>
              <a:rPr sz="2400" spc="85" dirty="0">
                <a:latin typeface="メイリオ" panose="020B0604030504040204" pitchFamily="50" charset="-128"/>
                <a:ea typeface="メイリオ" panose="020B0604030504040204" pitchFamily="50" charset="-128"/>
                <a:cs typeface="MS UI Gothic"/>
              </a:rPr>
              <a:t>9-20-(a)</a:t>
            </a:r>
            <a:endParaRPr lang="en-US" altLang="ja-JP" sz="2400" spc="85" dirty="0">
              <a:latin typeface="メイリオ" panose="020B0604030504040204" pitchFamily="50" charset="-128"/>
              <a:ea typeface="メイリオ" panose="020B0604030504040204" pitchFamily="50" charset="-128"/>
              <a:cs typeface="MS UI Gothic"/>
            </a:endParaRPr>
          </a:p>
          <a:p>
            <a:pPr marL="1071563" indent="-528638">
              <a:lnSpc>
                <a:spcPct val="135000"/>
              </a:lnSpc>
              <a:tabLst>
                <a:tab pos="329565" algn="l"/>
              </a:tabLst>
            </a:pPr>
            <a:r>
              <a:rPr lang="ja-JP" altLang="en-US" sz="2400" dirty="0">
                <a:latin typeface="メイリオ" panose="020B0604030504040204" pitchFamily="50" charset="-128"/>
                <a:ea typeface="メイリオ" panose="020B0604030504040204" pitchFamily="50" charset="-128"/>
                <a:cs typeface="MS UI Gothic"/>
              </a:rPr>
              <a:t>⑨ 終点をクリックすると配線接続されラッツネストが消えます。上図</a:t>
            </a:r>
            <a:r>
              <a:rPr lang="en-US" altLang="ja-JP" sz="2400" dirty="0">
                <a:latin typeface="メイリオ" panose="020B0604030504040204" pitchFamily="50" charset="-128"/>
                <a:ea typeface="メイリオ" panose="020B0604030504040204" pitchFamily="50" charset="-128"/>
                <a:cs typeface="MS UI Gothic"/>
              </a:rPr>
              <a:t>9-16-(b) </a:t>
            </a:r>
          </a:p>
          <a:p>
            <a:pPr marL="1071563" indent="-528638">
              <a:lnSpc>
                <a:spcPct val="135000"/>
              </a:lnSpc>
              <a:tabLst>
                <a:tab pos="329565" algn="l"/>
              </a:tabLst>
            </a:pPr>
            <a:r>
              <a:rPr lang="en-US" altLang="ja-JP" sz="2400" dirty="0">
                <a:latin typeface="メイリオ" panose="020B0604030504040204" pitchFamily="50" charset="-128"/>
                <a:ea typeface="メイリオ" panose="020B0604030504040204" pitchFamily="50" charset="-128"/>
                <a:cs typeface="MS UI Gothic"/>
              </a:rPr>
              <a:t>⑩ </a:t>
            </a:r>
            <a:r>
              <a:rPr lang="ja-JP" altLang="en-US" sz="2400" dirty="0">
                <a:latin typeface="メイリオ" panose="020B0604030504040204" pitchFamily="50" charset="-128"/>
                <a:ea typeface="メイリオ" panose="020B0604030504040204" pitchFamily="50" charset="-128"/>
                <a:cs typeface="MS UI Gothic"/>
              </a:rPr>
              <a:t>配線は他の配線や端子と接触したり交差したりしないよう基板の</a:t>
            </a:r>
            <a:r>
              <a:rPr lang="en-US" altLang="ja-JP" sz="2400" dirty="0">
                <a:latin typeface="メイリオ" panose="020B0604030504040204" pitchFamily="50" charset="-128"/>
                <a:ea typeface="メイリオ" panose="020B0604030504040204" pitchFamily="50" charset="-128"/>
                <a:cs typeface="MS UI Gothic"/>
              </a:rPr>
              <a:t>Front</a:t>
            </a:r>
            <a:r>
              <a:rPr lang="ja-JP" altLang="en-US" sz="2400" dirty="0">
                <a:latin typeface="メイリオ" panose="020B0604030504040204" pitchFamily="50" charset="-128"/>
                <a:ea typeface="メイリオ" panose="020B0604030504040204" pitchFamily="50" charset="-128"/>
                <a:cs typeface="MS UI Gothic"/>
              </a:rPr>
              <a:t>面（</a:t>
            </a:r>
            <a:r>
              <a:rPr lang="en-US" altLang="ja-JP" sz="2400" dirty="0" err="1">
                <a:latin typeface="メイリオ" panose="020B0604030504040204" pitchFamily="50" charset="-128"/>
                <a:ea typeface="メイリオ" panose="020B0604030504040204" pitchFamily="50" charset="-128"/>
                <a:cs typeface="MS UI Gothic"/>
              </a:rPr>
              <a:t>F.Cu</a:t>
            </a:r>
            <a:r>
              <a:rPr lang="ja-JP" altLang="en-US" sz="2400" dirty="0">
                <a:latin typeface="メイリオ" panose="020B0604030504040204" pitchFamily="50" charset="-128"/>
                <a:ea typeface="メイリオ" panose="020B0604030504040204" pitchFamily="50" charset="-128"/>
                <a:cs typeface="MS UI Gothic"/>
              </a:rPr>
              <a:t>）や</a:t>
            </a:r>
            <a:r>
              <a:rPr lang="en-US" altLang="ja-JP" sz="2400" dirty="0">
                <a:latin typeface="メイリオ" panose="020B0604030504040204" pitchFamily="50" charset="-128"/>
                <a:ea typeface="メイリオ" panose="020B0604030504040204" pitchFamily="50" charset="-128"/>
                <a:cs typeface="MS UI Gothic"/>
              </a:rPr>
              <a:t>Back</a:t>
            </a:r>
            <a:r>
              <a:rPr lang="ja-JP" altLang="en-US" sz="2400" dirty="0">
                <a:latin typeface="メイリオ" panose="020B0604030504040204" pitchFamily="50" charset="-128"/>
                <a:ea typeface="メイリオ" panose="020B0604030504040204" pitchFamily="50" charset="-128"/>
                <a:cs typeface="MS UI Gothic"/>
              </a:rPr>
              <a:t>面</a:t>
            </a:r>
          </a:p>
          <a:p>
            <a:pPr marL="800100">
              <a:lnSpc>
                <a:spcPct val="135000"/>
              </a:lnSpc>
              <a:tabLst>
                <a:tab pos="329565" algn="l"/>
              </a:tabLst>
            </a:pPr>
            <a:r>
              <a:rPr lang="ja-JP" altLang="en-US" sz="2400" dirty="0">
                <a:latin typeface="メイリオ" panose="020B0604030504040204" pitchFamily="50" charset="-128"/>
                <a:ea typeface="メイリオ" panose="020B0604030504040204" pitchFamily="50" charset="-128"/>
                <a:cs typeface="MS UI Gothic"/>
              </a:rPr>
              <a:t>（</a:t>
            </a:r>
            <a:r>
              <a:rPr lang="en-US" altLang="ja-JP" sz="2400" dirty="0" err="1">
                <a:latin typeface="メイリオ" panose="020B0604030504040204" pitchFamily="50" charset="-128"/>
                <a:ea typeface="メイリオ" panose="020B0604030504040204" pitchFamily="50" charset="-128"/>
                <a:cs typeface="MS UI Gothic"/>
              </a:rPr>
              <a:t>B.Cu</a:t>
            </a:r>
            <a:r>
              <a:rPr lang="ja-JP" altLang="en-US" sz="2400" dirty="0">
                <a:latin typeface="メイリオ" panose="020B0604030504040204" pitchFamily="50" charset="-128"/>
                <a:ea typeface="メイリオ" panose="020B0604030504040204" pitchFamily="50" charset="-128"/>
                <a:cs typeface="MS UI Gothic"/>
              </a:rPr>
              <a:t>）をうまく選択して引き回します。</a:t>
            </a:r>
          </a:p>
          <a:p>
            <a:pPr marL="800100">
              <a:lnSpc>
                <a:spcPct val="135000"/>
              </a:lnSpc>
              <a:tabLst>
                <a:tab pos="329565" algn="l"/>
              </a:tabLst>
            </a:pPr>
            <a:r>
              <a:rPr lang="en-US" altLang="ja-JP" sz="2400" dirty="0">
                <a:latin typeface="メイリオ" panose="020B0604030504040204" pitchFamily="50" charset="-128"/>
                <a:ea typeface="メイリオ" panose="020B0604030504040204" pitchFamily="50" charset="-128"/>
                <a:cs typeface="MS UI Gothic"/>
              </a:rPr>
              <a:t>※ Front</a:t>
            </a:r>
            <a:r>
              <a:rPr lang="ja-JP" altLang="en-US" sz="2400" dirty="0">
                <a:latin typeface="メイリオ" panose="020B0604030504040204" pitchFamily="50" charset="-128"/>
                <a:ea typeface="メイリオ" panose="020B0604030504040204" pitchFamily="50" charset="-128"/>
                <a:cs typeface="MS UI Gothic"/>
              </a:rPr>
              <a:t>面を</a:t>
            </a:r>
            <a:r>
              <a:rPr lang="en-US" altLang="ja-JP" sz="2400" dirty="0">
                <a:latin typeface="メイリオ" panose="020B0604030504040204" pitchFamily="50" charset="-128"/>
                <a:ea typeface="メイリオ" panose="020B0604030504040204" pitchFamily="50" charset="-128"/>
                <a:cs typeface="MS UI Gothic"/>
              </a:rPr>
              <a:t>Top</a:t>
            </a:r>
            <a:r>
              <a:rPr lang="ja-JP" altLang="en-US" sz="2400" dirty="0">
                <a:latin typeface="メイリオ" panose="020B0604030504040204" pitchFamily="50" charset="-128"/>
                <a:ea typeface="メイリオ" panose="020B0604030504040204" pitchFamily="50" charset="-128"/>
                <a:cs typeface="MS UI Gothic"/>
              </a:rPr>
              <a:t>面，</a:t>
            </a:r>
            <a:r>
              <a:rPr lang="en-US" altLang="ja-JP" sz="2400" dirty="0">
                <a:latin typeface="メイリオ" panose="020B0604030504040204" pitchFamily="50" charset="-128"/>
                <a:ea typeface="メイリオ" panose="020B0604030504040204" pitchFamily="50" charset="-128"/>
                <a:cs typeface="MS UI Gothic"/>
              </a:rPr>
              <a:t>Back</a:t>
            </a:r>
            <a:r>
              <a:rPr lang="ja-JP" altLang="en-US" sz="2400" dirty="0">
                <a:latin typeface="メイリオ" panose="020B0604030504040204" pitchFamily="50" charset="-128"/>
                <a:ea typeface="メイリオ" panose="020B0604030504040204" pitchFamily="50" charset="-128"/>
                <a:cs typeface="MS UI Gothic"/>
              </a:rPr>
              <a:t>面を</a:t>
            </a:r>
            <a:r>
              <a:rPr lang="en-US" altLang="ja-JP" sz="2400" dirty="0">
                <a:latin typeface="メイリオ" panose="020B0604030504040204" pitchFamily="50" charset="-128"/>
                <a:ea typeface="メイリオ" panose="020B0604030504040204" pitchFamily="50" charset="-128"/>
                <a:cs typeface="MS UI Gothic"/>
              </a:rPr>
              <a:t>Bottom</a:t>
            </a:r>
            <a:r>
              <a:rPr lang="ja-JP" altLang="en-US" sz="2400" dirty="0">
                <a:latin typeface="メイリオ" panose="020B0604030504040204" pitchFamily="50" charset="-128"/>
                <a:ea typeface="メイリオ" panose="020B0604030504040204" pitchFamily="50" charset="-128"/>
                <a:cs typeface="MS UI Gothic"/>
              </a:rPr>
              <a:t>面と呼ぶことがあります。</a:t>
            </a:r>
          </a:p>
          <a:p>
            <a:pPr marL="1071563" indent="-528638">
              <a:lnSpc>
                <a:spcPct val="135000"/>
              </a:lnSpc>
              <a:tabLst>
                <a:tab pos="329565" algn="l"/>
              </a:tabLst>
            </a:pPr>
            <a:r>
              <a:rPr lang="ja-JP" altLang="en-US" sz="2400" dirty="0">
                <a:latin typeface="メイリオ" panose="020B0604030504040204" pitchFamily="50" charset="-128"/>
                <a:ea typeface="メイリオ" panose="020B0604030504040204" pitchFamily="50" charset="-128"/>
                <a:cs typeface="MS UI Gothic"/>
              </a:rPr>
              <a:t>⑪	既存の配線を適切に動かして手動配線を通す「押しのけ配線」機能があります。既存の配線 に手動配線の先端を近づけると既存の配線が押しのけられます。図</a:t>
            </a:r>
            <a:r>
              <a:rPr lang="en-US" altLang="ja-JP" sz="2400" dirty="0">
                <a:latin typeface="メイリオ" panose="020B0604030504040204" pitchFamily="50" charset="-128"/>
                <a:ea typeface="メイリオ" panose="020B0604030504040204" pitchFamily="50" charset="-128"/>
                <a:cs typeface="MS UI Gothic"/>
              </a:rPr>
              <a:t>9-21</a:t>
            </a:r>
            <a:endParaRPr sz="2400" dirty="0">
              <a:latin typeface="メイリオ" panose="020B0604030504040204" pitchFamily="50" charset="-128"/>
              <a:ea typeface="メイリオ" panose="020B0604030504040204" pitchFamily="50" charset="-128"/>
              <a:cs typeface="MS UI Gothic"/>
            </a:endParaRPr>
          </a:p>
        </p:txBody>
      </p:sp>
      <p:sp>
        <p:nvSpPr>
          <p:cNvPr id="5" name="object 5"/>
          <p:cNvSpPr/>
          <p:nvPr/>
        </p:nvSpPr>
        <p:spPr>
          <a:xfrm>
            <a:off x="3637756" y="1536700"/>
            <a:ext cx="457200" cy="441959"/>
          </a:xfrm>
          <a:prstGeom prst="rect">
            <a:avLst/>
          </a:prstGeom>
          <a:blipFill>
            <a:blip r:embed="rId2" cstate="print"/>
            <a:stretch>
              <a:fillRect/>
            </a:stretch>
          </a:blipFill>
        </p:spPr>
        <p:txBody>
          <a:bodyPr wrap="square" lIns="0" tIns="0" rIns="0" bIns="0" rtlCol="0"/>
          <a:lstStyle/>
          <a:p>
            <a:endParaRPr dirty="0"/>
          </a:p>
        </p:txBody>
      </p:sp>
      <p:sp>
        <p:nvSpPr>
          <p:cNvPr id="8" name="object 8"/>
          <p:cNvSpPr txBox="1">
            <a:spLocks noGrp="1"/>
          </p:cNvSpPr>
          <p:nvPr>
            <p:ph type="sldNum" sz="quarter" idx="7"/>
          </p:nvPr>
        </p:nvSpPr>
        <p:spPr>
          <a:xfrm>
            <a:off x="7981156" y="9457204"/>
            <a:ext cx="591077" cy="219291"/>
          </a:xfrm>
          <a:prstGeom prst="rect">
            <a:avLst/>
          </a:prstGeom>
        </p:spPr>
        <p:txBody>
          <a:bodyPr vert="horz" wrap="square" lIns="0" tIns="49530" rIns="0" bIns="0" rtlCol="0">
            <a:spAutoFit/>
          </a:bodyPr>
          <a:lstStyle/>
          <a:p>
            <a:pPr marL="25400">
              <a:spcBef>
                <a:spcPts val="390"/>
              </a:spcBef>
            </a:pPr>
            <a:r>
              <a:rPr spc="170" dirty="0"/>
              <a:t>31</a:t>
            </a:r>
          </a:p>
        </p:txBody>
      </p:sp>
      <p:grpSp>
        <p:nvGrpSpPr>
          <p:cNvPr id="13" name="グループ化 12">
            <a:extLst>
              <a:ext uri="{FF2B5EF4-FFF2-40B4-BE49-F238E27FC236}">
                <a16:creationId xmlns:a16="http://schemas.microsoft.com/office/drawing/2014/main" id="{BC1A64AD-0F89-4F4C-9CC9-07DFB8264F84}"/>
              </a:ext>
            </a:extLst>
          </p:cNvPr>
          <p:cNvGrpSpPr/>
          <p:nvPr/>
        </p:nvGrpSpPr>
        <p:grpSpPr>
          <a:xfrm>
            <a:off x="11958883" y="774700"/>
            <a:ext cx="6309273" cy="3700092"/>
            <a:chOff x="787700" y="4188648"/>
            <a:chExt cx="5782177" cy="3350104"/>
          </a:xfrm>
        </p:grpSpPr>
        <p:sp>
          <p:nvSpPr>
            <p:cNvPr id="6" name="object 6"/>
            <p:cNvSpPr/>
            <p:nvPr/>
          </p:nvSpPr>
          <p:spPr>
            <a:xfrm>
              <a:off x="787700" y="4188648"/>
              <a:ext cx="5782177" cy="2870977"/>
            </a:xfrm>
            <a:prstGeom prst="rect">
              <a:avLst/>
            </a:prstGeom>
            <a:blipFill>
              <a:blip r:embed="rId3" cstate="print"/>
              <a:stretch>
                <a:fillRect/>
              </a:stretch>
            </a:blipFill>
          </p:spPr>
          <p:txBody>
            <a:bodyPr wrap="square" lIns="0" tIns="0" rIns="0" bIns="0" rtlCol="0"/>
            <a:lstStyle/>
            <a:p>
              <a:endParaRPr dirty="0"/>
            </a:p>
          </p:txBody>
        </p:sp>
        <p:sp>
          <p:nvSpPr>
            <p:cNvPr id="9" name="正方形/長方形 8">
              <a:extLst>
                <a:ext uri="{FF2B5EF4-FFF2-40B4-BE49-F238E27FC236}">
                  <a16:creationId xmlns:a16="http://schemas.microsoft.com/office/drawing/2014/main" id="{95B6BFB9-3FD6-4A2F-9B37-73C920571135}"/>
                </a:ext>
              </a:extLst>
            </p:cNvPr>
            <p:cNvSpPr/>
            <p:nvPr/>
          </p:nvSpPr>
          <p:spPr>
            <a:xfrm>
              <a:off x="3050250" y="7077087"/>
              <a:ext cx="1257075" cy="461665"/>
            </a:xfrm>
            <a:prstGeom prst="rect">
              <a:avLst/>
            </a:prstGeom>
          </p:spPr>
          <p:txBody>
            <a:bodyPr wrap="none">
              <a:spAutoFit/>
            </a:bodyPr>
            <a:lstStyle/>
            <a:p>
              <a:pPr algn="ctr">
                <a:spcBef>
                  <a:spcPts val="820"/>
                </a:spcBef>
              </a:pPr>
              <a:r>
                <a:rPr lang="ja-JP" altLang="en-US" sz="2400" spc="150" dirty="0">
                  <a:latin typeface="メイリオ" panose="020B0604030504040204" pitchFamily="50" charset="-128"/>
                  <a:ea typeface="メイリオ" panose="020B0604030504040204" pitchFamily="50" charset="-128"/>
                  <a:cs typeface="MS UI Gothic"/>
                </a:rPr>
                <a:t>図</a:t>
              </a:r>
              <a:r>
                <a:rPr lang="en-US" altLang="ja-JP" sz="2400" spc="75" dirty="0">
                  <a:latin typeface="メイリオ" panose="020B0604030504040204" pitchFamily="50" charset="-128"/>
                  <a:ea typeface="メイリオ" panose="020B0604030504040204" pitchFamily="50" charset="-128"/>
                  <a:cs typeface="MS UI Gothic"/>
                </a:rPr>
                <a:t>9-20</a:t>
              </a:r>
              <a:endParaRPr lang="ja-JP" altLang="en-US" sz="2400" dirty="0">
                <a:latin typeface="メイリオ" panose="020B0604030504040204" pitchFamily="50" charset="-128"/>
                <a:ea typeface="メイリオ" panose="020B0604030504040204" pitchFamily="50" charset="-128"/>
                <a:cs typeface="MS UI Gothic"/>
              </a:endParaRPr>
            </a:p>
          </p:txBody>
        </p:sp>
      </p:grpSp>
      <p:grpSp>
        <p:nvGrpSpPr>
          <p:cNvPr id="12" name="グループ化 11">
            <a:extLst>
              <a:ext uri="{FF2B5EF4-FFF2-40B4-BE49-F238E27FC236}">
                <a16:creationId xmlns:a16="http://schemas.microsoft.com/office/drawing/2014/main" id="{007DA555-2AE3-4C54-B3D1-EEA1D338441B}"/>
              </a:ext>
            </a:extLst>
          </p:cNvPr>
          <p:cNvGrpSpPr/>
          <p:nvPr/>
        </p:nvGrpSpPr>
        <p:grpSpPr>
          <a:xfrm>
            <a:off x="11948066" y="4813300"/>
            <a:ext cx="6320089" cy="3903577"/>
            <a:chOff x="7371556" y="5641087"/>
            <a:chExt cx="5803812" cy="3370177"/>
          </a:xfrm>
        </p:grpSpPr>
        <p:sp>
          <p:nvSpPr>
            <p:cNvPr id="7" name="object 7"/>
            <p:cNvSpPr/>
            <p:nvPr/>
          </p:nvSpPr>
          <p:spPr>
            <a:xfrm>
              <a:off x="7371556" y="5641087"/>
              <a:ext cx="5803812" cy="2872000"/>
            </a:xfrm>
            <a:prstGeom prst="rect">
              <a:avLst/>
            </a:prstGeom>
            <a:blipFill>
              <a:blip r:embed="rId4" cstate="print"/>
              <a:stretch>
                <a:fillRect/>
              </a:stretch>
            </a:blipFill>
          </p:spPr>
          <p:txBody>
            <a:bodyPr wrap="square" lIns="0" tIns="0" rIns="0" bIns="0" rtlCol="0"/>
            <a:lstStyle/>
            <a:p>
              <a:endParaRPr dirty="0"/>
            </a:p>
          </p:txBody>
        </p:sp>
        <p:sp>
          <p:nvSpPr>
            <p:cNvPr id="11" name="正方形/長方形 10">
              <a:extLst>
                <a:ext uri="{FF2B5EF4-FFF2-40B4-BE49-F238E27FC236}">
                  <a16:creationId xmlns:a16="http://schemas.microsoft.com/office/drawing/2014/main" id="{A7FF8BBC-4553-49A6-B30C-05AE980E5538}"/>
                </a:ext>
              </a:extLst>
            </p:cNvPr>
            <p:cNvSpPr/>
            <p:nvPr/>
          </p:nvSpPr>
          <p:spPr>
            <a:xfrm>
              <a:off x="9644924" y="8549599"/>
              <a:ext cx="1257075" cy="461665"/>
            </a:xfrm>
            <a:prstGeom prst="rect">
              <a:avLst/>
            </a:prstGeom>
          </p:spPr>
          <p:txBody>
            <a:bodyPr wrap="none">
              <a:spAutoFit/>
            </a:bodyPr>
            <a:lstStyle/>
            <a:p>
              <a:pPr algn="ctr">
                <a:spcBef>
                  <a:spcPts val="820"/>
                </a:spcBef>
              </a:pPr>
              <a:r>
                <a:rPr lang="ja-JP" altLang="en-US" sz="2400" spc="150" dirty="0">
                  <a:latin typeface="メイリオ" panose="020B0604030504040204" pitchFamily="50" charset="-128"/>
                  <a:ea typeface="メイリオ" panose="020B0604030504040204" pitchFamily="50" charset="-128"/>
                  <a:cs typeface="MS UI Gothic"/>
                </a:rPr>
                <a:t>図</a:t>
              </a:r>
              <a:r>
                <a:rPr lang="en-US" altLang="ja-JP" sz="2400" spc="75" dirty="0">
                  <a:latin typeface="メイリオ" panose="020B0604030504040204" pitchFamily="50" charset="-128"/>
                  <a:ea typeface="メイリオ" panose="020B0604030504040204" pitchFamily="50" charset="-128"/>
                  <a:cs typeface="MS UI Gothic"/>
                </a:rPr>
                <a:t>9-21</a:t>
              </a:r>
              <a:endParaRPr lang="ja-JP" altLang="en-US" sz="2400" dirty="0">
                <a:latin typeface="メイリオ" panose="020B0604030504040204" pitchFamily="50" charset="-128"/>
                <a:ea typeface="メイリオ" panose="020B0604030504040204" pitchFamily="50" charset="-128"/>
                <a:cs typeface="MS UI Gothic"/>
              </a:endParaRPr>
            </a:p>
          </p:txBody>
        </p:sp>
      </p:grpSp>
      <p:sp>
        <p:nvSpPr>
          <p:cNvPr id="14" name="スライド番号プレースホルダー 4">
            <a:extLst>
              <a:ext uri="{FF2B5EF4-FFF2-40B4-BE49-F238E27FC236}">
                <a16:creationId xmlns:a16="http://schemas.microsoft.com/office/drawing/2014/main" id="{4C3BDDC7-326B-4780-ACBD-EEEC7FAB8632}"/>
              </a:ext>
            </a:extLst>
          </p:cNvPr>
          <p:cNvSpPr txBox="1">
            <a:spLocks/>
          </p:cNvSpPr>
          <p:nvPr/>
        </p:nvSpPr>
        <p:spPr>
          <a:xfrm>
            <a:off x="17810956" y="96733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60</a:t>
            </a:fld>
            <a:endParaRPr lang="en-US" altLang="ja-JP" sz="2400" spc="17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089719" y="546100"/>
            <a:ext cx="13511438" cy="4415440"/>
          </a:xfrm>
          <a:prstGeom prst="rect">
            <a:avLst/>
          </a:prstGeom>
        </p:spPr>
        <p:txBody>
          <a:bodyPr vert="horz" wrap="square" lIns="0" tIns="12700" rIns="0" bIns="0" rtlCol="0">
            <a:spAutoFit/>
          </a:bodyPr>
          <a:lstStyle/>
          <a:p>
            <a:pPr marL="330200" marR="5080" indent="-317500">
              <a:lnSpc>
                <a:spcPct val="152200"/>
              </a:lnSpc>
              <a:spcBef>
                <a:spcPts val="100"/>
              </a:spcBef>
              <a:tabLst>
                <a:tab pos="329565" algn="l"/>
              </a:tabLst>
            </a:pPr>
            <a:r>
              <a:rPr sz="2400" dirty="0">
                <a:latin typeface="メイリオ" panose="020B0604030504040204" pitchFamily="50" charset="-128"/>
                <a:ea typeface="メイリオ" panose="020B0604030504040204" pitchFamily="50" charset="-128"/>
                <a:cs typeface="MS UI Gothic"/>
              </a:rPr>
              <a:t>⑫</a:t>
            </a:r>
            <a:r>
              <a:rPr lang="en-US" altLang="ja-JP" sz="2400" dirty="0">
                <a:latin typeface="メイリオ" panose="020B0604030504040204" pitchFamily="50" charset="-128"/>
                <a:ea typeface="メイリオ" panose="020B0604030504040204" pitchFamily="50" charset="-128"/>
                <a:cs typeface="MS UI Gothic"/>
              </a:rPr>
              <a:t> </a:t>
            </a:r>
            <a:r>
              <a:rPr sz="2400" spc="135" dirty="0" err="1">
                <a:latin typeface="メイリオ" panose="020B0604030504040204" pitchFamily="50" charset="-128"/>
                <a:ea typeface="メイリオ" panose="020B0604030504040204" pitchFamily="50" charset="-128"/>
                <a:cs typeface="MS UI Gothic"/>
              </a:rPr>
              <a:t>他</a:t>
            </a:r>
            <a:r>
              <a:rPr sz="2400" spc="110" dirty="0" err="1">
                <a:latin typeface="メイリオ" panose="020B0604030504040204" pitchFamily="50" charset="-128"/>
                <a:ea typeface="メイリオ" panose="020B0604030504040204" pitchFamily="50" charset="-128"/>
                <a:cs typeface="MS UI Gothic"/>
              </a:rPr>
              <a:t>の</a:t>
            </a:r>
            <a:r>
              <a:rPr sz="2400" spc="135" dirty="0" err="1">
                <a:latin typeface="メイリオ" panose="020B0604030504040204" pitchFamily="50" charset="-128"/>
                <a:ea typeface="メイリオ" panose="020B0604030504040204" pitchFamily="50" charset="-128"/>
                <a:cs typeface="MS UI Gothic"/>
              </a:rPr>
              <a:t>端子等</a:t>
            </a:r>
            <a:r>
              <a:rPr sz="2400" spc="90" dirty="0" err="1">
                <a:latin typeface="メイリオ" panose="020B0604030504040204" pitchFamily="50" charset="-128"/>
                <a:ea typeface="メイリオ" panose="020B0604030504040204" pitchFamily="50" charset="-128"/>
                <a:cs typeface="MS UI Gothic"/>
              </a:rPr>
              <a:t>と</a:t>
            </a:r>
            <a:r>
              <a:rPr sz="2400" spc="135" dirty="0" err="1">
                <a:latin typeface="メイリオ" panose="020B0604030504040204" pitchFamily="50" charset="-128"/>
                <a:ea typeface="メイリオ" panose="020B0604030504040204" pitchFamily="50" charset="-128"/>
                <a:cs typeface="MS UI Gothic"/>
              </a:rPr>
              <a:t>接触</a:t>
            </a:r>
            <a:r>
              <a:rPr sz="2400" spc="114" dirty="0" err="1">
                <a:latin typeface="メイリオ" panose="020B0604030504040204" pitchFamily="50" charset="-128"/>
                <a:ea typeface="メイリオ" panose="020B0604030504040204" pitchFamily="50" charset="-128"/>
                <a:cs typeface="MS UI Gothic"/>
              </a:rPr>
              <a:t>や</a:t>
            </a:r>
            <a:r>
              <a:rPr sz="2400" spc="135" dirty="0" err="1">
                <a:latin typeface="メイリオ" panose="020B0604030504040204" pitchFamily="50" charset="-128"/>
                <a:ea typeface="メイリオ" panose="020B0604030504040204" pitchFamily="50" charset="-128"/>
                <a:cs typeface="MS UI Gothic"/>
              </a:rPr>
              <a:t>異常接近</a:t>
            </a:r>
            <a:r>
              <a:rPr sz="2400" spc="114" dirty="0" err="1">
                <a:latin typeface="メイリオ" panose="020B0604030504040204" pitchFamily="50" charset="-128"/>
                <a:ea typeface="メイリオ" panose="020B0604030504040204" pitchFamily="50" charset="-128"/>
                <a:cs typeface="MS UI Gothic"/>
              </a:rPr>
              <a:t>す</a:t>
            </a:r>
            <a:r>
              <a:rPr sz="2400" spc="105" dirty="0" err="1">
                <a:latin typeface="メイリオ" panose="020B0604030504040204" pitchFamily="50" charset="-128"/>
                <a:ea typeface="メイリオ" panose="020B0604030504040204" pitchFamily="50" charset="-128"/>
                <a:cs typeface="MS UI Gothic"/>
              </a:rPr>
              <a:t>る</a:t>
            </a:r>
            <a:r>
              <a:rPr sz="2400" spc="135" dirty="0" err="1">
                <a:latin typeface="メイリオ" panose="020B0604030504040204" pitchFamily="50" charset="-128"/>
                <a:ea typeface="メイリオ" panose="020B0604030504040204" pitchFamily="50" charset="-128"/>
                <a:cs typeface="MS UI Gothic"/>
              </a:rPr>
              <a:t>配線</a:t>
            </a:r>
            <a:r>
              <a:rPr sz="2400" spc="114" dirty="0" err="1">
                <a:latin typeface="メイリオ" panose="020B0604030504040204" pitchFamily="50" charset="-128"/>
                <a:ea typeface="メイリオ" panose="020B0604030504040204" pitchFamily="50" charset="-128"/>
                <a:cs typeface="MS UI Gothic"/>
              </a:rPr>
              <a:t>は</a:t>
            </a:r>
            <a:r>
              <a:rPr sz="2400" spc="85" dirty="0" err="1">
                <a:latin typeface="メイリオ" panose="020B0604030504040204" pitchFamily="50" charset="-128"/>
                <a:ea typeface="メイリオ" panose="020B0604030504040204" pitchFamily="50" charset="-128"/>
                <a:cs typeface="MS UI Gothic"/>
              </a:rPr>
              <a:t>リ</a:t>
            </a:r>
            <a:r>
              <a:rPr sz="2400" spc="45" dirty="0" err="1">
                <a:latin typeface="メイリオ" panose="020B0604030504040204" pitchFamily="50" charset="-128"/>
                <a:ea typeface="メイリオ" panose="020B0604030504040204" pitchFamily="50" charset="-128"/>
                <a:cs typeface="MS UI Gothic"/>
              </a:rPr>
              <a:t>ア</a:t>
            </a:r>
            <a:r>
              <a:rPr sz="2400" spc="335" dirty="0" err="1">
                <a:latin typeface="メイリオ" panose="020B0604030504040204" pitchFamily="50" charset="-128"/>
                <a:ea typeface="メイリオ" panose="020B0604030504040204" pitchFamily="50" charset="-128"/>
                <a:cs typeface="MS UI Gothic"/>
              </a:rPr>
              <a:t>ル</a:t>
            </a:r>
            <a:r>
              <a:rPr sz="2400" spc="285" dirty="0" err="1">
                <a:latin typeface="メイリオ" panose="020B0604030504040204" pitchFamily="50" charset="-128"/>
                <a:ea typeface="メイリオ" panose="020B0604030504040204" pitchFamily="50" charset="-128"/>
                <a:cs typeface="MS UI Gothic"/>
              </a:rPr>
              <a:t>タ</a:t>
            </a:r>
            <a:r>
              <a:rPr sz="2400" spc="204" dirty="0" err="1">
                <a:latin typeface="メイリオ" panose="020B0604030504040204" pitchFamily="50" charset="-128"/>
                <a:ea typeface="メイリオ" panose="020B0604030504040204" pitchFamily="50" charset="-128"/>
                <a:cs typeface="MS UI Gothic"/>
              </a:rPr>
              <a:t>イ</a:t>
            </a:r>
            <a:r>
              <a:rPr sz="2400" spc="265" dirty="0" err="1">
                <a:latin typeface="メイリオ" panose="020B0604030504040204" pitchFamily="50" charset="-128"/>
                <a:ea typeface="メイリオ" panose="020B0604030504040204" pitchFamily="50" charset="-128"/>
                <a:cs typeface="MS UI Gothic"/>
              </a:rPr>
              <a:t>ム</a:t>
            </a:r>
            <a:r>
              <a:rPr sz="2400" spc="204" dirty="0" err="1">
                <a:latin typeface="メイリオ" panose="020B0604030504040204" pitchFamily="50" charset="-128"/>
                <a:ea typeface="メイリオ" panose="020B0604030504040204" pitchFamily="50" charset="-128"/>
                <a:cs typeface="MS UI Gothic"/>
              </a:rPr>
              <a:t>DRC</a:t>
            </a:r>
            <a:r>
              <a:rPr spc="204" dirty="0" err="1">
                <a:latin typeface="メイリオ" panose="020B0604030504040204" pitchFamily="50" charset="-128"/>
                <a:ea typeface="メイリオ" panose="020B0604030504040204" pitchFamily="50" charset="-128"/>
                <a:cs typeface="MS UI Gothic"/>
              </a:rPr>
              <a:t>（</a:t>
            </a:r>
            <a:r>
              <a:rPr spc="265" dirty="0" err="1">
                <a:latin typeface="メイリオ" panose="020B0604030504040204" pitchFamily="50" charset="-128"/>
                <a:ea typeface="メイリオ" panose="020B0604030504040204" pitchFamily="50" charset="-128"/>
                <a:cs typeface="MS UI Gothic"/>
              </a:rPr>
              <a:t>デ</a:t>
            </a:r>
            <a:r>
              <a:rPr spc="175" dirty="0" err="1">
                <a:latin typeface="メイリオ" panose="020B0604030504040204" pitchFamily="50" charset="-128"/>
                <a:ea typeface="メイリオ" panose="020B0604030504040204" pitchFamily="50" charset="-128"/>
                <a:cs typeface="MS UI Gothic"/>
              </a:rPr>
              <a:t>ザ</a:t>
            </a:r>
            <a:r>
              <a:rPr spc="335" dirty="0" err="1">
                <a:latin typeface="メイリオ" panose="020B0604030504040204" pitchFamily="50" charset="-128"/>
                <a:ea typeface="メイリオ" panose="020B0604030504040204" pitchFamily="50" charset="-128"/>
                <a:cs typeface="MS UI Gothic"/>
              </a:rPr>
              <a:t>イ</a:t>
            </a:r>
            <a:r>
              <a:rPr spc="345" dirty="0" err="1">
                <a:latin typeface="メイリオ" panose="020B0604030504040204" pitchFamily="50" charset="-128"/>
                <a:ea typeface="メイリオ" panose="020B0604030504040204" pitchFamily="50" charset="-128"/>
                <a:cs typeface="MS UI Gothic"/>
              </a:rPr>
              <a:t>ン</a:t>
            </a:r>
            <a:r>
              <a:rPr spc="235" dirty="0" err="1">
                <a:latin typeface="メイリオ" panose="020B0604030504040204" pitchFamily="50" charset="-128"/>
                <a:ea typeface="メイリオ" panose="020B0604030504040204" pitchFamily="50" charset="-128"/>
                <a:cs typeface="MS UI Gothic"/>
              </a:rPr>
              <a:t>・</a:t>
            </a:r>
            <a:r>
              <a:rPr spc="375" dirty="0" err="1">
                <a:latin typeface="メイリオ" panose="020B0604030504040204" pitchFamily="50" charset="-128"/>
                <a:ea typeface="メイリオ" panose="020B0604030504040204" pitchFamily="50" charset="-128"/>
                <a:cs typeface="MS UI Gothic"/>
              </a:rPr>
              <a:t>ル</a:t>
            </a:r>
            <a:r>
              <a:rPr spc="340" dirty="0" err="1">
                <a:latin typeface="メイリオ" panose="020B0604030504040204" pitchFamily="50" charset="-128"/>
                <a:ea typeface="メイリオ" panose="020B0604030504040204" pitchFamily="50" charset="-128"/>
                <a:cs typeface="MS UI Gothic"/>
              </a:rPr>
              <a:t>ー</a:t>
            </a:r>
            <a:r>
              <a:rPr spc="545" dirty="0" err="1">
                <a:latin typeface="メイリオ" panose="020B0604030504040204" pitchFamily="50" charset="-128"/>
                <a:ea typeface="メイリオ" panose="020B0604030504040204" pitchFamily="50" charset="-128"/>
                <a:cs typeface="MS UI Gothic"/>
              </a:rPr>
              <a:t>ル</a:t>
            </a:r>
            <a:r>
              <a:rPr spc="340" dirty="0" err="1">
                <a:latin typeface="メイリオ" panose="020B0604030504040204" pitchFamily="50" charset="-128"/>
                <a:ea typeface="メイリオ" panose="020B0604030504040204" pitchFamily="50" charset="-128"/>
                <a:cs typeface="MS UI Gothic"/>
              </a:rPr>
              <a:t>・</a:t>
            </a:r>
            <a:r>
              <a:rPr spc="525" dirty="0" err="1">
                <a:latin typeface="メイリオ" panose="020B0604030504040204" pitchFamily="50" charset="-128"/>
                <a:ea typeface="メイリオ" panose="020B0604030504040204" pitchFamily="50" charset="-128"/>
                <a:cs typeface="MS UI Gothic"/>
              </a:rPr>
              <a:t>チ</a:t>
            </a:r>
            <a:r>
              <a:rPr spc="400" dirty="0" err="1">
                <a:latin typeface="メイリオ" panose="020B0604030504040204" pitchFamily="50" charset="-128"/>
                <a:ea typeface="メイリオ" panose="020B0604030504040204" pitchFamily="50" charset="-128"/>
                <a:cs typeface="MS UI Gothic"/>
              </a:rPr>
              <a:t>ェ</a:t>
            </a:r>
            <a:r>
              <a:rPr spc="390" dirty="0" err="1">
                <a:latin typeface="メイリオ" panose="020B0604030504040204" pitchFamily="50" charset="-128"/>
                <a:ea typeface="メイリオ" panose="020B0604030504040204" pitchFamily="50" charset="-128"/>
                <a:cs typeface="MS UI Gothic"/>
              </a:rPr>
              <a:t>ッ</a:t>
            </a:r>
            <a:r>
              <a:rPr spc="465" dirty="0" err="1">
                <a:latin typeface="メイリオ" panose="020B0604030504040204" pitchFamily="50" charset="-128"/>
                <a:ea typeface="メイリオ" panose="020B0604030504040204" pitchFamily="50" charset="-128"/>
                <a:cs typeface="MS UI Gothic"/>
              </a:rPr>
              <a:t>ク</a:t>
            </a:r>
            <a:r>
              <a:rPr spc="340" dirty="0" err="1">
                <a:latin typeface="メイリオ" panose="020B0604030504040204" pitchFamily="50" charset="-128"/>
                <a:ea typeface="メイリオ" panose="020B0604030504040204" pitchFamily="50" charset="-128"/>
                <a:cs typeface="MS UI Gothic"/>
              </a:rPr>
              <a:t>）</a:t>
            </a:r>
            <a:r>
              <a:rPr sz="2400" spc="204" dirty="0" err="1">
                <a:latin typeface="メイリオ" panose="020B0604030504040204" pitchFamily="50" charset="-128"/>
                <a:ea typeface="メイリオ" panose="020B0604030504040204" pitchFamily="50" charset="-128"/>
                <a:cs typeface="MS UI Gothic"/>
              </a:rPr>
              <a:t>に</a:t>
            </a:r>
            <a:r>
              <a:rPr sz="2400" spc="200" dirty="0" err="1">
                <a:latin typeface="メイリオ" panose="020B0604030504040204" pitchFamily="50" charset="-128"/>
                <a:ea typeface="メイリオ" panose="020B0604030504040204" pitchFamily="50" charset="-128"/>
                <a:cs typeface="MS UI Gothic"/>
              </a:rPr>
              <a:t>よ</a:t>
            </a:r>
            <a:r>
              <a:rPr sz="2400" spc="165" dirty="0" err="1">
                <a:latin typeface="メイリオ" panose="020B0604030504040204" pitchFamily="50" charset="-128"/>
                <a:ea typeface="メイリオ" panose="020B0604030504040204" pitchFamily="50" charset="-128"/>
                <a:cs typeface="MS UI Gothic"/>
              </a:rPr>
              <a:t>り</a:t>
            </a:r>
            <a:r>
              <a:rPr sz="2400" spc="265" dirty="0" err="1">
                <a:latin typeface="メイリオ" panose="020B0604030504040204" pitchFamily="50" charset="-128"/>
                <a:ea typeface="メイリオ" panose="020B0604030504040204" pitchFamily="50" charset="-128"/>
                <a:cs typeface="MS UI Gothic"/>
              </a:rPr>
              <a:t>拒否</a:t>
            </a:r>
            <a:r>
              <a:rPr sz="2400" spc="180" dirty="0" err="1">
                <a:latin typeface="メイリオ" panose="020B0604030504040204" pitchFamily="50" charset="-128"/>
                <a:ea typeface="メイリオ" panose="020B0604030504040204" pitchFamily="50" charset="-128"/>
                <a:cs typeface="MS UI Gothic"/>
              </a:rPr>
              <a:t>さ</a:t>
            </a:r>
            <a:r>
              <a:rPr sz="2400" spc="235" dirty="0" err="1">
                <a:latin typeface="メイリオ" panose="020B0604030504040204" pitchFamily="50" charset="-128"/>
                <a:ea typeface="メイリオ" panose="020B0604030504040204" pitchFamily="50" charset="-128"/>
                <a:cs typeface="MS UI Gothic"/>
              </a:rPr>
              <a:t>れ</a:t>
            </a:r>
            <a:r>
              <a:rPr sz="2400" spc="200" dirty="0" err="1">
                <a:latin typeface="メイリオ" panose="020B0604030504040204" pitchFamily="50" charset="-128"/>
                <a:ea typeface="メイリオ" panose="020B0604030504040204" pitchFamily="50" charset="-128"/>
                <a:cs typeface="MS UI Gothic"/>
              </a:rPr>
              <a:t>ま</a:t>
            </a:r>
            <a:r>
              <a:rPr sz="2400" spc="70" dirty="0" err="1">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330200" marR="5080" indent="-317500">
              <a:lnSpc>
                <a:spcPct val="159400"/>
              </a:lnSpc>
              <a:tabLst>
                <a:tab pos="329565" algn="l"/>
              </a:tabLst>
            </a:pPr>
            <a:r>
              <a:rPr sz="2400" dirty="0">
                <a:latin typeface="メイリオ" panose="020B0604030504040204" pitchFamily="50" charset="-128"/>
                <a:ea typeface="メイリオ" panose="020B0604030504040204" pitchFamily="50" charset="-128"/>
                <a:cs typeface="MS UI Gothic"/>
              </a:rPr>
              <a:t>⑬	</a:t>
            </a:r>
            <a:r>
              <a:rPr lang="en-US" altLang="ja-JP" sz="2400" dirty="0">
                <a:latin typeface="メイリオ" panose="020B0604030504040204" pitchFamily="50" charset="-128"/>
                <a:ea typeface="メイリオ" panose="020B0604030504040204" pitchFamily="50" charset="-128"/>
                <a:cs typeface="MS UI Gothic"/>
              </a:rPr>
              <a:t> </a:t>
            </a:r>
            <a:r>
              <a:rPr lang="ja-JP" altLang="en-US" sz="2400" spc="180" dirty="0">
                <a:latin typeface="メイリオ" panose="020B0604030504040204" pitchFamily="50" charset="-128"/>
                <a:ea typeface="メイリオ" panose="020B0604030504040204" pitchFamily="50" charset="-128"/>
                <a:cs typeface="MS UI Gothic"/>
              </a:rPr>
              <a:t>そ</a:t>
            </a:r>
            <a:r>
              <a:rPr sz="2400" spc="195" dirty="0" err="1">
                <a:latin typeface="メイリオ" panose="020B0604030504040204" pitchFamily="50" charset="-128"/>
                <a:ea typeface="メイリオ" panose="020B0604030504040204" pitchFamily="50" charset="-128"/>
                <a:cs typeface="MS UI Gothic"/>
              </a:rPr>
              <a:t>の</a:t>
            </a:r>
            <a:r>
              <a:rPr sz="2400" spc="180" dirty="0" err="1">
                <a:latin typeface="メイリオ" panose="020B0604030504040204" pitchFamily="50" charset="-128"/>
                <a:ea typeface="メイリオ" panose="020B0604030504040204" pitchFamily="50" charset="-128"/>
                <a:cs typeface="MS UI Gothic"/>
              </a:rPr>
              <a:t>まま</a:t>
            </a:r>
            <a:r>
              <a:rPr sz="2400" spc="195" dirty="0" err="1">
                <a:latin typeface="メイリオ" panose="020B0604030504040204" pitchFamily="50" charset="-128"/>
                <a:ea typeface="メイリオ" panose="020B0604030504040204" pitchFamily="50" charset="-128"/>
                <a:cs typeface="MS UI Gothic"/>
              </a:rPr>
              <a:t>で</a:t>
            </a:r>
            <a:r>
              <a:rPr sz="2400" spc="204" dirty="0" err="1">
                <a:latin typeface="メイリオ" panose="020B0604030504040204" pitchFamily="50" charset="-128"/>
                <a:ea typeface="メイリオ" panose="020B0604030504040204" pitchFamily="50" charset="-128"/>
                <a:cs typeface="MS UI Gothic"/>
              </a:rPr>
              <a:t>は</a:t>
            </a:r>
            <a:r>
              <a:rPr sz="2400" spc="240" dirty="0" err="1">
                <a:latin typeface="メイリオ" panose="020B0604030504040204" pitchFamily="50" charset="-128"/>
                <a:ea typeface="メイリオ" panose="020B0604030504040204" pitchFamily="50" charset="-128"/>
                <a:cs typeface="MS UI Gothic"/>
              </a:rPr>
              <a:t>配線</a:t>
            </a:r>
            <a:r>
              <a:rPr sz="2400" spc="200" dirty="0" err="1">
                <a:latin typeface="メイリオ" panose="020B0604030504040204" pitchFamily="50" charset="-128"/>
                <a:ea typeface="メイリオ" panose="020B0604030504040204" pitchFamily="50" charset="-128"/>
                <a:cs typeface="MS UI Gothic"/>
              </a:rPr>
              <a:t>が</a:t>
            </a:r>
            <a:r>
              <a:rPr sz="2400" spc="145" dirty="0" err="1">
                <a:latin typeface="メイリオ" panose="020B0604030504040204" pitchFamily="50" charset="-128"/>
                <a:ea typeface="メイリオ" panose="020B0604030504040204" pitchFamily="50" charset="-128"/>
                <a:cs typeface="MS UI Gothic"/>
              </a:rPr>
              <a:t>う</a:t>
            </a:r>
            <a:r>
              <a:rPr sz="2400" spc="180" dirty="0" err="1">
                <a:latin typeface="メイリオ" panose="020B0604030504040204" pitchFamily="50" charset="-128"/>
                <a:ea typeface="メイリオ" panose="020B0604030504040204" pitchFamily="50" charset="-128"/>
                <a:cs typeface="MS UI Gothic"/>
              </a:rPr>
              <a:t>ま</a:t>
            </a:r>
            <a:r>
              <a:rPr sz="2400" spc="120" dirty="0" err="1">
                <a:latin typeface="メイリオ" panose="020B0604030504040204" pitchFamily="50" charset="-128"/>
                <a:ea typeface="メイリオ" panose="020B0604030504040204" pitchFamily="50" charset="-128"/>
                <a:cs typeface="MS UI Gothic"/>
              </a:rPr>
              <a:t>く</a:t>
            </a:r>
            <a:r>
              <a:rPr sz="2400" spc="240" dirty="0" err="1">
                <a:latin typeface="メイリオ" panose="020B0604030504040204" pitchFamily="50" charset="-128"/>
                <a:ea typeface="メイリオ" panose="020B0604030504040204" pitchFamily="50" charset="-128"/>
                <a:cs typeface="MS UI Gothic"/>
              </a:rPr>
              <a:t>通</a:t>
            </a:r>
            <a:r>
              <a:rPr sz="2400" spc="165" dirty="0" err="1">
                <a:latin typeface="メイリオ" panose="020B0604030504040204" pitchFamily="50" charset="-128"/>
                <a:ea typeface="メイリオ" panose="020B0604030504040204" pitchFamily="50" charset="-128"/>
                <a:cs typeface="MS UI Gothic"/>
              </a:rPr>
              <a:t>ら</a:t>
            </a:r>
            <a:r>
              <a:rPr sz="2400" spc="204" dirty="0" err="1">
                <a:latin typeface="メイリオ" panose="020B0604030504040204" pitchFamily="50" charset="-128"/>
                <a:ea typeface="メイリオ" panose="020B0604030504040204" pitchFamily="50" charset="-128"/>
                <a:cs typeface="MS UI Gothic"/>
              </a:rPr>
              <a:t>な</a:t>
            </a:r>
            <a:r>
              <a:rPr sz="2400" spc="195" dirty="0" err="1">
                <a:latin typeface="メイリオ" panose="020B0604030504040204" pitchFamily="50" charset="-128"/>
                <a:ea typeface="メイリオ" panose="020B0604030504040204" pitchFamily="50" charset="-128"/>
                <a:cs typeface="MS UI Gothic"/>
              </a:rPr>
              <a:t>い</a:t>
            </a:r>
            <a:r>
              <a:rPr sz="2400" spc="240" dirty="0" err="1">
                <a:latin typeface="メイリオ" panose="020B0604030504040204" pitchFamily="50" charset="-128"/>
                <a:ea typeface="メイリオ" panose="020B0604030504040204" pitchFamily="50" charset="-128"/>
                <a:cs typeface="MS UI Gothic"/>
              </a:rPr>
              <a:t>場合</a:t>
            </a:r>
            <a:r>
              <a:rPr sz="2400" spc="204" dirty="0" err="1">
                <a:latin typeface="メイリオ" panose="020B0604030504040204" pitchFamily="50" charset="-128"/>
                <a:ea typeface="メイリオ" panose="020B0604030504040204" pitchFamily="50" charset="-128"/>
                <a:cs typeface="MS UI Gothic"/>
              </a:rPr>
              <a:t>は</a:t>
            </a:r>
            <a:r>
              <a:rPr sz="2400" spc="160" dirty="0" err="1">
                <a:latin typeface="メイリオ" panose="020B0604030504040204" pitchFamily="50" charset="-128"/>
                <a:ea typeface="メイリオ" panose="020B0604030504040204" pitchFamily="50" charset="-128"/>
                <a:cs typeface="MS UI Gothic"/>
              </a:rPr>
              <a:t>，</a:t>
            </a:r>
            <a:r>
              <a:rPr sz="2400" spc="240" dirty="0" err="1">
                <a:latin typeface="メイリオ" panose="020B0604030504040204" pitchFamily="50" charset="-128"/>
                <a:ea typeface="メイリオ" panose="020B0604030504040204" pitchFamily="50" charset="-128"/>
                <a:cs typeface="MS UI Gothic"/>
              </a:rPr>
              <a:t>配線</a:t>
            </a:r>
            <a:r>
              <a:rPr sz="2400" spc="180" dirty="0" err="1">
                <a:latin typeface="メイリオ" panose="020B0604030504040204" pitchFamily="50" charset="-128"/>
                <a:ea typeface="メイリオ" panose="020B0604030504040204" pitchFamily="50" charset="-128"/>
                <a:cs typeface="MS UI Gothic"/>
              </a:rPr>
              <a:t>レ</a:t>
            </a:r>
            <a:r>
              <a:rPr sz="2400" spc="125" dirty="0" err="1">
                <a:latin typeface="メイリオ" panose="020B0604030504040204" pitchFamily="50" charset="-128"/>
                <a:ea typeface="メイリオ" panose="020B0604030504040204" pitchFamily="50" charset="-128"/>
                <a:cs typeface="MS UI Gothic"/>
              </a:rPr>
              <a:t>イ</a:t>
            </a:r>
            <a:r>
              <a:rPr sz="2400" spc="190" dirty="0" err="1">
                <a:latin typeface="メイリオ" panose="020B0604030504040204" pitchFamily="50" charset="-128"/>
                <a:ea typeface="メイリオ" panose="020B0604030504040204" pitchFamily="50" charset="-128"/>
                <a:cs typeface="MS UI Gothic"/>
              </a:rPr>
              <a:t>ヤー</a:t>
            </a:r>
            <a:r>
              <a:rPr sz="2400" spc="175" dirty="0" err="1">
                <a:latin typeface="メイリオ" panose="020B0604030504040204" pitchFamily="50" charset="-128"/>
                <a:ea typeface="メイリオ" panose="020B0604030504040204" pitchFamily="50" charset="-128"/>
                <a:cs typeface="MS UI Gothic"/>
              </a:rPr>
              <a:t>を</a:t>
            </a:r>
            <a:r>
              <a:rPr sz="2400" spc="235" dirty="0" err="1">
                <a:latin typeface="メイリオ" panose="020B0604030504040204" pitchFamily="50" charset="-128"/>
                <a:ea typeface="メイリオ" panose="020B0604030504040204" pitchFamily="50" charset="-128"/>
                <a:cs typeface="MS UI Gothic"/>
              </a:rPr>
              <a:t>切</a:t>
            </a:r>
            <a:r>
              <a:rPr sz="2400" spc="145" dirty="0" err="1">
                <a:latin typeface="メイリオ" panose="020B0604030504040204" pitchFamily="50" charset="-128"/>
                <a:ea typeface="メイリオ" panose="020B0604030504040204" pitchFamily="50" charset="-128"/>
                <a:cs typeface="MS UI Gothic"/>
              </a:rPr>
              <a:t>り</a:t>
            </a:r>
            <a:r>
              <a:rPr sz="2400" spc="235" dirty="0" err="1">
                <a:latin typeface="メイリオ" panose="020B0604030504040204" pitchFamily="50" charset="-128"/>
                <a:ea typeface="メイリオ" panose="020B0604030504040204" pitchFamily="50" charset="-128"/>
                <a:cs typeface="MS UI Gothic"/>
              </a:rPr>
              <a:t>替</a:t>
            </a:r>
            <a:r>
              <a:rPr sz="2400" spc="100" dirty="0" err="1">
                <a:latin typeface="メイリオ" panose="020B0604030504040204" pitchFamily="50" charset="-128"/>
                <a:ea typeface="メイリオ" panose="020B0604030504040204" pitchFamily="50" charset="-128"/>
                <a:cs typeface="MS UI Gothic"/>
              </a:rPr>
              <a:t>え</a:t>
            </a:r>
            <a:r>
              <a:rPr sz="2400" spc="155" dirty="0" err="1">
                <a:latin typeface="メイリオ" panose="020B0604030504040204" pitchFamily="50" charset="-128"/>
                <a:ea typeface="メイリオ" panose="020B0604030504040204" pitchFamily="50" charset="-128"/>
                <a:cs typeface="MS UI Gothic"/>
              </a:rPr>
              <a:t>て</a:t>
            </a:r>
            <a:r>
              <a:rPr sz="2400" spc="195" dirty="0" err="1">
                <a:latin typeface="メイリオ" panose="020B0604030504040204" pitchFamily="50" charset="-128"/>
                <a:ea typeface="メイリオ" panose="020B0604030504040204" pitchFamily="50" charset="-128"/>
                <a:cs typeface="MS UI Gothic"/>
              </a:rPr>
              <a:t>迂回</a:t>
            </a:r>
            <a:r>
              <a:rPr sz="2400" spc="140" dirty="0" err="1">
                <a:latin typeface="メイリオ" panose="020B0604030504040204" pitchFamily="50" charset="-128"/>
                <a:ea typeface="メイリオ" panose="020B0604030504040204" pitchFamily="50" charset="-128"/>
                <a:cs typeface="MS UI Gothic"/>
              </a:rPr>
              <a:t>し</a:t>
            </a:r>
            <a:r>
              <a:rPr sz="2400" spc="150" dirty="0" err="1">
                <a:latin typeface="メイリオ" panose="020B0604030504040204" pitchFamily="50" charset="-128"/>
                <a:ea typeface="メイリオ" panose="020B0604030504040204" pitchFamily="50" charset="-128"/>
                <a:cs typeface="MS UI Gothic"/>
              </a:rPr>
              <a:t>ま</a:t>
            </a:r>
            <a:r>
              <a:rPr sz="2400" spc="70" dirty="0" err="1">
                <a:latin typeface="メイリオ" panose="020B0604030504040204" pitchFamily="50" charset="-128"/>
                <a:ea typeface="メイリオ" panose="020B0604030504040204" pitchFamily="50" charset="-128"/>
                <a:cs typeface="MS UI Gothic"/>
              </a:rPr>
              <a:t>す</a:t>
            </a:r>
            <a:r>
              <a:rPr sz="2400" spc="150" dirty="0">
                <a:latin typeface="メイリオ" panose="020B0604030504040204" pitchFamily="50" charset="-128"/>
                <a:ea typeface="メイリオ" panose="020B0604030504040204" pitchFamily="50" charset="-128"/>
                <a:cs typeface="MS UI Gothic"/>
              </a:rPr>
              <a:t>。</a:t>
            </a:r>
            <a:endParaRPr lang="en-US" altLang="ja-JP" sz="2400" spc="150" dirty="0">
              <a:latin typeface="メイリオ" panose="020B0604030504040204" pitchFamily="50" charset="-128"/>
              <a:ea typeface="メイリオ" panose="020B0604030504040204" pitchFamily="50" charset="-128"/>
              <a:cs typeface="MS UI Gothic"/>
            </a:endParaRPr>
          </a:p>
          <a:p>
            <a:pPr marL="330200" marR="5080" indent="-317500">
              <a:lnSpc>
                <a:spcPct val="159400"/>
              </a:lnSpc>
              <a:tabLst>
                <a:tab pos="329565" algn="l"/>
              </a:tabLst>
            </a:pPr>
            <a:r>
              <a:rPr lang="en-US" altLang="ja-JP" sz="2400" spc="150" dirty="0">
                <a:latin typeface="メイリオ" panose="020B0604030504040204" pitchFamily="50" charset="-128"/>
                <a:ea typeface="メイリオ" panose="020B0604030504040204" pitchFamily="50" charset="-128"/>
                <a:cs typeface="MS UI Gothic"/>
              </a:rPr>
              <a:t>    </a:t>
            </a:r>
            <a:r>
              <a:rPr sz="2400" spc="229" dirty="0">
                <a:latin typeface="メイリオ" panose="020B0604030504040204" pitchFamily="50" charset="-128"/>
                <a:ea typeface="メイリオ" panose="020B0604030504040204" pitchFamily="50" charset="-128"/>
                <a:cs typeface="MS UI Gothic"/>
              </a:rPr>
              <a:t>図</a:t>
            </a:r>
            <a:r>
              <a:rPr sz="2400" spc="114" dirty="0">
                <a:latin typeface="メイリオ" panose="020B0604030504040204" pitchFamily="50" charset="-128"/>
                <a:ea typeface="メイリオ" panose="020B0604030504040204" pitchFamily="50" charset="-128"/>
                <a:cs typeface="MS UI Gothic"/>
              </a:rPr>
              <a:t>9-22</a:t>
            </a:r>
            <a:endParaRPr lang="en-US" altLang="ja-JP" sz="2400" spc="114" dirty="0">
              <a:latin typeface="メイリオ" panose="020B0604030504040204" pitchFamily="50" charset="-128"/>
              <a:ea typeface="メイリオ" panose="020B0604030504040204" pitchFamily="50" charset="-128"/>
              <a:cs typeface="MS UI Gothic"/>
            </a:endParaRPr>
          </a:p>
          <a:p>
            <a:pPr marL="330200" marR="5080" indent="-317500">
              <a:lnSpc>
                <a:spcPct val="159400"/>
              </a:lnSpc>
              <a:tabLst>
                <a:tab pos="329565" algn="l"/>
              </a:tabLst>
            </a:pPr>
            <a:r>
              <a:rPr lang="ja-JP" altLang="en-US" sz="2400" dirty="0">
                <a:latin typeface="メイリオ" panose="020B0604030504040204" pitchFamily="50" charset="-128"/>
                <a:ea typeface="メイリオ" panose="020B0604030504040204" pitchFamily="50" charset="-128"/>
                <a:cs typeface="MS UI Gothic"/>
              </a:rPr>
              <a:t>⑭	 </a:t>
            </a:r>
            <a:r>
              <a:rPr lang="en-US" altLang="ja-JP" sz="2400" spc="95" dirty="0">
                <a:latin typeface="メイリオ" panose="020B0604030504040204" pitchFamily="50" charset="-128"/>
                <a:ea typeface="メイリオ" panose="020B0604030504040204" pitchFamily="50" charset="-128"/>
                <a:cs typeface="MS UI Gothic"/>
              </a:rPr>
              <a:t>A</a:t>
            </a:r>
            <a:r>
              <a:rPr lang="ja-JP" altLang="en-US" sz="2400" spc="150" dirty="0">
                <a:latin typeface="メイリオ" panose="020B0604030504040204" pitchFamily="50" charset="-128"/>
                <a:ea typeface="メイリオ" panose="020B0604030504040204" pitchFamily="50" charset="-128"/>
                <a:cs typeface="MS UI Gothic"/>
              </a:rPr>
              <a:t>点</a:t>
            </a:r>
            <a:r>
              <a:rPr lang="ja-JP" altLang="en-US" sz="2400" spc="114" dirty="0">
                <a:latin typeface="メイリオ" panose="020B0604030504040204" pitchFamily="50" charset="-128"/>
                <a:ea typeface="メイリオ" panose="020B0604030504040204" pitchFamily="50" charset="-128"/>
                <a:cs typeface="MS UI Gothic"/>
              </a:rPr>
              <a:t>ま</a:t>
            </a:r>
            <a:r>
              <a:rPr lang="ja-JP" altLang="en-US" sz="2400" spc="120" dirty="0">
                <a:latin typeface="メイリオ" panose="020B0604030504040204" pitchFamily="50" charset="-128"/>
                <a:ea typeface="メイリオ" panose="020B0604030504040204" pitchFamily="50" charset="-128"/>
                <a:cs typeface="MS UI Gothic"/>
              </a:rPr>
              <a:t>で</a:t>
            </a:r>
            <a:r>
              <a:rPr lang="ja-JP" altLang="en-US" sz="2400" spc="150" dirty="0">
                <a:latin typeface="メイリオ" panose="020B0604030504040204" pitchFamily="50" charset="-128"/>
                <a:ea typeface="メイリオ" panose="020B0604030504040204" pitchFamily="50" charset="-128"/>
                <a:cs typeface="MS UI Gothic"/>
              </a:rPr>
              <a:t>配線</a:t>
            </a:r>
            <a:r>
              <a:rPr lang="ja-JP" altLang="en-US" sz="2400" spc="114" dirty="0">
                <a:latin typeface="メイリオ" panose="020B0604030504040204" pitchFamily="50" charset="-128"/>
                <a:ea typeface="メイリオ" panose="020B0604030504040204" pitchFamily="50" charset="-128"/>
                <a:cs typeface="MS UI Gothic"/>
              </a:rPr>
              <a:t>を</a:t>
            </a:r>
            <a:r>
              <a:rPr lang="ja-JP" altLang="en-US" sz="2400" spc="150" dirty="0">
                <a:latin typeface="メイリオ" panose="020B0604030504040204" pitchFamily="50" charset="-128"/>
                <a:ea typeface="メイリオ" panose="020B0604030504040204" pitchFamily="50" charset="-128"/>
                <a:cs typeface="MS UI Gothic"/>
              </a:rPr>
              <a:t>引</a:t>
            </a:r>
            <a:r>
              <a:rPr lang="ja-JP" altLang="en-US" sz="2400" spc="75" dirty="0">
                <a:latin typeface="メイリオ" panose="020B0604030504040204" pitchFamily="50" charset="-128"/>
                <a:ea typeface="メイリオ" panose="020B0604030504040204" pitchFamily="50" charset="-128"/>
                <a:cs typeface="MS UI Gothic"/>
              </a:rPr>
              <a:t>い</a:t>
            </a:r>
            <a:r>
              <a:rPr lang="ja-JP" altLang="en-US" sz="2400" spc="345" dirty="0">
                <a:latin typeface="メイリオ" panose="020B0604030504040204" pitchFamily="50" charset="-128"/>
                <a:ea typeface="メイリオ" panose="020B0604030504040204" pitchFamily="50" charset="-128"/>
                <a:cs typeface="MS UI Gothic"/>
              </a:rPr>
              <a:t>て</a:t>
            </a:r>
            <a:r>
              <a:rPr lang="ja-JP" altLang="en-US" sz="2400" spc="355" dirty="0">
                <a:latin typeface="メイリオ" panose="020B0604030504040204" pitchFamily="50" charset="-128"/>
                <a:ea typeface="メイリオ" panose="020B0604030504040204" pitchFamily="50" charset="-128"/>
                <a:cs typeface="MS UI Gothic"/>
              </a:rPr>
              <a:t>シ</a:t>
            </a:r>
            <a:r>
              <a:rPr lang="ja-JP" altLang="en-US" sz="2400" spc="220" dirty="0">
                <a:latin typeface="メイリオ" panose="020B0604030504040204" pitchFamily="50" charset="-128"/>
                <a:ea typeface="メイリオ" panose="020B0604030504040204" pitchFamily="50" charset="-128"/>
                <a:cs typeface="MS UI Gothic"/>
              </a:rPr>
              <a:t>ョ</a:t>
            </a:r>
            <a:r>
              <a:rPr lang="ja-JP" altLang="en-US" sz="2400" spc="355" dirty="0">
                <a:latin typeface="メイリオ" panose="020B0604030504040204" pitchFamily="50" charset="-128"/>
                <a:ea typeface="メイリオ" panose="020B0604030504040204" pitchFamily="50" charset="-128"/>
                <a:cs typeface="MS UI Gothic"/>
              </a:rPr>
              <a:t>ー</a:t>
            </a:r>
            <a:r>
              <a:rPr lang="ja-JP" altLang="en-US" sz="2400" spc="275" dirty="0">
                <a:latin typeface="メイリオ" panose="020B0604030504040204" pitchFamily="50" charset="-128"/>
                <a:ea typeface="メイリオ" panose="020B0604030504040204" pitchFamily="50" charset="-128"/>
                <a:cs typeface="MS UI Gothic"/>
              </a:rPr>
              <a:t>ト</a:t>
            </a:r>
            <a:r>
              <a:rPr lang="ja-JP" altLang="en-US" sz="2400" spc="295" dirty="0">
                <a:latin typeface="メイリオ" panose="020B0604030504040204" pitchFamily="50" charset="-128"/>
                <a:ea typeface="メイリオ" panose="020B0604030504040204" pitchFamily="50" charset="-128"/>
                <a:cs typeface="MS UI Gothic"/>
              </a:rPr>
              <a:t>カ</a:t>
            </a:r>
            <a:r>
              <a:rPr lang="ja-JP" altLang="en-US" sz="2400" spc="240" dirty="0">
                <a:latin typeface="メイリオ" panose="020B0604030504040204" pitchFamily="50" charset="-128"/>
                <a:ea typeface="メイリオ" panose="020B0604030504040204" pitchFamily="50" charset="-128"/>
                <a:cs typeface="MS UI Gothic"/>
              </a:rPr>
              <a:t>ッ</a:t>
            </a:r>
            <a:r>
              <a:rPr lang="ja-JP" altLang="en-US" sz="2400" spc="290" dirty="0">
                <a:latin typeface="メイリオ" panose="020B0604030504040204" pitchFamily="50" charset="-128"/>
                <a:ea typeface="メイリオ" panose="020B0604030504040204" pitchFamily="50" charset="-128"/>
                <a:cs typeface="MS UI Gothic"/>
              </a:rPr>
              <a:t>ト</a:t>
            </a:r>
            <a:r>
              <a:rPr lang="en-US" altLang="ja-JP" sz="2400" spc="235" dirty="0">
                <a:latin typeface="メイリオ" panose="020B0604030504040204" pitchFamily="50" charset="-128"/>
                <a:ea typeface="メイリオ" panose="020B0604030504040204" pitchFamily="50" charset="-128"/>
                <a:cs typeface="MS UI Gothic"/>
              </a:rPr>
              <a:t>V</a:t>
            </a:r>
            <a:r>
              <a:rPr lang="ja-JP" altLang="en-US" sz="2400" spc="235" dirty="0">
                <a:latin typeface="メイリオ" panose="020B0604030504040204" pitchFamily="50" charset="-128"/>
                <a:ea typeface="メイリオ" panose="020B0604030504040204" pitchFamily="50" charset="-128"/>
                <a:cs typeface="MS UI Gothic"/>
              </a:rPr>
              <a:t>（</a:t>
            </a:r>
            <a:r>
              <a:rPr lang="ja-JP" altLang="en-US" sz="2400" spc="290" dirty="0">
                <a:latin typeface="メイリオ" panose="020B0604030504040204" pitchFamily="50" charset="-128"/>
                <a:ea typeface="メイリオ" panose="020B0604030504040204" pitchFamily="50" charset="-128"/>
                <a:cs typeface="MS UI Gothic"/>
              </a:rPr>
              <a:t>ビ</a:t>
            </a:r>
            <a:r>
              <a:rPr lang="ja-JP" altLang="en-US" sz="2400" spc="310" dirty="0">
                <a:latin typeface="メイリオ" panose="020B0604030504040204" pitchFamily="50" charset="-128"/>
                <a:ea typeface="メイリオ" panose="020B0604030504040204" pitchFamily="50" charset="-128"/>
                <a:cs typeface="MS UI Gothic"/>
              </a:rPr>
              <a:t>ア</a:t>
            </a:r>
            <a:r>
              <a:rPr lang="ja-JP" altLang="en-US" sz="2400" spc="409" dirty="0">
                <a:latin typeface="メイリオ" panose="020B0604030504040204" pitchFamily="50" charset="-128"/>
                <a:ea typeface="メイリオ" panose="020B0604030504040204" pitchFamily="50" charset="-128"/>
                <a:cs typeface="MS UI Gothic"/>
              </a:rPr>
              <a:t>作成</a:t>
            </a:r>
            <a:r>
              <a:rPr lang="ja-JP" altLang="en-US" sz="2400" spc="204" dirty="0">
                <a:latin typeface="メイリオ" panose="020B0604030504040204" pitchFamily="50" charset="-128"/>
                <a:ea typeface="メイリオ" panose="020B0604030504040204" pitchFamily="50" charset="-128"/>
                <a:cs typeface="MS UI Gothic"/>
              </a:rPr>
              <a:t>）</a:t>
            </a:r>
            <a:r>
              <a:rPr lang="ja-JP" altLang="en-US" sz="2400" spc="310" dirty="0">
                <a:latin typeface="メイリオ" panose="020B0604030504040204" pitchFamily="50" charset="-128"/>
                <a:ea typeface="メイリオ" panose="020B0604030504040204" pitchFamily="50" charset="-128"/>
                <a:cs typeface="MS UI Gothic"/>
              </a:rPr>
              <a:t>を</a:t>
            </a:r>
            <a:r>
              <a:rPr lang="ja-JP" altLang="en-US" sz="2400" spc="409" dirty="0">
                <a:latin typeface="メイリオ" panose="020B0604030504040204" pitchFamily="50" charset="-128"/>
                <a:ea typeface="メイリオ" panose="020B0604030504040204" pitchFamily="50" charset="-128"/>
                <a:cs typeface="MS UI Gothic"/>
              </a:rPr>
              <a:t>入力</a:t>
            </a:r>
            <a:r>
              <a:rPr lang="ja-JP" altLang="en-US" sz="2400" spc="300" dirty="0">
                <a:latin typeface="メイリオ" panose="020B0604030504040204" pitchFamily="50" charset="-128"/>
                <a:ea typeface="メイリオ" panose="020B0604030504040204" pitchFamily="50" charset="-128"/>
                <a:cs typeface="MS UI Gothic"/>
              </a:rPr>
              <a:t>し</a:t>
            </a:r>
            <a:r>
              <a:rPr lang="ja-JP" altLang="en-US" sz="2400" spc="285" dirty="0">
                <a:latin typeface="メイリオ" panose="020B0604030504040204" pitchFamily="50" charset="-128"/>
                <a:ea typeface="メイリオ" panose="020B0604030504040204" pitchFamily="50" charset="-128"/>
                <a:cs typeface="MS UI Gothic"/>
              </a:rPr>
              <a:t>さら</a:t>
            </a:r>
            <a:r>
              <a:rPr lang="ja-JP" altLang="en-US" sz="2400" spc="325" dirty="0">
                <a:latin typeface="メイリオ" panose="020B0604030504040204" pitchFamily="50" charset="-128"/>
                <a:ea typeface="メイリオ" panose="020B0604030504040204" pitchFamily="50" charset="-128"/>
                <a:cs typeface="MS UI Gothic"/>
              </a:rPr>
              <a:t>に</a:t>
            </a:r>
            <a:r>
              <a:rPr lang="ja-JP" altLang="en-US" sz="2400" spc="285" dirty="0">
                <a:latin typeface="メイリオ" panose="020B0604030504040204" pitchFamily="50" charset="-128"/>
                <a:ea typeface="メイリオ" panose="020B0604030504040204" pitchFamily="50" charset="-128"/>
                <a:cs typeface="MS UI Gothic"/>
              </a:rPr>
              <a:t>ク</a:t>
            </a:r>
            <a:r>
              <a:rPr lang="ja-JP" altLang="en-US" sz="2400" spc="240" dirty="0">
                <a:latin typeface="メイリオ" panose="020B0604030504040204" pitchFamily="50" charset="-128"/>
                <a:ea typeface="メイリオ" panose="020B0604030504040204" pitchFamily="50" charset="-128"/>
                <a:cs typeface="MS UI Gothic"/>
              </a:rPr>
              <a:t>リッ</a:t>
            </a:r>
            <a:r>
              <a:rPr lang="ja-JP" altLang="en-US" sz="2400" spc="285" dirty="0">
                <a:latin typeface="メイリオ" panose="020B0604030504040204" pitchFamily="50" charset="-128"/>
                <a:ea typeface="メイリオ" panose="020B0604030504040204" pitchFamily="50" charset="-128"/>
                <a:cs typeface="MS UI Gothic"/>
              </a:rPr>
              <a:t>ク</a:t>
            </a:r>
            <a:r>
              <a:rPr lang="ja-JP" altLang="en-US" sz="2400" spc="300" dirty="0">
                <a:latin typeface="メイリオ" panose="020B0604030504040204" pitchFamily="50" charset="-128"/>
                <a:ea typeface="メイリオ" panose="020B0604030504040204" pitchFamily="50" charset="-128"/>
                <a:cs typeface="MS UI Gothic"/>
              </a:rPr>
              <a:t>し</a:t>
            </a:r>
            <a:r>
              <a:rPr lang="ja-JP" altLang="en-US" sz="2400" spc="310" dirty="0">
                <a:latin typeface="メイリオ" panose="020B0604030504040204" pitchFamily="50" charset="-128"/>
                <a:ea typeface="メイリオ" panose="020B0604030504040204" pitchFamily="50" charset="-128"/>
                <a:cs typeface="MS UI Gothic"/>
              </a:rPr>
              <a:t>ま</a:t>
            </a:r>
            <a:r>
              <a:rPr lang="ja-JP" altLang="en-US" sz="2400" spc="75" dirty="0">
                <a:latin typeface="メイリオ" panose="020B0604030504040204" pitchFamily="50" charset="-128"/>
                <a:ea typeface="メイリオ" panose="020B0604030504040204" pitchFamily="50" charset="-128"/>
                <a:cs typeface="MS UI Gothic"/>
              </a:rPr>
              <a:t>す</a:t>
            </a:r>
            <a:r>
              <a:rPr lang="ja-JP" altLang="en-US" sz="2400" spc="270" dirty="0">
                <a:latin typeface="メイリオ" panose="020B0604030504040204" pitchFamily="50" charset="-128"/>
                <a:ea typeface="メイリオ" panose="020B0604030504040204" pitchFamily="50" charset="-128"/>
                <a:cs typeface="MS UI Gothic"/>
              </a:rPr>
              <a:t>。</a:t>
            </a:r>
            <a:r>
              <a:rPr lang="ja-JP" altLang="en-US" sz="2400" spc="290" dirty="0">
                <a:latin typeface="メイリオ" panose="020B0604030504040204" pitchFamily="50" charset="-128"/>
                <a:ea typeface="メイリオ" panose="020B0604030504040204" pitchFamily="50" charset="-128"/>
                <a:cs typeface="MS UI Gothic"/>
              </a:rPr>
              <a:t>ビ</a:t>
            </a:r>
            <a:r>
              <a:rPr lang="ja-JP" altLang="en-US" sz="2400" spc="310" dirty="0">
                <a:latin typeface="メイリオ" panose="020B0604030504040204" pitchFamily="50" charset="-128"/>
                <a:ea typeface="メイリオ" panose="020B0604030504040204" pitchFamily="50" charset="-128"/>
                <a:cs typeface="MS UI Gothic"/>
              </a:rPr>
              <a:t>ア</a:t>
            </a:r>
            <a:r>
              <a:rPr lang="ja-JP" altLang="en-US" sz="2400" spc="340" dirty="0">
                <a:latin typeface="メイリオ" panose="020B0604030504040204" pitchFamily="50" charset="-128"/>
                <a:ea typeface="メイリオ" panose="020B0604030504040204" pitchFamily="50" charset="-128"/>
                <a:cs typeface="MS UI Gothic"/>
              </a:rPr>
              <a:t>が </a:t>
            </a:r>
            <a:r>
              <a:rPr lang="ja-JP" altLang="en-US" sz="2400" spc="150" dirty="0">
                <a:latin typeface="メイリオ" panose="020B0604030504040204" pitchFamily="50" charset="-128"/>
                <a:ea typeface="メイリオ" panose="020B0604030504040204" pitchFamily="50" charset="-128"/>
                <a:cs typeface="MS UI Gothic"/>
              </a:rPr>
              <a:t>配置</a:t>
            </a:r>
            <a:r>
              <a:rPr lang="ja-JP" altLang="en-US" sz="2400" spc="105" dirty="0">
                <a:latin typeface="メイリオ" panose="020B0604030504040204" pitchFamily="50" charset="-128"/>
                <a:ea typeface="メイリオ" panose="020B0604030504040204" pitchFamily="50" charset="-128"/>
                <a:cs typeface="MS UI Gothic"/>
              </a:rPr>
              <a:t>さ</a:t>
            </a:r>
            <a:r>
              <a:rPr lang="ja-JP" altLang="en-US" sz="2400" spc="135" dirty="0">
                <a:latin typeface="メイリオ" panose="020B0604030504040204" pitchFamily="50" charset="-128"/>
                <a:ea typeface="メイリオ" panose="020B0604030504040204" pitchFamily="50" charset="-128"/>
                <a:cs typeface="MS UI Gothic"/>
              </a:rPr>
              <a:t>れ</a:t>
            </a:r>
            <a:r>
              <a:rPr lang="ja-JP" altLang="en-US" sz="2400" spc="150" dirty="0">
                <a:latin typeface="メイリオ" panose="020B0604030504040204" pitchFamily="50" charset="-128"/>
                <a:ea typeface="メイリオ" panose="020B0604030504040204" pitchFamily="50" charset="-128"/>
                <a:cs typeface="MS UI Gothic"/>
              </a:rPr>
              <a:t>配線</a:t>
            </a:r>
            <a:r>
              <a:rPr lang="ja-JP" altLang="en-US" sz="2400" spc="114" dirty="0">
                <a:latin typeface="メイリオ" panose="020B0604030504040204" pitchFamily="50" charset="-128"/>
                <a:ea typeface="メイリオ" panose="020B0604030504040204" pitchFamily="50" charset="-128"/>
                <a:cs typeface="MS UI Gothic"/>
              </a:rPr>
              <a:t>レ</a:t>
            </a:r>
            <a:r>
              <a:rPr lang="ja-JP" altLang="en-US" sz="2400" spc="60" dirty="0">
                <a:latin typeface="メイリオ" panose="020B0604030504040204" pitchFamily="50" charset="-128"/>
                <a:ea typeface="メイリオ" panose="020B0604030504040204" pitchFamily="50" charset="-128"/>
                <a:cs typeface="MS UI Gothic"/>
              </a:rPr>
              <a:t>イ</a:t>
            </a:r>
            <a:r>
              <a:rPr lang="ja-JP" altLang="en-US" sz="2400" spc="180" dirty="0">
                <a:latin typeface="メイリオ" panose="020B0604030504040204" pitchFamily="50" charset="-128"/>
                <a:ea typeface="メイリオ" panose="020B0604030504040204" pitchFamily="50" charset="-128"/>
                <a:cs typeface="MS UI Gothic"/>
              </a:rPr>
              <a:t>ヤー</a:t>
            </a:r>
            <a:r>
              <a:rPr lang="ja-JP" altLang="en-US" sz="2400" spc="185" dirty="0">
                <a:latin typeface="メイリオ" panose="020B0604030504040204" pitchFamily="50" charset="-128"/>
                <a:ea typeface="メイリオ" panose="020B0604030504040204" pitchFamily="50" charset="-128"/>
                <a:cs typeface="MS UI Gothic"/>
              </a:rPr>
              <a:t>が</a:t>
            </a:r>
            <a:r>
              <a:rPr lang="ja-JP" altLang="en-US" sz="2400" spc="220" dirty="0">
                <a:latin typeface="メイリオ" panose="020B0604030504040204" pitchFamily="50" charset="-128"/>
                <a:ea typeface="メイリオ" panose="020B0604030504040204" pitchFamily="50" charset="-128"/>
                <a:cs typeface="MS UI Gothic"/>
              </a:rPr>
              <a:t>切替</a:t>
            </a:r>
            <a:r>
              <a:rPr lang="ja-JP" altLang="en-US" sz="2400" spc="190" dirty="0">
                <a:latin typeface="メイリオ" panose="020B0604030504040204" pitchFamily="50" charset="-128"/>
                <a:ea typeface="メイリオ" panose="020B0604030504040204" pitchFamily="50" charset="-128"/>
                <a:cs typeface="MS UI Gothic"/>
              </a:rPr>
              <a:t>わ</a:t>
            </a:r>
            <a:r>
              <a:rPr lang="ja-JP" altLang="en-US" sz="2400" spc="140" dirty="0">
                <a:latin typeface="メイリオ" panose="020B0604030504040204" pitchFamily="50" charset="-128"/>
                <a:ea typeface="メイリオ" panose="020B0604030504040204" pitchFamily="50" charset="-128"/>
                <a:cs typeface="MS UI Gothic"/>
              </a:rPr>
              <a:t>り</a:t>
            </a:r>
            <a:r>
              <a:rPr lang="ja-JP" altLang="en-US" sz="2400" spc="165" dirty="0">
                <a:latin typeface="メイリオ" panose="020B0604030504040204" pitchFamily="50" charset="-128"/>
                <a:ea typeface="メイリオ" panose="020B0604030504040204" pitchFamily="50" charset="-128"/>
                <a:cs typeface="MS UI Gothic"/>
              </a:rPr>
              <a:t>ま</a:t>
            </a:r>
            <a:r>
              <a:rPr lang="ja-JP" altLang="en-US" sz="2400" spc="70" dirty="0">
                <a:latin typeface="メイリオ" panose="020B0604030504040204" pitchFamily="50" charset="-128"/>
                <a:ea typeface="メイリオ" panose="020B0604030504040204" pitchFamily="50" charset="-128"/>
                <a:cs typeface="MS UI Gothic"/>
              </a:rPr>
              <a:t>す</a:t>
            </a:r>
            <a:r>
              <a:rPr lang="ja-JP" altLang="en-US" sz="2400" spc="110" dirty="0">
                <a:latin typeface="メイリオ" panose="020B0604030504040204" pitchFamily="50" charset="-128"/>
                <a:ea typeface="メイリオ" panose="020B0604030504040204" pitchFamily="50" charset="-128"/>
                <a:cs typeface="MS UI Gothic"/>
              </a:rPr>
              <a:t>。</a:t>
            </a:r>
            <a:r>
              <a:rPr lang="ja-JP" altLang="en-US" sz="2400" spc="170" dirty="0">
                <a:latin typeface="メイリオ" panose="020B0604030504040204" pitchFamily="50" charset="-128"/>
                <a:ea typeface="メイリオ" panose="020B0604030504040204" pitchFamily="50" charset="-128"/>
                <a:cs typeface="MS UI Gothic"/>
              </a:rPr>
              <a:t>上図</a:t>
            </a:r>
            <a:r>
              <a:rPr lang="en-US" altLang="ja-JP" sz="2400" spc="75" dirty="0">
                <a:latin typeface="メイリオ" panose="020B0604030504040204" pitchFamily="50" charset="-128"/>
                <a:ea typeface="メイリオ" panose="020B0604030504040204" pitchFamily="50" charset="-128"/>
                <a:cs typeface="MS UI Gothic"/>
              </a:rPr>
              <a:t>9-22-(b)</a:t>
            </a:r>
            <a:endParaRPr lang="ja-JP" altLang="en-US" sz="2400" dirty="0">
              <a:latin typeface="メイリオ" panose="020B0604030504040204" pitchFamily="50" charset="-128"/>
              <a:ea typeface="メイリオ" panose="020B0604030504040204" pitchFamily="50" charset="-128"/>
              <a:cs typeface="MS UI Gothic"/>
            </a:endParaRPr>
          </a:p>
          <a:p>
            <a:pPr marL="12700">
              <a:spcBef>
                <a:spcPts val="720"/>
              </a:spcBef>
              <a:tabLst>
                <a:tab pos="329565" algn="l"/>
              </a:tabLst>
            </a:pPr>
            <a:r>
              <a:rPr lang="ja-JP" altLang="en-US" sz="2400" dirty="0">
                <a:latin typeface="メイリオ" panose="020B0604030504040204" pitchFamily="50" charset="-128"/>
                <a:ea typeface="メイリオ" panose="020B0604030504040204" pitchFamily="50" charset="-128"/>
                <a:cs typeface="MS UI Gothic"/>
              </a:rPr>
              <a:t>⑮	 </a:t>
            </a:r>
            <a:r>
              <a:rPr lang="en-US" altLang="ja-JP" sz="2400" spc="150" dirty="0">
                <a:latin typeface="メイリオ" panose="020B0604030504040204" pitchFamily="50" charset="-128"/>
                <a:ea typeface="メイリオ" panose="020B0604030504040204" pitchFamily="50" charset="-128"/>
                <a:cs typeface="MS UI Gothic"/>
              </a:rPr>
              <a:t>B</a:t>
            </a:r>
            <a:r>
              <a:rPr lang="ja-JP" altLang="en-US" sz="2400" spc="235" dirty="0">
                <a:latin typeface="メイリオ" panose="020B0604030504040204" pitchFamily="50" charset="-128"/>
                <a:ea typeface="メイリオ" panose="020B0604030504040204" pitchFamily="50" charset="-128"/>
                <a:cs typeface="MS UI Gothic"/>
              </a:rPr>
              <a:t>点</a:t>
            </a:r>
            <a:r>
              <a:rPr lang="ja-JP" altLang="en-US" sz="2400" spc="175" dirty="0">
                <a:latin typeface="メイリオ" panose="020B0604030504040204" pitchFamily="50" charset="-128"/>
                <a:ea typeface="メイリオ" panose="020B0604030504040204" pitchFamily="50" charset="-128"/>
                <a:cs typeface="MS UI Gothic"/>
              </a:rPr>
              <a:t>ま</a:t>
            </a:r>
            <a:r>
              <a:rPr lang="ja-JP" altLang="en-US" sz="2400" spc="190" dirty="0">
                <a:latin typeface="メイリオ" panose="020B0604030504040204" pitchFamily="50" charset="-128"/>
                <a:ea typeface="メイリオ" panose="020B0604030504040204" pitchFamily="50" charset="-128"/>
                <a:cs typeface="MS UI Gothic"/>
              </a:rPr>
              <a:t>で</a:t>
            </a:r>
            <a:r>
              <a:rPr lang="ja-JP" altLang="en-US" sz="2400" spc="235" dirty="0">
                <a:latin typeface="メイリオ" panose="020B0604030504040204" pitchFamily="50" charset="-128"/>
                <a:ea typeface="メイリオ" panose="020B0604030504040204" pitchFamily="50" charset="-128"/>
                <a:cs typeface="MS UI Gothic"/>
              </a:rPr>
              <a:t>配線</a:t>
            </a:r>
            <a:r>
              <a:rPr lang="ja-JP" altLang="en-US" sz="2400" spc="175" dirty="0">
                <a:latin typeface="メイリオ" panose="020B0604030504040204" pitchFamily="50" charset="-128"/>
                <a:ea typeface="メイリオ" panose="020B0604030504040204" pitchFamily="50" charset="-128"/>
                <a:cs typeface="MS UI Gothic"/>
              </a:rPr>
              <a:t>を</a:t>
            </a:r>
            <a:r>
              <a:rPr lang="ja-JP" altLang="en-US" sz="2400" spc="235" dirty="0">
                <a:latin typeface="メイリオ" panose="020B0604030504040204" pitchFamily="50" charset="-128"/>
                <a:ea typeface="メイリオ" panose="020B0604030504040204" pitchFamily="50" charset="-128"/>
                <a:cs typeface="MS UI Gothic"/>
              </a:rPr>
              <a:t>引</a:t>
            </a:r>
            <a:r>
              <a:rPr lang="ja-JP" altLang="en-US" sz="2400" spc="175" dirty="0">
                <a:latin typeface="メイリオ" panose="020B0604030504040204" pitchFamily="50" charset="-128"/>
                <a:ea typeface="メイリオ" panose="020B0604030504040204" pitchFamily="50" charset="-128"/>
                <a:cs typeface="MS UI Gothic"/>
              </a:rPr>
              <a:t>き</a:t>
            </a:r>
            <a:r>
              <a:rPr lang="ja-JP" altLang="en-US" sz="2400" spc="190" dirty="0">
                <a:latin typeface="メイリオ" panose="020B0604030504040204" pitchFamily="50" charset="-128"/>
                <a:ea typeface="メイリオ" panose="020B0604030504040204" pitchFamily="50" charset="-128"/>
                <a:cs typeface="MS UI Gothic"/>
              </a:rPr>
              <a:t>シ</a:t>
            </a:r>
            <a:r>
              <a:rPr lang="ja-JP" altLang="en-US" sz="2400" spc="114" dirty="0">
                <a:latin typeface="メイリオ" panose="020B0604030504040204" pitchFamily="50" charset="-128"/>
                <a:ea typeface="メイリオ" panose="020B0604030504040204" pitchFamily="50" charset="-128"/>
                <a:cs typeface="MS UI Gothic"/>
              </a:rPr>
              <a:t>ョ</a:t>
            </a:r>
            <a:r>
              <a:rPr lang="ja-JP" altLang="en-US" sz="2400" spc="190" dirty="0">
                <a:latin typeface="メイリオ" panose="020B0604030504040204" pitchFamily="50" charset="-128"/>
                <a:ea typeface="メイリオ" panose="020B0604030504040204" pitchFamily="50" charset="-128"/>
                <a:cs typeface="MS UI Gothic"/>
              </a:rPr>
              <a:t>ー</a:t>
            </a:r>
            <a:r>
              <a:rPr lang="ja-JP" altLang="en-US" sz="2400" spc="130" dirty="0">
                <a:latin typeface="メイリオ" panose="020B0604030504040204" pitchFamily="50" charset="-128"/>
                <a:ea typeface="メイリオ" panose="020B0604030504040204" pitchFamily="50" charset="-128"/>
                <a:cs typeface="MS UI Gothic"/>
              </a:rPr>
              <a:t>ト</a:t>
            </a:r>
            <a:r>
              <a:rPr lang="ja-JP" altLang="en-US" sz="2400" spc="290" dirty="0">
                <a:latin typeface="メイリオ" panose="020B0604030504040204" pitchFamily="50" charset="-128"/>
                <a:ea typeface="メイリオ" panose="020B0604030504040204" pitchFamily="50" charset="-128"/>
                <a:cs typeface="MS UI Gothic"/>
              </a:rPr>
              <a:t>カ</a:t>
            </a:r>
            <a:r>
              <a:rPr lang="ja-JP" altLang="en-US" sz="2400" spc="235" dirty="0">
                <a:latin typeface="メイリオ" panose="020B0604030504040204" pitchFamily="50" charset="-128"/>
                <a:ea typeface="メイリオ" panose="020B0604030504040204" pitchFamily="50" charset="-128"/>
                <a:cs typeface="MS UI Gothic"/>
              </a:rPr>
              <a:t>ッ</a:t>
            </a:r>
            <a:r>
              <a:rPr lang="ja-JP" altLang="en-US" sz="2400" spc="285" dirty="0">
                <a:latin typeface="メイリオ" panose="020B0604030504040204" pitchFamily="50" charset="-128"/>
                <a:ea typeface="メイリオ" panose="020B0604030504040204" pitchFamily="50" charset="-128"/>
                <a:cs typeface="MS UI Gothic"/>
              </a:rPr>
              <a:t>ト</a:t>
            </a:r>
            <a:r>
              <a:rPr lang="en-US" altLang="ja-JP" sz="2400" spc="254" dirty="0">
                <a:latin typeface="メイリオ" panose="020B0604030504040204" pitchFamily="50" charset="-128"/>
                <a:ea typeface="メイリオ" panose="020B0604030504040204" pitchFamily="50" charset="-128"/>
                <a:cs typeface="MS UI Gothic"/>
              </a:rPr>
              <a:t>V</a:t>
            </a:r>
            <a:r>
              <a:rPr lang="ja-JP" altLang="en-US" sz="2400" spc="305" dirty="0">
                <a:latin typeface="メイリオ" panose="020B0604030504040204" pitchFamily="50" charset="-128"/>
                <a:ea typeface="メイリオ" panose="020B0604030504040204" pitchFamily="50" charset="-128"/>
                <a:cs typeface="MS UI Gothic"/>
              </a:rPr>
              <a:t>を</a:t>
            </a:r>
            <a:r>
              <a:rPr lang="ja-JP" altLang="en-US" sz="2400" spc="405" dirty="0">
                <a:latin typeface="メイリオ" panose="020B0604030504040204" pitchFamily="50" charset="-128"/>
                <a:ea typeface="メイリオ" panose="020B0604030504040204" pitchFamily="50" charset="-128"/>
                <a:cs typeface="MS UI Gothic"/>
              </a:rPr>
              <a:t>入力</a:t>
            </a:r>
            <a:r>
              <a:rPr lang="ja-JP" altLang="en-US" sz="2400" spc="290" dirty="0">
                <a:latin typeface="メイリオ" panose="020B0604030504040204" pitchFamily="50" charset="-128"/>
                <a:ea typeface="メイリオ" panose="020B0604030504040204" pitchFamily="50" charset="-128"/>
                <a:cs typeface="MS UI Gothic"/>
              </a:rPr>
              <a:t>し</a:t>
            </a:r>
            <a:r>
              <a:rPr lang="ja-JP" altLang="en-US" sz="2400" spc="280" dirty="0">
                <a:latin typeface="メイリオ" panose="020B0604030504040204" pitchFamily="50" charset="-128"/>
                <a:ea typeface="メイリオ" panose="020B0604030504040204" pitchFamily="50" charset="-128"/>
                <a:cs typeface="MS UI Gothic"/>
              </a:rPr>
              <a:t>ク</a:t>
            </a:r>
            <a:r>
              <a:rPr lang="ja-JP" altLang="en-US" sz="2400" spc="235" dirty="0">
                <a:latin typeface="メイリオ" panose="020B0604030504040204" pitchFamily="50" charset="-128"/>
                <a:ea typeface="メイリオ" panose="020B0604030504040204" pitchFamily="50" charset="-128"/>
                <a:cs typeface="MS UI Gothic"/>
              </a:rPr>
              <a:t>リッ</a:t>
            </a:r>
            <a:r>
              <a:rPr lang="ja-JP" altLang="en-US" sz="2400" spc="280" dirty="0">
                <a:latin typeface="メイリオ" panose="020B0604030504040204" pitchFamily="50" charset="-128"/>
                <a:ea typeface="メイリオ" panose="020B0604030504040204" pitchFamily="50" charset="-128"/>
                <a:cs typeface="MS UI Gothic"/>
              </a:rPr>
              <a:t>ク</a:t>
            </a:r>
            <a:r>
              <a:rPr lang="ja-JP" altLang="en-US" sz="2400" spc="290" dirty="0">
                <a:latin typeface="メイリオ" panose="020B0604030504040204" pitchFamily="50" charset="-128"/>
                <a:ea typeface="メイリオ" panose="020B0604030504040204" pitchFamily="50" charset="-128"/>
                <a:cs typeface="MS UI Gothic"/>
              </a:rPr>
              <a:t>し</a:t>
            </a:r>
            <a:r>
              <a:rPr lang="ja-JP" altLang="en-US" sz="2400" spc="305" dirty="0">
                <a:latin typeface="メイリオ" panose="020B0604030504040204" pitchFamily="50" charset="-128"/>
                <a:ea typeface="メイリオ" panose="020B0604030504040204" pitchFamily="50" charset="-128"/>
                <a:cs typeface="MS UI Gothic"/>
              </a:rPr>
              <a:t>ま</a:t>
            </a:r>
            <a:r>
              <a:rPr lang="ja-JP" altLang="en-US" sz="2400" spc="70" dirty="0">
                <a:latin typeface="メイリオ" panose="020B0604030504040204" pitchFamily="50" charset="-128"/>
                <a:ea typeface="メイリオ" panose="020B0604030504040204" pitchFamily="50" charset="-128"/>
                <a:cs typeface="MS UI Gothic"/>
              </a:rPr>
              <a:t>す</a:t>
            </a:r>
            <a:r>
              <a:rPr lang="ja-JP" altLang="en-US" sz="2400" spc="110" dirty="0">
                <a:latin typeface="メイリオ" panose="020B0604030504040204" pitchFamily="50" charset="-128"/>
                <a:ea typeface="メイリオ" panose="020B0604030504040204" pitchFamily="50" charset="-128"/>
                <a:cs typeface="MS UI Gothic"/>
              </a:rPr>
              <a:t>。</a:t>
            </a:r>
            <a:r>
              <a:rPr lang="ja-JP" altLang="en-US" sz="2400" spc="170" dirty="0">
                <a:latin typeface="メイリオ" panose="020B0604030504040204" pitchFamily="50" charset="-128"/>
                <a:ea typeface="メイリオ" panose="020B0604030504040204" pitchFamily="50" charset="-128"/>
                <a:cs typeface="MS UI Gothic"/>
              </a:rPr>
              <a:t>     図</a:t>
            </a:r>
            <a:r>
              <a:rPr lang="en-US" altLang="ja-JP" sz="2400" spc="75" dirty="0">
                <a:latin typeface="メイリオ" panose="020B0604030504040204" pitchFamily="50" charset="-128"/>
                <a:ea typeface="メイリオ" panose="020B0604030504040204" pitchFamily="50" charset="-128"/>
                <a:cs typeface="MS UI Gothic"/>
              </a:rPr>
              <a:t>9-22-(b)</a:t>
            </a:r>
            <a:endParaRPr lang="ja-JP" altLang="en-US" sz="2400" dirty="0">
              <a:latin typeface="メイリオ" panose="020B0604030504040204" pitchFamily="50" charset="-128"/>
              <a:ea typeface="メイリオ" panose="020B0604030504040204" pitchFamily="50" charset="-128"/>
              <a:cs typeface="MS UI Gothic"/>
            </a:endParaRPr>
          </a:p>
          <a:p>
            <a:pPr marL="12700">
              <a:spcBef>
                <a:spcPts val="820"/>
              </a:spcBef>
              <a:tabLst>
                <a:tab pos="329565" algn="l"/>
              </a:tabLst>
            </a:pPr>
            <a:endParaRPr sz="2400" dirty="0">
              <a:latin typeface="メイリオ" panose="020B0604030504040204" pitchFamily="50" charset="-128"/>
              <a:ea typeface="メイリオ" panose="020B0604030504040204" pitchFamily="50" charset="-128"/>
              <a:cs typeface="MS UI Gothic"/>
            </a:endParaRPr>
          </a:p>
        </p:txBody>
      </p:sp>
      <p:sp>
        <p:nvSpPr>
          <p:cNvPr id="7" name="object 7"/>
          <p:cNvSpPr txBox="1">
            <a:spLocks noGrp="1"/>
          </p:cNvSpPr>
          <p:nvPr>
            <p:ph type="sldNum" sz="quarter" idx="7"/>
          </p:nvPr>
        </p:nvSpPr>
        <p:spPr>
          <a:xfrm>
            <a:off x="20655443" y="10033940"/>
            <a:ext cx="591077" cy="419346"/>
          </a:xfrm>
          <a:prstGeom prst="rect">
            <a:avLst/>
          </a:prstGeom>
        </p:spPr>
        <p:txBody>
          <a:bodyPr vert="horz" wrap="square" lIns="0" tIns="49530" rIns="0" bIns="0" rtlCol="0">
            <a:spAutoFit/>
          </a:bodyPr>
          <a:lstStyle/>
          <a:p>
            <a:pPr marL="25400">
              <a:spcBef>
                <a:spcPts val="390"/>
              </a:spcBef>
            </a:pPr>
            <a:r>
              <a:rPr sz="2400" spc="170" dirty="0">
                <a:latin typeface="メイリオ" panose="020B0604030504040204" pitchFamily="50" charset="-128"/>
                <a:ea typeface="メイリオ" panose="020B0604030504040204" pitchFamily="50" charset="-128"/>
              </a:rPr>
              <a:t>32</a:t>
            </a:r>
          </a:p>
        </p:txBody>
      </p:sp>
      <p:grpSp>
        <p:nvGrpSpPr>
          <p:cNvPr id="11" name="グループ化 10">
            <a:extLst>
              <a:ext uri="{FF2B5EF4-FFF2-40B4-BE49-F238E27FC236}">
                <a16:creationId xmlns:a16="http://schemas.microsoft.com/office/drawing/2014/main" id="{36086359-A3BE-44C9-A660-3421DC56B88B}"/>
              </a:ext>
            </a:extLst>
          </p:cNvPr>
          <p:cNvGrpSpPr/>
          <p:nvPr/>
        </p:nvGrpSpPr>
        <p:grpSpPr>
          <a:xfrm>
            <a:off x="2418556" y="5194300"/>
            <a:ext cx="8839200" cy="4592839"/>
            <a:chOff x="12713812" y="2451100"/>
            <a:chExt cx="5815823" cy="3358303"/>
          </a:xfrm>
        </p:grpSpPr>
        <p:sp>
          <p:nvSpPr>
            <p:cNvPr id="5" name="object 5"/>
            <p:cNvSpPr/>
            <p:nvPr/>
          </p:nvSpPr>
          <p:spPr>
            <a:xfrm>
              <a:off x="12713812" y="2451100"/>
              <a:ext cx="5815823" cy="2876000"/>
            </a:xfrm>
            <a:prstGeom prst="rect">
              <a:avLst/>
            </a:prstGeom>
            <a:blipFill>
              <a:blip r:embed="rId2" cstate="print"/>
              <a:stretch>
                <a:fillRect/>
              </a:stretch>
            </a:blipFill>
          </p:spPr>
          <p:txBody>
            <a:bodyPr wrap="square" lIns="0" tIns="0" rIns="0" bIns="0" rtlCol="0"/>
            <a:lstStyle/>
            <a:p>
              <a:endParaRPr sz="2400" dirty="0">
                <a:latin typeface="メイリオ" panose="020B0604030504040204" pitchFamily="50" charset="-128"/>
                <a:ea typeface="メイリオ" panose="020B0604030504040204" pitchFamily="50" charset="-128"/>
              </a:endParaRPr>
            </a:p>
          </p:txBody>
        </p:sp>
        <p:sp>
          <p:nvSpPr>
            <p:cNvPr id="8" name="正方形/長方形 7">
              <a:extLst>
                <a:ext uri="{FF2B5EF4-FFF2-40B4-BE49-F238E27FC236}">
                  <a16:creationId xmlns:a16="http://schemas.microsoft.com/office/drawing/2014/main" id="{134ED1E7-8E2B-4981-80CC-D9BE43F5A684}"/>
                </a:ext>
              </a:extLst>
            </p:cNvPr>
            <p:cNvSpPr/>
            <p:nvPr/>
          </p:nvSpPr>
          <p:spPr>
            <a:xfrm>
              <a:off x="15022041" y="5347738"/>
              <a:ext cx="1199367"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cs typeface="MS UI Gothic"/>
                </a:rPr>
                <a:t>図</a:t>
              </a:r>
              <a:r>
                <a:rPr lang="en-US" altLang="ja-JP" sz="2400" dirty="0">
                  <a:latin typeface="メイリオ" panose="020B0604030504040204" pitchFamily="50" charset="-128"/>
                  <a:ea typeface="メイリオ" panose="020B0604030504040204" pitchFamily="50" charset="-128"/>
                  <a:cs typeface="MS UI Gothic"/>
                </a:rPr>
                <a:t>9-21</a:t>
              </a:r>
              <a:endParaRPr lang="ja-JP" altLang="en-US" sz="2400" dirty="0">
                <a:latin typeface="メイリオ" panose="020B0604030504040204" pitchFamily="50" charset="-128"/>
                <a:ea typeface="メイリオ" panose="020B0604030504040204" pitchFamily="50" charset="-128"/>
              </a:endParaRPr>
            </a:p>
          </p:txBody>
        </p:sp>
      </p:grpSp>
      <p:sp>
        <p:nvSpPr>
          <p:cNvPr id="9" name="スライド番号プレースホルダー 4">
            <a:extLst>
              <a:ext uri="{FF2B5EF4-FFF2-40B4-BE49-F238E27FC236}">
                <a16:creationId xmlns:a16="http://schemas.microsoft.com/office/drawing/2014/main" id="{DAF29B6E-DCBD-40FD-9C6B-D6A19AB1F89A}"/>
              </a:ext>
            </a:extLst>
          </p:cNvPr>
          <p:cNvSpPr txBox="1">
            <a:spLocks/>
          </p:cNvSpPr>
          <p:nvPr/>
        </p:nvSpPr>
        <p:spPr>
          <a:xfrm>
            <a:off x="17810956" y="96733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61</a:t>
            </a:fld>
            <a:endParaRPr lang="en-US" altLang="ja-JP" sz="2400" spc="17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275556" y="546100"/>
            <a:ext cx="17297400" cy="3403496"/>
          </a:xfrm>
          <a:prstGeom prst="rect">
            <a:avLst/>
          </a:prstGeom>
        </p:spPr>
        <p:txBody>
          <a:bodyPr vert="horz" wrap="square" lIns="0" tIns="12700" rIns="0" bIns="0" rtlCol="0">
            <a:spAutoFit/>
          </a:bodyPr>
          <a:lstStyle/>
          <a:p>
            <a:pPr marL="12700"/>
            <a:r>
              <a:rPr sz="2400" spc="160" dirty="0">
                <a:latin typeface="メイリオ" panose="020B0604030504040204" pitchFamily="50" charset="-128"/>
                <a:ea typeface="メイリオ" panose="020B0604030504040204" pitchFamily="50" charset="-128"/>
                <a:cs typeface="Microsoft JhengHei"/>
              </a:rPr>
              <a:t>9.11.2.</a:t>
            </a:r>
            <a:r>
              <a:rPr sz="2400" dirty="0">
                <a:latin typeface="メイリオ" panose="020B0604030504040204" pitchFamily="50" charset="-128"/>
                <a:ea typeface="メイリオ" panose="020B0604030504040204" pitchFamily="50" charset="-128"/>
                <a:cs typeface="Microsoft JhengHei"/>
              </a:rPr>
              <a:t>配線の編集</a:t>
            </a:r>
          </a:p>
          <a:p>
            <a:pPr marL="1171575" indent="-457200">
              <a:spcBef>
                <a:spcPts val="1019"/>
              </a:spcBef>
            </a:pPr>
            <a:r>
              <a:rPr sz="2400" dirty="0">
                <a:latin typeface="メイリオ" panose="020B0604030504040204" pitchFamily="50" charset="-128"/>
                <a:ea typeface="メイリオ" panose="020B0604030504040204" pitchFamily="50" charset="-128"/>
                <a:cs typeface="MS UI Gothic"/>
              </a:rPr>
              <a:t>①</a:t>
            </a:r>
            <a:r>
              <a:rPr sz="2400" spc="290" dirty="0">
                <a:latin typeface="メイリオ" panose="020B0604030504040204" pitchFamily="50" charset="-128"/>
                <a:ea typeface="メイリオ" panose="020B0604030504040204" pitchFamily="50" charset="-128"/>
                <a:cs typeface="MS UI Gothic"/>
              </a:rPr>
              <a:t> </a:t>
            </a:r>
            <a:r>
              <a:rPr sz="2400" spc="105" dirty="0">
                <a:latin typeface="メイリオ" panose="020B0604030504040204" pitchFamily="50" charset="-128"/>
                <a:ea typeface="メイリオ" panose="020B0604030504040204" pitchFamily="50" charset="-128"/>
                <a:cs typeface="MS UI Gothic"/>
              </a:rPr>
              <a:t>既存</a:t>
            </a:r>
            <a:r>
              <a:rPr sz="2400" spc="85" dirty="0">
                <a:latin typeface="メイリオ" panose="020B0604030504040204" pitchFamily="50" charset="-128"/>
                <a:ea typeface="メイリオ" panose="020B0604030504040204" pitchFamily="50" charset="-128"/>
                <a:cs typeface="MS UI Gothic"/>
              </a:rPr>
              <a:t>の</a:t>
            </a:r>
            <a:r>
              <a:rPr sz="2400" spc="105" dirty="0">
                <a:latin typeface="メイリオ" panose="020B0604030504040204" pitchFamily="50" charset="-128"/>
                <a:ea typeface="メイリオ" panose="020B0604030504040204" pitchFamily="50" charset="-128"/>
                <a:cs typeface="MS UI Gothic"/>
              </a:rPr>
              <a:t>配線</a:t>
            </a:r>
            <a:r>
              <a:rPr sz="2400" spc="80" dirty="0">
                <a:latin typeface="メイリオ" panose="020B0604030504040204" pitchFamily="50" charset="-128"/>
                <a:ea typeface="メイリオ" panose="020B0604030504040204" pitchFamily="50" charset="-128"/>
                <a:cs typeface="MS UI Gothic"/>
              </a:rPr>
              <a:t>に</a:t>
            </a:r>
            <a:r>
              <a:rPr sz="2400" spc="105" dirty="0">
                <a:latin typeface="メイリオ" panose="020B0604030504040204" pitchFamily="50" charset="-128"/>
                <a:ea typeface="メイリオ" panose="020B0604030504040204" pitchFamily="50" charset="-128"/>
                <a:cs typeface="MS UI Gothic"/>
              </a:rPr>
              <a:t>対</a:t>
            </a:r>
            <a:r>
              <a:rPr sz="2400" spc="-20" dirty="0">
                <a:latin typeface="メイリオ" panose="020B0604030504040204" pitchFamily="50" charset="-128"/>
                <a:ea typeface="メイリオ" panose="020B0604030504040204" pitchFamily="50" charset="-128"/>
                <a:cs typeface="MS UI Gothic"/>
              </a:rPr>
              <a:t>し</a:t>
            </a:r>
            <a:r>
              <a:rPr sz="2400" spc="110" dirty="0">
                <a:latin typeface="メイリオ" panose="020B0604030504040204" pitchFamily="50" charset="-128"/>
                <a:ea typeface="メイリオ" panose="020B0604030504040204" pitchFamily="50" charset="-128"/>
                <a:cs typeface="MS UI Gothic"/>
              </a:rPr>
              <a:t>て</a:t>
            </a:r>
            <a:r>
              <a:rPr sz="2400" spc="145" dirty="0">
                <a:latin typeface="メイリオ" panose="020B0604030504040204" pitchFamily="50" charset="-128"/>
                <a:ea typeface="メイリオ" panose="020B0604030504040204" pitchFamily="50" charset="-128"/>
                <a:cs typeface="MS UI Gothic"/>
              </a:rPr>
              <a:t>編集</a:t>
            </a:r>
            <a:r>
              <a:rPr sz="2400" spc="110" dirty="0">
                <a:latin typeface="メイリオ" panose="020B0604030504040204" pitchFamily="50" charset="-128"/>
                <a:ea typeface="メイリオ" panose="020B0604030504040204" pitchFamily="50" charset="-128"/>
                <a:cs typeface="MS UI Gothic"/>
              </a:rPr>
              <a:t>を</a:t>
            </a:r>
            <a:r>
              <a:rPr sz="2400" spc="145" dirty="0">
                <a:latin typeface="メイリオ" panose="020B0604030504040204" pitchFamily="50" charset="-128"/>
                <a:ea typeface="メイリオ" panose="020B0604030504040204" pitchFamily="50" charset="-128"/>
                <a:cs typeface="MS UI Gothic"/>
              </a:rPr>
              <a:t>加</a:t>
            </a:r>
            <a:r>
              <a:rPr sz="2400" spc="75" dirty="0">
                <a:latin typeface="メイリオ" panose="020B0604030504040204" pitchFamily="50" charset="-128"/>
                <a:ea typeface="メイリオ" panose="020B0604030504040204" pitchFamily="50" charset="-128"/>
                <a:cs typeface="MS UI Gothic"/>
              </a:rPr>
              <a:t>え</a:t>
            </a:r>
            <a:r>
              <a:rPr sz="2400" spc="290" dirty="0">
                <a:latin typeface="メイリオ" panose="020B0604030504040204" pitchFamily="50" charset="-128"/>
                <a:ea typeface="メイリオ" panose="020B0604030504040204" pitchFamily="50" charset="-128"/>
                <a:cs typeface="MS UI Gothic"/>
              </a:rPr>
              <a:t>る</a:t>
            </a:r>
            <a:r>
              <a:rPr sz="2400" spc="265" dirty="0">
                <a:latin typeface="メイリオ" panose="020B0604030504040204" pitchFamily="50" charset="-128"/>
                <a:ea typeface="メイリオ" panose="020B0604030504040204" pitchFamily="50" charset="-128"/>
                <a:cs typeface="MS UI Gothic"/>
              </a:rPr>
              <a:t>こ</a:t>
            </a:r>
            <a:r>
              <a:rPr sz="2400" spc="240" dirty="0">
                <a:latin typeface="メイリオ" panose="020B0604030504040204" pitchFamily="50" charset="-128"/>
                <a:ea typeface="メイリオ" panose="020B0604030504040204" pitchFamily="50" charset="-128"/>
                <a:cs typeface="MS UI Gothic"/>
              </a:rPr>
              <a:t>と</a:t>
            </a:r>
            <a:r>
              <a:rPr sz="2400" spc="320" dirty="0">
                <a:latin typeface="メイリオ" panose="020B0604030504040204" pitchFamily="50" charset="-128"/>
                <a:ea typeface="メイリオ" panose="020B0604030504040204" pitchFamily="50" charset="-128"/>
                <a:cs typeface="MS UI Gothic"/>
              </a:rPr>
              <a:t>が</a:t>
            </a:r>
            <a:r>
              <a:rPr sz="2400" spc="315" dirty="0">
                <a:latin typeface="メイリオ" panose="020B0604030504040204" pitchFamily="50" charset="-128"/>
                <a:ea typeface="メイリオ" panose="020B0604030504040204" pitchFamily="50" charset="-128"/>
                <a:cs typeface="MS UI Gothic"/>
              </a:rPr>
              <a:t>で</a:t>
            </a:r>
            <a:r>
              <a:rPr sz="2400" spc="290" dirty="0">
                <a:latin typeface="メイリオ" panose="020B0604030504040204" pitchFamily="50" charset="-128"/>
                <a:ea typeface="メイリオ" panose="020B0604030504040204" pitchFamily="50" charset="-128"/>
                <a:cs typeface="MS UI Gothic"/>
              </a:rPr>
              <a:t>きま</a:t>
            </a:r>
            <a:r>
              <a:rPr sz="2400" spc="70" dirty="0">
                <a:latin typeface="メイリオ" panose="020B0604030504040204" pitchFamily="50" charset="-128"/>
                <a:ea typeface="メイリオ" panose="020B0604030504040204" pitchFamily="50" charset="-128"/>
                <a:cs typeface="MS UI Gothic"/>
              </a:rPr>
              <a:t>す</a:t>
            </a:r>
            <a:r>
              <a:rPr sz="2400" spc="140" dirty="0">
                <a:latin typeface="メイリオ" panose="020B0604030504040204" pitchFamily="50" charset="-128"/>
                <a:ea typeface="メイリオ" panose="020B0604030504040204" pitchFamily="50" charset="-128"/>
                <a:cs typeface="MS UI Gothic"/>
              </a:rPr>
              <a:t>。</a:t>
            </a:r>
            <a:r>
              <a:rPr sz="2400" spc="210" dirty="0">
                <a:latin typeface="メイリオ" panose="020B0604030504040204" pitchFamily="50" charset="-128"/>
                <a:ea typeface="メイリオ" panose="020B0604030504040204" pitchFamily="50" charset="-128"/>
                <a:cs typeface="MS UI Gothic"/>
              </a:rPr>
              <a:t>表</a:t>
            </a:r>
            <a:r>
              <a:rPr sz="2400" spc="105" dirty="0">
                <a:latin typeface="メイリオ" panose="020B0604030504040204" pitchFamily="50" charset="-128"/>
                <a:ea typeface="メイリオ" panose="020B0604030504040204" pitchFamily="50" charset="-128"/>
                <a:cs typeface="MS UI Gothic"/>
              </a:rPr>
              <a:t>9-4</a:t>
            </a:r>
            <a:r>
              <a:rPr lang="en-US" altLang="ja-JP" sz="2400" spc="105" dirty="0">
                <a:latin typeface="メイリオ" panose="020B0604030504040204" pitchFamily="50" charset="-128"/>
                <a:ea typeface="メイリオ" panose="020B0604030504040204" pitchFamily="50" charset="-128"/>
                <a:cs typeface="MS UI Gothic"/>
              </a:rPr>
              <a:t> </a:t>
            </a:r>
            <a:r>
              <a:rPr sz="2400" spc="190" dirty="0" err="1">
                <a:latin typeface="メイリオ" panose="020B0604030504040204" pitchFamily="50" charset="-128"/>
                <a:ea typeface="メイリオ" panose="020B0604030504040204" pitchFamily="50" charset="-128"/>
                <a:cs typeface="MS UI Gothic"/>
              </a:rPr>
              <a:t>対象</a:t>
            </a:r>
            <a:r>
              <a:rPr sz="2400" spc="155" dirty="0" err="1">
                <a:latin typeface="メイリオ" panose="020B0604030504040204" pitchFamily="50" charset="-128"/>
                <a:ea typeface="メイリオ" panose="020B0604030504040204" pitchFamily="50" charset="-128"/>
                <a:cs typeface="MS UI Gothic"/>
              </a:rPr>
              <a:t>の</a:t>
            </a:r>
            <a:r>
              <a:rPr sz="2400" spc="190" dirty="0" err="1">
                <a:latin typeface="メイリオ" panose="020B0604030504040204" pitchFamily="50" charset="-128"/>
                <a:ea typeface="メイリオ" panose="020B0604030504040204" pitchFamily="50" charset="-128"/>
                <a:cs typeface="MS UI Gothic"/>
              </a:rPr>
              <a:t>配線</a:t>
            </a:r>
            <a:r>
              <a:rPr sz="2400" spc="165" dirty="0" err="1">
                <a:latin typeface="メイリオ" panose="020B0604030504040204" pitchFamily="50" charset="-128"/>
                <a:ea typeface="メイリオ" panose="020B0604030504040204" pitchFamily="50" charset="-128"/>
                <a:cs typeface="MS UI Gothic"/>
              </a:rPr>
              <a:t>な</a:t>
            </a:r>
            <a:r>
              <a:rPr sz="2400" spc="140" dirty="0" err="1">
                <a:latin typeface="メイリオ" panose="020B0604030504040204" pitchFamily="50" charset="-128"/>
                <a:ea typeface="メイリオ" panose="020B0604030504040204" pitchFamily="50" charset="-128"/>
                <a:cs typeface="MS UI Gothic"/>
              </a:rPr>
              <a:t>ど</a:t>
            </a:r>
            <a:r>
              <a:rPr sz="2400" spc="150" dirty="0" err="1">
                <a:latin typeface="メイリオ" panose="020B0604030504040204" pitchFamily="50" charset="-128"/>
                <a:ea typeface="メイリオ" panose="020B0604030504040204" pitchFamily="50" charset="-128"/>
                <a:cs typeface="MS UI Gothic"/>
              </a:rPr>
              <a:t>に</a:t>
            </a:r>
            <a:r>
              <a:rPr sz="2400" spc="145" dirty="0" err="1">
                <a:latin typeface="メイリオ" panose="020B0604030504040204" pitchFamily="50" charset="-128"/>
                <a:ea typeface="メイリオ" panose="020B0604030504040204" pitchFamily="50" charset="-128"/>
                <a:cs typeface="MS UI Gothic"/>
              </a:rPr>
              <a:t>マ</a:t>
            </a:r>
            <a:r>
              <a:rPr sz="2400" spc="140" dirty="0" err="1">
                <a:latin typeface="メイリオ" panose="020B0604030504040204" pitchFamily="50" charset="-128"/>
                <a:ea typeface="メイリオ" panose="020B0604030504040204" pitchFamily="50" charset="-128"/>
                <a:cs typeface="MS UI Gothic"/>
              </a:rPr>
              <a:t>ウ</a:t>
            </a:r>
            <a:r>
              <a:rPr sz="2400" spc="145" dirty="0" err="1">
                <a:latin typeface="メイリオ" panose="020B0604030504040204" pitchFamily="50" charset="-128"/>
                <a:ea typeface="メイリオ" panose="020B0604030504040204" pitchFamily="50" charset="-128"/>
                <a:cs typeface="MS UI Gothic"/>
              </a:rPr>
              <a:t>ス</a:t>
            </a:r>
            <a:r>
              <a:rPr sz="2400" spc="120" dirty="0" err="1">
                <a:latin typeface="メイリオ" panose="020B0604030504040204" pitchFamily="50" charset="-128"/>
                <a:ea typeface="メイリオ" panose="020B0604030504040204" pitchFamily="50" charset="-128"/>
                <a:cs typeface="MS UI Gothic"/>
              </a:rPr>
              <a:t>ポ</a:t>
            </a:r>
            <a:r>
              <a:rPr sz="2400" spc="315" dirty="0" err="1">
                <a:latin typeface="メイリオ" panose="020B0604030504040204" pitchFamily="50" charset="-128"/>
                <a:ea typeface="メイリオ" panose="020B0604030504040204" pitchFamily="50" charset="-128"/>
                <a:cs typeface="MS UI Gothic"/>
              </a:rPr>
              <a:t>イ</a:t>
            </a:r>
            <a:r>
              <a:rPr sz="2400" spc="325" dirty="0" err="1">
                <a:latin typeface="メイリオ" panose="020B0604030504040204" pitchFamily="50" charset="-128"/>
                <a:ea typeface="メイリオ" panose="020B0604030504040204" pitchFamily="50" charset="-128"/>
                <a:cs typeface="MS UI Gothic"/>
              </a:rPr>
              <a:t>ン</a:t>
            </a:r>
            <a:r>
              <a:rPr sz="2400" spc="300" dirty="0" err="1">
                <a:latin typeface="メイリオ" panose="020B0604030504040204" pitchFamily="50" charset="-128"/>
                <a:ea typeface="メイリオ" panose="020B0604030504040204" pitchFamily="50" charset="-128"/>
                <a:cs typeface="MS UI Gothic"/>
              </a:rPr>
              <a:t>タ</a:t>
            </a:r>
            <a:r>
              <a:rPr sz="2400" spc="330" dirty="0" err="1">
                <a:latin typeface="メイリオ" panose="020B0604030504040204" pitchFamily="50" charset="-128"/>
                <a:ea typeface="メイリオ" panose="020B0604030504040204" pitchFamily="50" charset="-128"/>
                <a:cs typeface="MS UI Gothic"/>
              </a:rPr>
              <a:t>を</a:t>
            </a:r>
            <a:r>
              <a:rPr sz="2400" spc="434" dirty="0" err="1">
                <a:latin typeface="メイリオ" panose="020B0604030504040204" pitchFamily="50" charset="-128"/>
                <a:ea typeface="メイリオ" panose="020B0604030504040204" pitchFamily="50" charset="-128"/>
                <a:cs typeface="MS UI Gothic"/>
              </a:rPr>
              <a:t>合</a:t>
            </a:r>
            <a:r>
              <a:rPr sz="2400" spc="340" dirty="0" err="1">
                <a:latin typeface="メイリオ" panose="020B0604030504040204" pitchFamily="50" charset="-128"/>
                <a:ea typeface="メイリオ" panose="020B0604030504040204" pitchFamily="50" charset="-128"/>
                <a:cs typeface="MS UI Gothic"/>
              </a:rPr>
              <a:t>て</a:t>
            </a:r>
            <a:r>
              <a:rPr sz="2400" spc="215" dirty="0" err="1">
                <a:latin typeface="メイリオ" panose="020B0604030504040204" pitchFamily="50" charset="-128"/>
                <a:ea typeface="メイリオ" panose="020B0604030504040204" pitchFamily="50" charset="-128"/>
                <a:cs typeface="MS UI Gothic"/>
              </a:rPr>
              <a:t>（</a:t>
            </a:r>
            <a:r>
              <a:rPr sz="2400" spc="300" dirty="0" err="1">
                <a:latin typeface="メイリオ" panose="020B0604030504040204" pitchFamily="50" charset="-128"/>
                <a:ea typeface="メイリオ" panose="020B0604030504040204" pitchFamily="50" charset="-128"/>
                <a:cs typeface="MS UI Gothic"/>
              </a:rPr>
              <a:t>ク</a:t>
            </a:r>
            <a:r>
              <a:rPr sz="2400" spc="254" dirty="0" err="1">
                <a:latin typeface="メイリオ" panose="020B0604030504040204" pitchFamily="50" charset="-128"/>
                <a:ea typeface="メイリオ" panose="020B0604030504040204" pitchFamily="50" charset="-128"/>
                <a:cs typeface="MS UI Gothic"/>
              </a:rPr>
              <a:t>リ</a:t>
            </a:r>
            <a:r>
              <a:rPr sz="2400" spc="250" dirty="0" err="1">
                <a:latin typeface="メイリオ" panose="020B0604030504040204" pitchFamily="50" charset="-128"/>
                <a:ea typeface="メイリオ" panose="020B0604030504040204" pitchFamily="50" charset="-128"/>
                <a:cs typeface="MS UI Gothic"/>
              </a:rPr>
              <a:t>ッ</a:t>
            </a:r>
            <a:r>
              <a:rPr sz="2400" spc="300" dirty="0" err="1">
                <a:latin typeface="メイリオ" panose="020B0604030504040204" pitchFamily="50" charset="-128"/>
                <a:ea typeface="メイリオ" panose="020B0604030504040204" pitchFamily="50" charset="-128"/>
                <a:cs typeface="MS UI Gothic"/>
              </a:rPr>
              <a:t>ク</a:t>
            </a:r>
            <a:r>
              <a:rPr sz="2400" spc="315" dirty="0" err="1">
                <a:latin typeface="メイリオ" panose="020B0604030504040204" pitchFamily="50" charset="-128"/>
                <a:ea typeface="メイリオ" panose="020B0604030504040204" pitchFamily="50" charset="-128"/>
                <a:cs typeface="MS UI Gothic"/>
              </a:rPr>
              <a:t>し</a:t>
            </a:r>
            <a:r>
              <a:rPr sz="2400" spc="370" dirty="0" err="1">
                <a:latin typeface="メイリオ" panose="020B0604030504040204" pitchFamily="50" charset="-128"/>
                <a:ea typeface="メイリオ" panose="020B0604030504040204" pitchFamily="50" charset="-128"/>
                <a:cs typeface="MS UI Gothic"/>
              </a:rPr>
              <a:t>な</a:t>
            </a:r>
            <a:r>
              <a:rPr sz="2400" spc="305" dirty="0" err="1">
                <a:latin typeface="メイリオ" panose="020B0604030504040204" pitchFamily="50" charset="-128"/>
                <a:ea typeface="メイリオ" panose="020B0604030504040204" pitchFamily="50" charset="-128"/>
                <a:cs typeface="MS UI Gothic"/>
              </a:rPr>
              <a:t>い</a:t>
            </a:r>
            <a:r>
              <a:rPr sz="2400" spc="415" dirty="0" err="1">
                <a:latin typeface="メイリオ" panose="020B0604030504040204" pitchFamily="50" charset="-128"/>
                <a:ea typeface="メイリオ" panose="020B0604030504040204" pitchFamily="50" charset="-128"/>
                <a:cs typeface="MS UI Gothic"/>
              </a:rPr>
              <a:t>で</a:t>
            </a:r>
            <a:r>
              <a:rPr sz="2400" spc="250" dirty="0" err="1">
                <a:latin typeface="メイリオ" panose="020B0604030504040204" pitchFamily="50" charset="-128"/>
                <a:ea typeface="メイリオ" panose="020B0604030504040204" pitchFamily="50" charset="-128"/>
                <a:cs typeface="MS UI Gothic"/>
              </a:rPr>
              <a:t>）</a:t>
            </a:r>
            <a:r>
              <a:rPr sz="2400" spc="415" dirty="0" err="1">
                <a:latin typeface="メイリオ" panose="020B0604030504040204" pitchFamily="50" charset="-128"/>
                <a:ea typeface="メイリオ" panose="020B0604030504040204" pitchFamily="50" charset="-128"/>
                <a:cs typeface="MS UI Gothic"/>
              </a:rPr>
              <a:t>シ</a:t>
            </a:r>
            <a:r>
              <a:rPr sz="2400" spc="254" dirty="0" err="1">
                <a:latin typeface="メイリオ" panose="020B0604030504040204" pitchFamily="50" charset="-128"/>
                <a:ea typeface="メイリオ" panose="020B0604030504040204" pitchFamily="50" charset="-128"/>
                <a:cs typeface="MS UI Gothic"/>
              </a:rPr>
              <a:t>ョ</a:t>
            </a:r>
            <a:r>
              <a:rPr sz="2400" spc="415" dirty="0" err="1">
                <a:latin typeface="メイリオ" panose="020B0604030504040204" pitchFamily="50" charset="-128"/>
                <a:ea typeface="メイリオ" panose="020B0604030504040204" pitchFamily="50" charset="-128"/>
                <a:cs typeface="MS UI Gothic"/>
              </a:rPr>
              <a:t>ー</a:t>
            </a:r>
            <a:r>
              <a:rPr sz="2400" spc="320" dirty="0" err="1">
                <a:latin typeface="メイリオ" panose="020B0604030504040204" pitchFamily="50" charset="-128"/>
                <a:ea typeface="メイリオ" panose="020B0604030504040204" pitchFamily="50" charset="-128"/>
                <a:cs typeface="MS UI Gothic"/>
              </a:rPr>
              <a:t>ト</a:t>
            </a:r>
            <a:r>
              <a:rPr sz="2400" spc="220" dirty="0" err="1">
                <a:latin typeface="メイリオ" panose="020B0604030504040204" pitchFamily="50" charset="-128"/>
                <a:ea typeface="メイリオ" panose="020B0604030504040204" pitchFamily="50" charset="-128"/>
                <a:cs typeface="MS UI Gothic"/>
              </a:rPr>
              <a:t>カ</a:t>
            </a:r>
            <a:r>
              <a:rPr sz="2400" spc="180" dirty="0" err="1">
                <a:latin typeface="メイリオ" panose="020B0604030504040204" pitchFamily="50" charset="-128"/>
                <a:ea typeface="メイリオ" panose="020B0604030504040204" pitchFamily="50" charset="-128"/>
                <a:cs typeface="MS UI Gothic"/>
              </a:rPr>
              <a:t>ッ</a:t>
            </a:r>
            <a:r>
              <a:rPr sz="2400" spc="220" dirty="0" err="1">
                <a:latin typeface="メイリオ" panose="020B0604030504040204" pitchFamily="50" charset="-128"/>
                <a:ea typeface="メイリオ" panose="020B0604030504040204" pitchFamily="50" charset="-128"/>
                <a:cs typeface="MS UI Gothic"/>
              </a:rPr>
              <a:t>ト</a:t>
            </a:r>
            <a:r>
              <a:rPr sz="2400" spc="235" dirty="0" err="1">
                <a:latin typeface="メイリオ" panose="020B0604030504040204" pitchFamily="50" charset="-128"/>
                <a:ea typeface="メイリオ" panose="020B0604030504040204" pitchFamily="50" charset="-128"/>
                <a:cs typeface="MS UI Gothic"/>
              </a:rPr>
              <a:t>を</a:t>
            </a:r>
            <a:r>
              <a:rPr sz="2400" spc="310" dirty="0" err="1">
                <a:latin typeface="メイリオ" panose="020B0604030504040204" pitchFamily="50" charset="-128"/>
                <a:ea typeface="メイリオ" panose="020B0604030504040204" pitchFamily="50" charset="-128"/>
                <a:cs typeface="MS UI Gothic"/>
              </a:rPr>
              <a:t>入力</a:t>
            </a:r>
            <a:r>
              <a:rPr sz="2400" spc="225" dirty="0" err="1">
                <a:latin typeface="メイリオ" panose="020B0604030504040204" pitchFamily="50" charset="-128"/>
                <a:ea typeface="メイリオ" panose="020B0604030504040204" pitchFamily="50" charset="-128"/>
                <a:cs typeface="MS UI Gothic"/>
              </a:rPr>
              <a:t>し</a:t>
            </a:r>
            <a:r>
              <a:rPr sz="2400" spc="235" dirty="0" err="1">
                <a:latin typeface="メイリオ" panose="020B0604030504040204" pitchFamily="50" charset="-128"/>
                <a:ea typeface="メイリオ" panose="020B0604030504040204" pitchFamily="50" charset="-128"/>
                <a:cs typeface="MS UI Gothic"/>
              </a:rPr>
              <a:t>ま</a:t>
            </a:r>
            <a:r>
              <a:rPr sz="2400" spc="260" dirty="0" err="1">
                <a:latin typeface="メイリオ" panose="020B0604030504040204" pitchFamily="50" charset="-128"/>
                <a:ea typeface="メイリオ" panose="020B0604030504040204" pitchFamily="50" charset="-128"/>
                <a:cs typeface="MS UI Gothic"/>
              </a:rPr>
              <a:t>す</a:t>
            </a:r>
            <a:endParaRPr lang="en-US" altLang="ja-JP" sz="2400" spc="260" dirty="0">
              <a:latin typeface="メイリオ" panose="020B0604030504040204" pitchFamily="50" charset="-128"/>
              <a:ea typeface="メイリオ" panose="020B0604030504040204" pitchFamily="50" charset="-128"/>
              <a:cs typeface="MS UI Gothic"/>
            </a:endParaRPr>
          </a:p>
          <a:p>
            <a:pPr marL="1171575" indent="-457200">
              <a:spcBef>
                <a:spcPts val="819"/>
              </a:spcBef>
            </a:pPr>
            <a:r>
              <a:rPr lang="ja-JP" altLang="en-US" sz="2400" dirty="0">
                <a:latin typeface="メイリオ" panose="020B0604030504040204" pitchFamily="50" charset="-128"/>
                <a:ea typeface="メイリオ" panose="020B0604030504040204" pitchFamily="50" charset="-128"/>
                <a:cs typeface="MS UI Gothic"/>
              </a:rPr>
              <a:t>②</a:t>
            </a:r>
            <a:r>
              <a:rPr lang="ja-JP" altLang="en-US" sz="2400" spc="290" dirty="0">
                <a:latin typeface="メイリオ" panose="020B0604030504040204" pitchFamily="50" charset="-128"/>
                <a:ea typeface="メイリオ" panose="020B0604030504040204" pitchFamily="50" charset="-128"/>
                <a:cs typeface="MS UI Gothic"/>
              </a:rPr>
              <a:t> </a:t>
            </a:r>
            <a:r>
              <a:rPr lang="ja-JP" altLang="en-US" sz="2400" spc="215" dirty="0">
                <a:latin typeface="メイリオ" panose="020B0604030504040204" pitchFamily="50" charset="-128"/>
                <a:ea typeface="メイリオ" panose="020B0604030504040204" pitchFamily="50" charset="-128"/>
                <a:cs typeface="MS UI Gothic"/>
              </a:rPr>
              <a:t>配線後</a:t>
            </a:r>
            <a:r>
              <a:rPr lang="ja-JP" altLang="en-US" sz="2400" spc="170" dirty="0">
                <a:latin typeface="メイリオ" panose="020B0604030504040204" pitchFamily="50" charset="-128"/>
                <a:ea typeface="メイリオ" panose="020B0604030504040204" pitchFamily="50" charset="-128"/>
                <a:cs typeface="MS UI Gothic"/>
              </a:rPr>
              <a:t>に</a:t>
            </a:r>
            <a:r>
              <a:rPr lang="ja-JP" altLang="en-US" sz="2400" spc="145" dirty="0">
                <a:latin typeface="メイリオ" panose="020B0604030504040204" pitchFamily="50" charset="-128"/>
                <a:ea typeface="メイリオ" panose="020B0604030504040204" pitchFamily="50" charset="-128"/>
                <a:cs typeface="MS UI Gothic"/>
              </a:rPr>
              <a:t>フ</a:t>
            </a:r>
            <a:r>
              <a:rPr lang="ja-JP" altLang="en-US" sz="2400" spc="125" dirty="0">
                <a:latin typeface="メイリオ" panose="020B0604030504040204" pitchFamily="50" charset="-128"/>
                <a:ea typeface="メイリオ" panose="020B0604030504040204" pitchFamily="50" charset="-128"/>
                <a:cs typeface="MS UI Gothic"/>
              </a:rPr>
              <a:t>ッ</a:t>
            </a:r>
            <a:r>
              <a:rPr lang="ja-JP" altLang="en-US" sz="2400" spc="229" dirty="0">
                <a:latin typeface="メイリオ" panose="020B0604030504040204" pitchFamily="50" charset="-128"/>
                <a:ea typeface="メイリオ" panose="020B0604030504040204" pitchFamily="50" charset="-128"/>
                <a:cs typeface="MS UI Gothic"/>
              </a:rPr>
              <a:t>ト</a:t>
            </a:r>
            <a:r>
              <a:rPr lang="ja-JP" altLang="en-US" sz="2400" spc="295" dirty="0">
                <a:latin typeface="メイリオ" panose="020B0604030504040204" pitchFamily="50" charset="-128"/>
                <a:ea typeface="メイリオ" panose="020B0604030504040204" pitchFamily="50" charset="-128"/>
                <a:cs typeface="MS UI Gothic"/>
              </a:rPr>
              <a:t>プ</a:t>
            </a:r>
            <a:r>
              <a:rPr lang="ja-JP" altLang="en-US" sz="2400" spc="229" dirty="0">
                <a:latin typeface="メイリオ" panose="020B0604030504040204" pitchFamily="50" charset="-128"/>
                <a:ea typeface="メイリオ" panose="020B0604030504040204" pitchFamily="50" charset="-128"/>
                <a:cs typeface="MS UI Gothic"/>
              </a:rPr>
              <a:t>リ</a:t>
            </a:r>
            <a:r>
              <a:rPr lang="ja-JP" altLang="en-US" sz="2400" spc="295" dirty="0">
                <a:latin typeface="メイリオ" panose="020B0604030504040204" pitchFamily="50" charset="-128"/>
                <a:ea typeface="メイリオ" panose="020B0604030504040204" pitchFamily="50" charset="-128"/>
                <a:cs typeface="MS UI Gothic"/>
              </a:rPr>
              <a:t>ン</a:t>
            </a:r>
            <a:r>
              <a:rPr lang="ja-JP" altLang="en-US" sz="2400" spc="280" dirty="0">
                <a:latin typeface="メイリオ" panose="020B0604030504040204" pitchFamily="50" charset="-128"/>
                <a:ea typeface="メイリオ" panose="020B0604030504040204" pitchFamily="50" charset="-128"/>
                <a:cs typeface="MS UI Gothic"/>
              </a:rPr>
              <a:t>ト</a:t>
            </a:r>
            <a:r>
              <a:rPr lang="ja-JP" altLang="en-US" sz="2400" spc="320" dirty="0">
                <a:latin typeface="メイリオ" panose="020B0604030504040204" pitchFamily="50" charset="-128"/>
                <a:ea typeface="メイリオ" panose="020B0604030504040204" pitchFamily="50" charset="-128"/>
                <a:cs typeface="MS UI Gothic"/>
              </a:rPr>
              <a:t>の</a:t>
            </a:r>
            <a:r>
              <a:rPr lang="ja-JP" altLang="en-US" sz="2400" spc="285" dirty="0">
                <a:latin typeface="メイリオ" panose="020B0604030504040204" pitchFamily="50" charset="-128"/>
                <a:ea typeface="メイリオ" panose="020B0604030504040204" pitchFamily="50" charset="-128"/>
                <a:cs typeface="MS UI Gothic"/>
              </a:rPr>
              <a:t>ド</a:t>
            </a:r>
            <a:r>
              <a:rPr lang="ja-JP" altLang="en-US" sz="2400" spc="270" dirty="0">
                <a:latin typeface="メイリオ" panose="020B0604030504040204" pitchFamily="50" charset="-128"/>
                <a:ea typeface="メイリオ" panose="020B0604030504040204" pitchFamily="50" charset="-128"/>
                <a:cs typeface="MS UI Gothic"/>
              </a:rPr>
              <a:t>ラ</a:t>
            </a:r>
            <a:r>
              <a:rPr lang="ja-JP" altLang="en-US" sz="2400" spc="225" dirty="0">
                <a:latin typeface="メイリオ" panose="020B0604030504040204" pitchFamily="50" charset="-128"/>
                <a:ea typeface="メイリオ" panose="020B0604030504040204" pitchFamily="50" charset="-128"/>
                <a:cs typeface="MS UI Gothic"/>
              </a:rPr>
              <a:t>ッ</a:t>
            </a:r>
            <a:r>
              <a:rPr lang="ja-JP" altLang="en-US" sz="2400" spc="305" dirty="0">
                <a:latin typeface="メイリオ" panose="020B0604030504040204" pitchFamily="50" charset="-128"/>
                <a:ea typeface="メイリオ" panose="020B0604030504040204" pitchFamily="50" charset="-128"/>
                <a:cs typeface="MS UI Gothic"/>
              </a:rPr>
              <a:t>グ</a:t>
            </a:r>
            <a:r>
              <a:rPr lang="ja-JP" altLang="en-US" sz="2400" spc="195" dirty="0">
                <a:latin typeface="メイリオ" panose="020B0604030504040204" pitchFamily="50" charset="-128"/>
                <a:ea typeface="メイリオ" panose="020B0604030504040204" pitchFamily="50" charset="-128"/>
                <a:cs typeface="MS UI Gothic"/>
              </a:rPr>
              <a:t>（</a:t>
            </a:r>
            <a:r>
              <a:rPr lang="ja-JP" altLang="en-US" sz="2400" spc="395" dirty="0">
                <a:latin typeface="メイリオ" panose="020B0604030504040204" pitchFamily="50" charset="-128"/>
                <a:ea typeface="メイリオ" panose="020B0604030504040204" pitchFamily="50" charset="-128"/>
                <a:cs typeface="MS UI Gothic"/>
              </a:rPr>
              <a:t>配線</a:t>
            </a:r>
            <a:r>
              <a:rPr lang="ja-JP" altLang="en-US" sz="2400" spc="270" dirty="0">
                <a:latin typeface="メイリオ" panose="020B0604030504040204" pitchFamily="50" charset="-128"/>
                <a:ea typeface="メイリオ" panose="020B0604030504040204" pitchFamily="50" charset="-128"/>
                <a:cs typeface="MS UI Gothic"/>
              </a:rPr>
              <a:t>ラ</a:t>
            </a:r>
            <a:r>
              <a:rPr lang="ja-JP" altLang="en-US" sz="2400" spc="285" dirty="0">
                <a:latin typeface="メイリオ" panose="020B0604030504040204" pitchFamily="50" charset="-128"/>
                <a:ea typeface="メイリオ" panose="020B0604030504040204" pitchFamily="50" charset="-128"/>
                <a:cs typeface="MS UI Gothic"/>
              </a:rPr>
              <a:t>バ</a:t>
            </a:r>
            <a:r>
              <a:rPr lang="ja-JP" altLang="en-US" sz="2400" spc="185" dirty="0">
                <a:latin typeface="メイリオ" panose="020B0604030504040204" pitchFamily="50" charset="-128"/>
                <a:ea typeface="メイリオ" panose="020B0604030504040204" pitchFamily="50" charset="-128"/>
                <a:cs typeface="MS UI Gothic"/>
              </a:rPr>
              <a:t>ー</a:t>
            </a:r>
            <a:r>
              <a:rPr lang="ja-JP" altLang="en-US" sz="2400" spc="145" dirty="0">
                <a:latin typeface="メイリオ" panose="020B0604030504040204" pitchFamily="50" charset="-128"/>
                <a:ea typeface="メイリオ" panose="020B0604030504040204" pitchFamily="50" charset="-128"/>
                <a:cs typeface="MS UI Gothic"/>
              </a:rPr>
              <a:t>バ</a:t>
            </a:r>
            <a:r>
              <a:rPr lang="ja-JP" altLang="en-US" sz="2400" spc="220" dirty="0">
                <a:latin typeface="メイリオ" panose="020B0604030504040204" pitchFamily="50" charset="-128"/>
                <a:ea typeface="メイリオ" panose="020B0604030504040204" pitchFamily="50" charset="-128"/>
                <a:cs typeface="MS UI Gothic"/>
              </a:rPr>
              <a:t>イ</a:t>
            </a:r>
            <a:r>
              <a:rPr lang="ja-JP" altLang="en-US" sz="2400" spc="225" dirty="0">
                <a:latin typeface="メイリオ" panose="020B0604030504040204" pitchFamily="50" charset="-128"/>
                <a:ea typeface="メイリオ" panose="020B0604030504040204" pitchFamily="50" charset="-128"/>
                <a:cs typeface="MS UI Gothic"/>
              </a:rPr>
              <a:t>ン</a:t>
            </a:r>
            <a:r>
              <a:rPr lang="ja-JP" altLang="en-US" sz="2400" spc="220" dirty="0">
                <a:latin typeface="メイリオ" panose="020B0604030504040204" pitchFamily="50" charset="-128"/>
                <a:ea typeface="メイリオ" panose="020B0604030504040204" pitchFamily="50" charset="-128"/>
                <a:cs typeface="MS UI Gothic"/>
              </a:rPr>
              <a:t>ド</a:t>
            </a:r>
            <a:r>
              <a:rPr lang="ja-JP" altLang="en-US" sz="2400" spc="245" dirty="0">
                <a:latin typeface="メイリオ" panose="020B0604030504040204" pitchFamily="50" charset="-128"/>
                <a:ea typeface="メイリオ" panose="020B0604030504040204" pitchFamily="50" charset="-128"/>
                <a:cs typeface="MS UI Gothic"/>
              </a:rPr>
              <a:t>で</a:t>
            </a:r>
            <a:r>
              <a:rPr lang="ja-JP" altLang="en-US" sz="2400" spc="305" dirty="0">
                <a:latin typeface="メイリオ" panose="020B0604030504040204" pitchFamily="50" charset="-128"/>
                <a:ea typeface="メイリオ" panose="020B0604030504040204" pitchFamily="50" charset="-128"/>
                <a:cs typeface="MS UI Gothic"/>
              </a:rPr>
              <a:t>移動</a:t>
            </a:r>
            <a:r>
              <a:rPr lang="ja-JP" altLang="en-US" sz="2400" spc="150" dirty="0">
                <a:latin typeface="メイリオ" panose="020B0604030504040204" pitchFamily="50" charset="-128"/>
                <a:ea typeface="メイリオ" panose="020B0604030504040204" pitchFamily="50" charset="-128"/>
                <a:cs typeface="MS UI Gothic"/>
              </a:rPr>
              <a:t>）</a:t>
            </a:r>
            <a:r>
              <a:rPr lang="ja-JP" altLang="en-US" sz="2400" spc="229" dirty="0">
                <a:latin typeface="メイリオ" panose="020B0604030504040204" pitchFamily="50" charset="-128"/>
                <a:ea typeface="メイリオ" panose="020B0604030504040204" pitchFamily="50" charset="-128"/>
                <a:cs typeface="MS UI Gothic"/>
              </a:rPr>
              <a:t>を</a:t>
            </a:r>
            <a:r>
              <a:rPr lang="ja-JP" altLang="en-US" sz="2400" spc="305" dirty="0">
                <a:latin typeface="メイリオ" panose="020B0604030504040204" pitchFamily="50" charset="-128"/>
                <a:ea typeface="メイリオ" panose="020B0604030504040204" pitchFamily="50" charset="-128"/>
                <a:cs typeface="MS UI Gothic"/>
              </a:rPr>
              <a:t>行</a:t>
            </a:r>
            <a:r>
              <a:rPr lang="ja-JP" altLang="en-US" sz="2400" spc="180" dirty="0">
                <a:latin typeface="メイリオ" panose="020B0604030504040204" pitchFamily="50" charset="-128"/>
                <a:ea typeface="メイリオ" panose="020B0604030504040204" pitchFamily="50" charset="-128"/>
                <a:cs typeface="MS UI Gothic"/>
              </a:rPr>
              <a:t>う</a:t>
            </a:r>
            <a:r>
              <a:rPr lang="ja-JP" altLang="en-US" sz="2400" spc="305" dirty="0">
                <a:latin typeface="メイリオ" panose="020B0604030504040204" pitchFamily="50" charset="-128"/>
                <a:ea typeface="メイリオ" panose="020B0604030504040204" pitchFamily="50" charset="-128"/>
                <a:cs typeface="MS UI Gothic"/>
              </a:rPr>
              <a:t>場合</a:t>
            </a:r>
            <a:r>
              <a:rPr lang="ja-JP" altLang="en-US" sz="2400" spc="260" dirty="0">
                <a:latin typeface="メイリオ" panose="020B0604030504040204" pitchFamily="50" charset="-128"/>
                <a:ea typeface="メイリオ" panose="020B0604030504040204" pitchFamily="50" charset="-128"/>
                <a:cs typeface="MS UI Gothic"/>
              </a:rPr>
              <a:t>は</a:t>
            </a:r>
            <a:r>
              <a:rPr lang="ja-JP" altLang="en-US" sz="2400" spc="200" dirty="0">
                <a:latin typeface="メイリオ" panose="020B0604030504040204" pitchFamily="50" charset="-128"/>
                <a:ea typeface="メイリオ" panose="020B0604030504040204" pitchFamily="50" charset="-128"/>
                <a:cs typeface="MS UI Gothic"/>
              </a:rPr>
              <a:t>，</a:t>
            </a:r>
            <a:r>
              <a:rPr lang="ja-JP" altLang="en-US" sz="2400" spc="245" dirty="0">
                <a:latin typeface="メイリオ" panose="020B0604030504040204" pitchFamily="50" charset="-128"/>
                <a:ea typeface="メイリオ" panose="020B0604030504040204" pitchFamily="50" charset="-128"/>
                <a:cs typeface="MS UI Gothic"/>
              </a:rPr>
              <a:t>シ</a:t>
            </a:r>
            <a:r>
              <a:rPr lang="ja-JP" altLang="en-US" sz="2400" spc="150" dirty="0">
                <a:latin typeface="メイリオ" panose="020B0604030504040204" pitchFamily="50" charset="-128"/>
                <a:ea typeface="メイリオ" panose="020B0604030504040204" pitchFamily="50" charset="-128"/>
                <a:cs typeface="MS UI Gothic"/>
              </a:rPr>
              <a:t>ョ</a:t>
            </a:r>
            <a:r>
              <a:rPr lang="ja-JP" altLang="en-US" sz="2400" spc="245" dirty="0">
                <a:latin typeface="メイリオ" panose="020B0604030504040204" pitchFamily="50" charset="-128"/>
                <a:ea typeface="メイリオ" panose="020B0604030504040204" pitchFamily="50" charset="-128"/>
                <a:cs typeface="MS UI Gothic"/>
              </a:rPr>
              <a:t>ー</a:t>
            </a:r>
            <a:r>
              <a:rPr lang="ja-JP" altLang="en-US" sz="2400" spc="180" dirty="0">
                <a:latin typeface="メイリオ" panose="020B0604030504040204" pitchFamily="50" charset="-128"/>
                <a:ea typeface="メイリオ" panose="020B0604030504040204" pitchFamily="50" charset="-128"/>
                <a:cs typeface="MS UI Gothic"/>
              </a:rPr>
              <a:t>ト</a:t>
            </a:r>
            <a:r>
              <a:rPr lang="ja-JP" altLang="en-US" sz="2400" spc="325" dirty="0">
                <a:latin typeface="メイリオ" panose="020B0604030504040204" pitchFamily="50" charset="-128"/>
                <a:ea typeface="メイリオ" panose="020B0604030504040204" pitchFamily="50" charset="-128"/>
                <a:cs typeface="MS UI Gothic"/>
              </a:rPr>
              <a:t>カ </a:t>
            </a:r>
            <a:r>
              <a:rPr lang="ja-JP" altLang="en-US" sz="2400" spc="160" dirty="0" err="1">
                <a:latin typeface="メイリオ" panose="020B0604030504040204" pitchFamily="50" charset="-128"/>
                <a:ea typeface="メイリオ" panose="020B0604030504040204" pitchFamily="50" charset="-128"/>
                <a:cs typeface="MS UI Gothic"/>
              </a:rPr>
              <a:t>ッ</a:t>
            </a:r>
            <a:r>
              <a:rPr lang="ja-JP" altLang="en-US" sz="2400" spc="195" dirty="0">
                <a:latin typeface="メイリオ" panose="020B0604030504040204" pitchFamily="50" charset="-128"/>
                <a:ea typeface="メイリオ" panose="020B0604030504040204" pitchFamily="50" charset="-128"/>
                <a:cs typeface="MS UI Gothic"/>
              </a:rPr>
              <a:t>ト</a:t>
            </a:r>
            <a:r>
              <a:rPr lang="en-US" altLang="ja-JP" sz="2400" spc="120" dirty="0">
                <a:latin typeface="メイリオ" panose="020B0604030504040204" pitchFamily="50" charset="-128"/>
                <a:ea typeface="メイリオ" panose="020B0604030504040204" pitchFamily="50" charset="-128"/>
                <a:cs typeface="MS UI Gothic"/>
              </a:rPr>
              <a:t>[F9]</a:t>
            </a:r>
            <a:r>
              <a:rPr lang="ja-JP" altLang="en-US" sz="2400" spc="210" dirty="0">
                <a:latin typeface="メイリオ" panose="020B0604030504040204" pitchFamily="50" charset="-128"/>
                <a:ea typeface="メイリオ" panose="020B0604030504040204" pitchFamily="50" charset="-128"/>
                <a:cs typeface="MS UI Gothic"/>
              </a:rPr>
              <a:t>を</a:t>
            </a:r>
            <a:r>
              <a:rPr lang="ja-JP" altLang="en-US" sz="2400" spc="280" dirty="0">
                <a:latin typeface="メイリオ" panose="020B0604030504040204" pitchFamily="50" charset="-128"/>
                <a:ea typeface="メイリオ" panose="020B0604030504040204" pitchFamily="50" charset="-128"/>
                <a:cs typeface="MS UI Gothic"/>
              </a:rPr>
              <a:t>入力</a:t>
            </a:r>
            <a:r>
              <a:rPr lang="ja-JP" altLang="en-US" sz="2400" spc="105" dirty="0">
                <a:latin typeface="メイリオ" panose="020B0604030504040204" pitchFamily="50" charset="-128"/>
                <a:ea typeface="メイリオ" panose="020B0604030504040204" pitchFamily="50" charset="-128"/>
                <a:cs typeface="MS UI Gothic"/>
              </a:rPr>
              <a:t>し</a:t>
            </a:r>
            <a:r>
              <a:rPr lang="ja-JP" altLang="en-US" sz="2400" spc="270" dirty="0">
                <a:latin typeface="メイリオ" panose="020B0604030504040204" pitchFamily="50" charset="-128"/>
                <a:ea typeface="メイリオ" panose="020B0604030504040204" pitchFamily="50" charset="-128"/>
                <a:cs typeface="MS UI Gothic"/>
              </a:rPr>
              <a:t>て</a:t>
            </a:r>
            <a:r>
              <a:rPr lang="ja-JP" altLang="en-US" sz="2400" spc="220" dirty="0">
                <a:latin typeface="メイリオ" panose="020B0604030504040204" pitchFamily="50" charset="-128"/>
                <a:ea typeface="メイリオ" panose="020B0604030504040204" pitchFamily="50" charset="-128"/>
                <a:cs typeface="MS UI Gothic"/>
              </a:rPr>
              <a:t>レ</a:t>
            </a:r>
            <a:r>
              <a:rPr lang="ja-JP" altLang="en-US" sz="2400" spc="229" dirty="0">
                <a:latin typeface="メイリオ" panose="020B0604030504040204" pitchFamily="50" charset="-128"/>
                <a:ea typeface="メイリオ" panose="020B0604030504040204" pitchFamily="50" charset="-128"/>
                <a:cs typeface="MS UI Gothic"/>
              </a:rPr>
              <a:t>ガ</a:t>
            </a:r>
            <a:r>
              <a:rPr lang="ja-JP" altLang="en-US" sz="2400" spc="235" dirty="0">
                <a:latin typeface="メイリオ" panose="020B0604030504040204" pitchFamily="50" charset="-128"/>
                <a:ea typeface="メイリオ" panose="020B0604030504040204" pitchFamily="50" charset="-128"/>
                <a:cs typeface="MS UI Gothic"/>
              </a:rPr>
              <a:t>シー</a:t>
            </a:r>
            <a:r>
              <a:rPr lang="ja-JP" altLang="en-US" sz="2400" spc="215" dirty="0">
                <a:latin typeface="メイリオ" panose="020B0604030504040204" pitchFamily="50" charset="-128"/>
                <a:ea typeface="メイリオ" panose="020B0604030504040204" pitchFamily="50" charset="-128"/>
                <a:cs typeface="MS UI Gothic"/>
              </a:rPr>
              <a:t>ツ</a:t>
            </a:r>
            <a:r>
              <a:rPr lang="ja-JP" altLang="en-US" sz="2400" spc="200" dirty="0">
                <a:latin typeface="メイリオ" panose="020B0604030504040204" pitchFamily="50" charset="-128"/>
                <a:ea typeface="メイリオ" panose="020B0604030504040204" pitchFamily="50" charset="-128"/>
                <a:cs typeface="MS UI Gothic"/>
              </a:rPr>
              <a:t>ー</a:t>
            </a:r>
            <a:r>
              <a:rPr lang="ja-JP" altLang="en-US" sz="2400" spc="215" dirty="0">
                <a:latin typeface="メイリオ" panose="020B0604030504040204" pitchFamily="50" charset="-128"/>
                <a:ea typeface="メイリオ" panose="020B0604030504040204" pitchFamily="50" charset="-128"/>
                <a:cs typeface="MS UI Gothic"/>
              </a:rPr>
              <a:t>ルセ</a:t>
            </a:r>
            <a:r>
              <a:rPr lang="ja-JP" altLang="en-US" sz="2400" spc="150" dirty="0">
                <a:latin typeface="メイリオ" panose="020B0604030504040204" pitchFamily="50" charset="-128"/>
                <a:ea typeface="メイリオ" panose="020B0604030504040204" pitchFamily="50" charset="-128"/>
                <a:cs typeface="MS UI Gothic"/>
              </a:rPr>
              <a:t>ッ</a:t>
            </a:r>
            <a:r>
              <a:rPr lang="ja-JP" altLang="en-US" sz="2400" spc="185" dirty="0">
                <a:latin typeface="メイリオ" panose="020B0604030504040204" pitchFamily="50" charset="-128"/>
                <a:ea typeface="メイリオ" panose="020B0604030504040204" pitchFamily="50" charset="-128"/>
                <a:cs typeface="MS UI Gothic"/>
              </a:rPr>
              <a:t>ト</a:t>
            </a:r>
            <a:r>
              <a:rPr lang="ja-JP" altLang="en-US" sz="2400" spc="210" dirty="0">
                <a:latin typeface="メイリオ" panose="020B0604030504040204" pitchFamily="50" charset="-128"/>
                <a:ea typeface="メイリオ" panose="020B0604030504040204" pitchFamily="50" charset="-128"/>
                <a:cs typeface="MS UI Gothic"/>
              </a:rPr>
              <a:t>に</a:t>
            </a:r>
            <a:r>
              <a:rPr lang="ja-JP" altLang="en-US" sz="2400" spc="265" dirty="0">
                <a:latin typeface="メイリオ" panose="020B0604030504040204" pitchFamily="50" charset="-128"/>
                <a:ea typeface="メイリオ" panose="020B0604030504040204" pitchFamily="50" charset="-128"/>
                <a:cs typeface="MS UI Gothic"/>
              </a:rPr>
              <a:t>切替</a:t>
            </a:r>
            <a:r>
              <a:rPr lang="ja-JP" altLang="en-US" sz="2400" spc="125" dirty="0">
                <a:latin typeface="メイリオ" panose="020B0604030504040204" pitchFamily="50" charset="-128"/>
                <a:ea typeface="メイリオ" panose="020B0604030504040204" pitchFamily="50" charset="-128"/>
                <a:cs typeface="MS UI Gothic"/>
              </a:rPr>
              <a:t>え</a:t>
            </a:r>
            <a:r>
              <a:rPr lang="ja-JP" altLang="en-US" sz="2400" spc="365" dirty="0">
                <a:latin typeface="メイリオ" panose="020B0604030504040204" pitchFamily="50" charset="-128"/>
                <a:ea typeface="メイリオ" panose="020B0604030504040204" pitchFamily="50" charset="-128"/>
                <a:cs typeface="MS UI Gothic"/>
              </a:rPr>
              <a:t>て</a:t>
            </a:r>
            <a:r>
              <a:rPr lang="ja-JP" altLang="en-US" sz="2400" spc="380" dirty="0">
                <a:latin typeface="メイリオ" panose="020B0604030504040204" pitchFamily="50" charset="-128"/>
                <a:ea typeface="メイリオ" panose="020B0604030504040204" pitchFamily="50" charset="-128"/>
                <a:cs typeface="MS UI Gothic"/>
              </a:rPr>
              <a:t>か</a:t>
            </a:r>
            <a:r>
              <a:rPr lang="ja-JP" altLang="en-US" sz="2400" spc="325" dirty="0">
                <a:latin typeface="メイリオ" panose="020B0604030504040204" pitchFamily="50" charset="-128"/>
                <a:ea typeface="メイリオ" panose="020B0604030504040204" pitchFamily="50" charset="-128"/>
                <a:cs typeface="MS UI Gothic"/>
              </a:rPr>
              <a:t>ら</a:t>
            </a:r>
            <a:r>
              <a:rPr lang="ja-JP" altLang="en-US" sz="2400" spc="315" dirty="0">
                <a:latin typeface="メイリオ" panose="020B0604030504040204" pitchFamily="50" charset="-128"/>
                <a:ea typeface="メイリオ" panose="020B0604030504040204" pitchFamily="50" charset="-128"/>
                <a:cs typeface="MS UI Gothic"/>
              </a:rPr>
              <a:t>フ</a:t>
            </a:r>
            <a:r>
              <a:rPr lang="ja-JP" altLang="en-US" sz="2400" spc="270" dirty="0">
                <a:latin typeface="メイリオ" panose="020B0604030504040204" pitchFamily="50" charset="-128"/>
                <a:ea typeface="メイリオ" panose="020B0604030504040204" pitchFamily="50" charset="-128"/>
                <a:cs typeface="MS UI Gothic"/>
              </a:rPr>
              <a:t>ッ</a:t>
            </a:r>
            <a:r>
              <a:rPr lang="ja-JP" altLang="en-US" sz="2400" spc="229" dirty="0">
                <a:latin typeface="メイリオ" panose="020B0604030504040204" pitchFamily="50" charset="-128"/>
                <a:ea typeface="メイリオ" panose="020B0604030504040204" pitchFamily="50" charset="-128"/>
                <a:cs typeface="MS UI Gothic"/>
              </a:rPr>
              <a:t>ト</a:t>
            </a:r>
            <a:r>
              <a:rPr lang="ja-JP" altLang="en-US" sz="2400" spc="355" dirty="0">
                <a:latin typeface="メイリオ" panose="020B0604030504040204" pitchFamily="50" charset="-128"/>
                <a:ea typeface="メイリオ" panose="020B0604030504040204" pitchFamily="50" charset="-128"/>
                <a:cs typeface="MS UI Gothic"/>
              </a:rPr>
              <a:t>プ</a:t>
            </a:r>
            <a:r>
              <a:rPr lang="ja-JP" altLang="en-US" sz="2400" spc="275" dirty="0">
                <a:latin typeface="メイリオ" panose="020B0604030504040204" pitchFamily="50" charset="-128"/>
                <a:ea typeface="メイリオ" panose="020B0604030504040204" pitchFamily="50" charset="-128"/>
                <a:cs typeface="MS UI Gothic"/>
              </a:rPr>
              <a:t>リ</a:t>
            </a:r>
            <a:r>
              <a:rPr lang="ja-JP" altLang="en-US" sz="2400" spc="350" dirty="0">
                <a:latin typeface="メイリオ" panose="020B0604030504040204" pitchFamily="50" charset="-128"/>
                <a:ea typeface="メイリオ" panose="020B0604030504040204" pitchFamily="50" charset="-128"/>
                <a:cs typeface="MS UI Gothic"/>
              </a:rPr>
              <a:t>ン</a:t>
            </a:r>
            <a:r>
              <a:rPr lang="ja-JP" altLang="en-US" sz="2400" spc="335" dirty="0">
                <a:latin typeface="メイリオ" panose="020B0604030504040204" pitchFamily="50" charset="-128"/>
                <a:ea typeface="メイリオ" panose="020B0604030504040204" pitchFamily="50" charset="-128"/>
                <a:cs typeface="MS UI Gothic"/>
              </a:rPr>
              <a:t>ト</a:t>
            </a:r>
            <a:r>
              <a:rPr lang="ja-JP" altLang="en-US" sz="2400" spc="355" dirty="0">
                <a:latin typeface="メイリオ" panose="020B0604030504040204" pitchFamily="50" charset="-128"/>
                <a:ea typeface="メイリオ" panose="020B0604030504040204" pitchFamily="50" charset="-128"/>
                <a:cs typeface="MS UI Gothic"/>
              </a:rPr>
              <a:t>を</a:t>
            </a:r>
            <a:r>
              <a:rPr lang="ja-JP" altLang="en-US" sz="2400" spc="340" dirty="0">
                <a:latin typeface="メイリオ" panose="020B0604030504040204" pitchFamily="50" charset="-128"/>
                <a:ea typeface="メイリオ" panose="020B0604030504040204" pitchFamily="50" charset="-128"/>
                <a:cs typeface="MS UI Gothic"/>
              </a:rPr>
              <a:t>ド</a:t>
            </a:r>
            <a:r>
              <a:rPr lang="ja-JP" altLang="en-US" sz="2400" spc="325" dirty="0">
                <a:latin typeface="メイリオ" panose="020B0604030504040204" pitchFamily="50" charset="-128"/>
                <a:ea typeface="メイリオ" panose="020B0604030504040204" pitchFamily="50" charset="-128"/>
                <a:cs typeface="MS UI Gothic"/>
              </a:rPr>
              <a:t>ラ</a:t>
            </a:r>
            <a:r>
              <a:rPr lang="ja-JP" altLang="en-US" sz="2400" spc="270" dirty="0">
                <a:latin typeface="メイリオ" panose="020B0604030504040204" pitchFamily="50" charset="-128"/>
                <a:ea typeface="メイリオ" panose="020B0604030504040204" pitchFamily="50" charset="-128"/>
                <a:cs typeface="MS UI Gothic"/>
              </a:rPr>
              <a:t>ッ</a:t>
            </a:r>
            <a:r>
              <a:rPr lang="ja-JP" altLang="en-US" sz="2400" spc="365" dirty="0">
                <a:latin typeface="メイリオ" panose="020B0604030504040204" pitchFamily="50" charset="-128"/>
                <a:ea typeface="メイリオ" panose="020B0604030504040204" pitchFamily="50" charset="-128"/>
                <a:cs typeface="MS UI Gothic"/>
              </a:rPr>
              <a:t>グ</a:t>
            </a:r>
            <a:r>
              <a:rPr lang="ja-JP" altLang="en-US" sz="2400" spc="340" dirty="0">
                <a:latin typeface="メイリオ" panose="020B0604030504040204" pitchFamily="50" charset="-128"/>
                <a:ea typeface="メイリオ" panose="020B0604030504040204" pitchFamily="50" charset="-128"/>
                <a:cs typeface="MS UI Gothic"/>
              </a:rPr>
              <a:t>し</a:t>
            </a:r>
            <a:r>
              <a:rPr lang="ja-JP" altLang="en-US" sz="2400" spc="355" dirty="0">
                <a:latin typeface="メイリオ" panose="020B0604030504040204" pitchFamily="50" charset="-128"/>
                <a:ea typeface="メイリオ" panose="020B0604030504040204" pitchFamily="50" charset="-128"/>
                <a:cs typeface="MS UI Gothic"/>
              </a:rPr>
              <a:t>ま</a:t>
            </a:r>
            <a:r>
              <a:rPr lang="ja-JP" altLang="en-US" sz="2400" spc="70" dirty="0">
                <a:latin typeface="メイリオ" panose="020B0604030504040204" pitchFamily="50" charset="-128"/>
                <a:ea typeface="メイリオ" panose="020B0604030504040204" pitchFamily="50" charset="-128"/>
                <a:cs typeface="MS UI Gothic"/>
              </a:rPr>
              <a:t>す</a:t>
            </a:r>
            <a:r>
              <a:rPr lang="ja-JP" altLang="en-US" sz="2400" spc="385" dirty="0">
                <a:latin typeface="メイリオ" panose="020B0604030504040204" pitchFamily="50" charset="-128"/>
                <a:ea typeface="メイリオ" panose="020B0604030504040204" pitchFamily="50" charset="-128"/>
                <a:cs typeface="MS UI Gothic"/>
              </a:rPr>
              <a:t>。 </a:t>
            </a:r>
            <a:r>
              <a:rPr lang="ja-JP" altLang="en-US" sz="2400" spc="290" dirty="0">
                <a:latin typeface="メイリオ" panose="020B0604030504040204" pitchFamily="50" charset="-128"/>
                <a:ea typeface="メイリオ" panose="020B0604030504040204" pitchFamily="50" charset="-128"/>
                <a:cs typeface="MS UI Gothic"/>
              </a:rPr>
              <a:t>ド</a:t>
            </a:r>
            <a:r>
              <a:rPr lang="ja-JP" altLang="en-US" sz="2400" spc="275" dirty="0">
                <a:latin typeface="メイリオ" panose="020B0604030504040204" pitchFamily="50" charset="-128"/>
                <a:ea typeface="メイリオ" panose="020B0604030504040204" pitchFamily="50" charset="-128"/>
                <a:cs typeface="MS UI Gothic"/>
              </a:rPr>
              <a:t>ラ</a:t>
            </a:r>
            <a:r>
              <a:rPr lang="ja-JP" altLang="en-US" sz="2400" spc="229" dirty="0">
                <a:latin typeface="メイリオ" panose="020B0604030504040204" pitchFamily="50" charset="-128"/>
                <a:ea typeface="メイリオ" panose="020B0604030504040204" pitchFamily="50" charset="-128"/>
                <a:cs typeface="MS UI Gothic"/>
              </a:rPr>
              <a:t>ッ</a:t>
            </a:r>
            <a:r>
              <a:rPr lang="ja-JP" altLang="en-US" sz="2400" spc="310" dirty="0">
                <a:latin typeface="メイリオ" panose="020B0604030504040204" pitchFamily="50" charset="-128"/>
                <a:ea typeface="メイリオ" panose="020B0604030504040204" pitchFamily="50" charset="-128"/>
                <a:cs typeface="MS UI Gothic"/>
              </a:rPr>
              <a:t>グ</a:t>
            </a:r>
            <a:r>
              <a:rPr lang="ja-JP" altLang="en-US" sz="2400" spc="300" dirty="0">
                <a:latin typeface="メイリオ" panose="020B0604030504040204" pitchFamily="50" charset="-128"/>
                <a:ea typeface="メイリオ" panose="020B0604030504040204" pitchFamily="50" charset="-128"/>
                <a:cs typeface="MS UI Gothic"/>
              </a:rPr>
              <a:t>を</a:t>
            </a:r>
            <a:r>
              <a:rPr lang="ja-JP" altLang="en-US" sz="2400" spc="400" dirty="0">
                <a:latin typeface="メイリオ" panose="020B0604030504040204" pitchFamily="50" charset="-128"/>
                <a:ea typeface="メイリオ" panose="020B0604030504040204" pitchFamily="50" charset="-128"/>
                <a:cs typeface="MS UI Gothic"/>
              </a:rPr>
              <a:t>終</a:t>
            </a:r>
            <a:r>
              <a:rPr lang="ja-JP" altLang="en-US" sz="2400" spc="315" dirty="0">
                <a:latin typeface="メイリオ" panose="020B0604030504040204" pitchFamily="50" charset="-128"/>
                <a:ea typeface="メイリオ" panose="020B0604030504040204" pitchFamily="50" charset="-128"/>
                <a:cs typeface="MS UI Gothic"/>
              </a:rPr>
              <a:t>えた</a:t>
            </a:r>
            <a:r>
              <a:rPr lang="ja-JP" altLang="en-US" sz="2400" spc="275" dirty="0">
                <a:latin typeface="メイリオ" panose="020B0604030504040204" pitchFamily="50" charset="-128"/>
                <a:ea typeface="メイリオ" panose="020B0604030504040204" pitchFamily="50" charset="-128"/>
                <a:cs typeface="MS UI Gothic"/>
              </a:rPr>
              <a:t>ら</a:t>
            </a:r>
            <a:r>
              <a:rPr lang="ja-JP" altLang="en-US" sz="2400" spc="325" dirty="0">
                <a:latin typeface="メイリオ" panose="020B0604030504040204" pitchFamily="50" charset="-128"/>
                <a:ea typeface="メイリオ" panose="020B0604030504040204" pitchFamily="50" charset="-128"/>
                <a:cs typeface="MS UI Gothic"/>
              </a:rPr>
              <a:t>シ</a:t>
            </a:r>
            <a:r>
              <a:rPr lang="ja-JP" altLang="en-US" sz="2400" spc="200" dirty="0">
                <a:latin typeface="メイリオ" panose="020B0604030504040204" pitchFamily="50" charset="-128"/>
                <a:ea typeface="メイリオ" panose="020B0604030504040204" pitchFamily="50" charset="-128"/>
                <a:cs typeface="MS UI Gothic"/>
              </a:rPr>
              <a:t>ョ</a:t>
            </a:r>
            <a:r>
              <a:rPr lang="ja-JP" altLang="en-US" sz="2400" spc="325" dirty="0">
                <a:latin typeface="メイリオ" panose="020B0604030504040204" pitchFamily="50" charset="-128"/>
                <a:ea typeface="メイリオ" panose="020B0604030504040204" pitchFamily="50" charset="-128"/>
                <a:cs typeface="MS UI Gothic"/>
              </a:rPr>
              <a:t>ー</a:t>
            </a:r>
            <a:r>
              <a:rPr lang="ja-JP" altLang="en-US" sz="2400" spc="250" dirty="0">
                <a:latin typeface="メイリオ" panose="020B0604030504040204" pitchFamily="50" charset="-128"/>
                <a:ea typeface="メイリオ" panose="020B0604030504040204" pitchFamily="50" charset="-128"/>
                <a:cs typeface="MS UI Gothic"/>
              </a:rPr>
              <a:t>ト</a:t>
            </a:r>
            <a:r>
              <a:rPr lang="ja-JP" altLang="en-US" sz="2400" spc="290" dirty="0">
                <a:latin typeface="メイリオ" panose="020B0604030504040204" pitchFamily="50" charset="-128"/>
                <a:ea typeface="メイリオ" panose="020B0604030504040204" pitchFamily="50" charset="-128"/>
                <a:cs typeface="MS UI Gothic"/>
              </a:rPr>
              <a:t>カ</a:t>
            </a:r>
            <a:r>
              <a:rPr lang="ja-JP" altLang="en-US" sz="2400" spc="235" dirty="0">
                <a:latin typeface="メイリオ" panose="020B0604030504040204" pitchFamily="50" charset="-128"/>
                <a:ea typeface="メイリオ" panose="020B0604030504040204" pitchFamily="50" charset="-128"/>
                <a:cs typeface="MS UI Gothic"/>
              </a:rPr>
              <a:t>ッ</a:t>
            </a:r>
            <a:r>
              <a:rPr lang="ja-JP" altLang="en-US" sz="2400" spc="290" dirty="0">
                <a:latin typeface="メイリオ" panose="020B0604030504040204" pitchFamily="50" charset="-128"/>
                <a:ea typeface="メイリオ" panose="020B0604030504040204" pitchFamily="50" charset="-128"/>
                <a:cs typeface="MS UI Gothic"/>
              </a:rPr>
              <a:t>ト</a:t>
            </a:r>
            <a:r>
              <a:rPr lang="ja-JP" altLang="en-US" sz="2400" spc="204" dirty="0">
                <a:latin typeface="メイリオ" panose="020B0604030504040204" pitchFamily="50" charset="-128"/>
                <a:ea typeface="メイリオ" panose="020B0604030504040204" pitchFamily="50" charset="-128"/>
                <a:cs typeface="MS UI Gothic"/>
              </a:rPr>
              <a:t>［</a:t>
            </a:r>
            <a:r>
              <a:rPr lang="en-US" altLang="ja-JP" sz="2400" spc="204" dirty="0">
                <a:latin typeface="メイリオ" panose="020B0604030504040204" pitchFamily="50" charset="-128"/>
                <a:ea typeface="メイリオ" panose="020B0604030504040204" pitchFamily="50" charset="-128"/>
                <a:cs typeface="MS UI Gothic"/>
              </a:rPr>
              <a:t>F11</a:t>
            </a:r>
            <a:r>
              <a:rPr lang="ja-JP" altLang="en-US" sz="2400" spc="204" dirty="0">
                <a:latin typeface="メイリオ" panose="020B0604030504040204" pitchFamily="50" charset="-128"/>
                <a:ea typeface="メイリオ" panose="020B0604030504040204" pitchFamily="50" charset="-128"/>
                <a:cs typeface="MS UI Gothic"/>
              </a:rPr>
              <a:t>］</a:t>
            </a:r>
            <a:r>
              <a:rPr lang="ja-JP" altLang="en-US" sz="2400" spc="305" dirty="0">
                <a:latin typeface="メイリオ" panose="020B0604030504040204" pitchFamily="50" charset="-128"/>
                <a:ea typeface="メイリオ" panose="020B0604030504040204" pitchFamily="50" charset="-128"/>
                <a:cs typeface="MS UI Gothic"/>
              </a:rPr>
              <a:t>ま</a:t>
            </a:r>
            <a:r>
              <a:rPr lang="ja-JP" altLang="en-US" sz="2400" spc="320" dirty="0">
                <a:latin typeface="メイリオ" panose="020B0604030504040204" pitchFamily="50" charset="-128"/>
                <a:ea typeface="メイリオ" panose="020B0604030504040204" pitchFamily="50" charset="-128"/>
                <a:cs typeface="MS UI Gothic"/>
              </a:rPr>
              <a:t>た</a:t>
            </a:r>
            <a:r>
              <a:rPr lang="ja-JP" altLang="en-US" sz="2400" spc="350" dirty="0">
                <a:latin typeface="メイリオ" panose="020B0604030504040204" pitchFamily="50" charset="-128"/>
                <a:ea typeface="メイリオ" panose="020B0604030504040204" pitchFamily="50" charset="-128"/>
                <a:cs typeface="MS UI Gothic"/>
              </a:rPr>
              <a:t>は</a:t>
            </a:r>
            <a:r>
              <a:rPr lang="en-US" altLang="ja-JP" sz="2400" spc="180" dirty="0">
                <a:latin typeface="メイリオ" panose="020B0604030504040204" pitchFamily="50" charset="-128"/>
                <a:ea typeface="メイリオ" panose="020B0604030504040204" pitchFamily="50" charset="-128"/>
                <a:cs typeface="MS UI Gothic"/>
              </a:rPr>
              <a:t>[F12]</a:t>
            </a:r>
            <a:r>
              <a:rPr lang="ja-JP" altLang="en-US" sz="2400" spc="335" dirty="0">
                <a:latin typeface="メイリオ" panose="020B0604030504040204" pitchFamily="50" charset="-128"/>
                <a:ea typeface="メイリオ" panose="020B0604030504040204" pitchFamily="50" charset="-128"/>
                <a:cs typeface="MS UI Gothic"/>
              </a:rPr>
              <a:t>で</a:t>
            </a:r>
            <a:r>
              <a:rPr lang="ja-JP" altLang="en-US" sz="2400" spc="305" dirty="0">
                <a:latin typeface="メイリオ" panose="020B0604030504040204" pitchFamily="50" charset="-128"/>
                <a:ea typeface="メイリオ" panose="020B0604030504040204" pitchFamily="50" charset="-128"/>
                <a:cs typeface="MS UI Gothic"/>
              </a:rPr>
              <a:t>モ</a:t>
            </a:r>
            <a:r>
              <a:rPr lang="ja-JP" altLang="en-US" sz="2400" spc="295" dirty="0">
                <a:latin typeface="メイリオ" panose="020B0604030504040204" pitchFamily="50" charset="-128"/>
                <a:ea typeface="メイリオ" panose="020B0604030504040204" pitchFamily="50" charset="-128"/>
                <a:cs typeface="MS UI Gothic"/>
              </a:rPr>
              <a:t>ダ</a:t>
            </a:r>
            <a:r>
              <a:rPr lang="ja-JP" altLang="en-US" sz="2400" spc="305" dirty="0">
                <a:latin typeface="メイリオ" panose="020B0604030504040204" pitchFamily="50" charset="-128"/>
                <a:ea typeface="メイリオ" panose="020B0604030504040204" pitchFamily="50" charset="-128"/>
                <a:cs typeface="MS UI Gothic"/>
              </a:rPr>
              <a:t>ン</a:t>
            </a:r>
            <a:r>
              <a:rPr lang="ja-JP" altLang="en-US" sz="2400" spc="300" dirty="0">
                <a:latin typeface="メイリオ" panose="020B0604030504040204" pitchFamily="50" charset="-128"/>
                <a:ea typeface="メイリオ" panose="020B0604030504040204" pitchFamily="50" charset="-128"/>
                <a:cs typeface="MS UI Gothic"/>
              </a:rPr>
              <a:t>ツー</a:t>
            </a:r>
            <a:r>
              <a:rPr lang="ja-JP" altLang="en-US" sz="2400" spc="325" dirty="0">
                <a:latin typeface="メイリオ" panose="020B0604030504040204" pitchFamily="50" charset="-128"/>
                <a:ea typeface="メイリオ" panose="020B0604030504040204" pitchFamily="50" charset="-128"/>
                <a:cs typeface="MS UI Gothic"/>
              </a:rPr>
              <a:t>ルセ</a:t>
            </a:r>
            <a:r>
              <a:rPr lang="ja-JP" altLang="en-US" sz="2400" spc="229" dirty="0">
                <a:latin typeface="メイリオ" panose="020B0604030504040204" pitchFamily="50" charset="-128"/>
                <a:ea typeface="メイリオ" panose="020B0604030504040204" pitchFamily="50" charset="-128"/>
                <a:cs typeface="MS UI Gothic"/>
              </a:rPr>
              <a:t>ッ</a:t>
            </a:r>
            <a:r>
              <a:rPr lang="ja-JP" altLang="en-US" sz="2400" spc="280" dirty="0">
                <a:latin typeface="メイリオ" panose="020B0604030504040204" pitchFamily="50" charset="-128"/>
                <a:ea typeface="メイリオ" panose="020B0604030504040204" pitchFamily="50" charset="-128"/>
                <a:cs typeface="MS UI Gothic"/>
              </a:rPr>
              <a:t>ト</a:t>
            </a:r>
            <a:r>
              <a:rPr lang="ja-JP" altLang="en-US" sz="2400" spc="310" dirty="0">
                <a:latin typeface="メイリオ" panose="020B0604030504040204" pitchFamily="50" charset="-128"/>
                <a:ea typeface="メイリオ" panose="020B0604030504040204" pitchFamily="50" charset="-128"/>
                <a:cs typeface="MS UI Gothic"/>
              </a:rPr>
              <a:t>に</a:t>
            </a:r>
            <a:r>
              <a:rPr lang="ja-JP" altLang="en-US" sz="2400" spc="300" dirty="0">
                <a:latin typeface="メイリオ" panose="020B0604030504040204" pitchFamily="50" charset="-128"/>
                <a:ea typeface="メイリオ" panose="020B0604030504040204" pitchFamily="50" charset="-128"/>
                <a:cs typeface="MS UI Gothic"/>
              </a:rPr>
              <a:t>も</a:t>
            </a:r>
            <a:r>
              <a:rPr lang="ja-JP" altLang="en-US" sz="2400" spc="290" dirty="0">
                <a:latin typeface="メイリオ" panose="020B0604030504040204" pitchFamily="50" charset="-128"/>
                <a:ea typeface="メイリオ" panose="020B0604030504040204" pitchFamily="50" charset="-128"/>
                <a:cs typeface="MS UI Gothic"/>
              </a:rPr>
              <a:t>ど</a:t>
            </a:r>
            <a:r>
              <a:rPr lang="ja-JP" altLang="en-US" sz="2400" spc="285" dirty="0">
                <a:latin typeface="メイリオ" panose="020B0604030504040204" pitchFamily="50" charset="-128"/>
                <a:ea typeface="メイリオ" panose="020B0604030504040204" pitchFamily="50" charset="-128"/>
                <a:cs typeface="MS UI Gothic"/>
              </a:rPr>
              <a:t>し</a:t>
            </a:r>
            <a:r>
              <a:rPr lang="ja-JP" altLang="en-US" sz="2400" spc="300" dirty="0">
                <a:latin typeface="メイリオ" panose="020B0604030504040204" pitchFamily="50" charset="-128"/>
                <a:ea typeface="メイリオ" panose="020B0604030504040204" pitchFamily="50" charset="-128"/>
                <a:cs typeface="MS UI Gothic"/>
              </a:rPr>
              <a:t>ま</a:t>
            </a:r>
            <a:r>
              <a:rPr lang="ja-JP" altLang="en-US" sz="2400" spc="70" dirty="0">
                <a:latin typeface="メイリオ" panose="020B0604030504040204" pitchFamily="50" charset="-128"/>
                <a:ea typeface="メイリオ" panose="020B0604030504040204" pitchFamily="50" charset="-128"/>
                <a:cs typeface="MS UI Gothic"/>
              </a:rPr>
              <a:t>す</a:t>
            </a:r>
            <a:r>
              <a:rPr lang="ja-JP" altLang="en-US" sz="2400" spc="100" dirty="0">
                <a:latin typeface="メイリオ" panose="020B0604030504040204" pitchFamily="50" charset="-128"/>
                <a:ea typeface="メイリオ" panose="020B0604030504040204" pitchFamily="50" charset="-128"/>
                <a:cs typeface="MS UI Gothic"/>
              </a:rPr>
              <a:t>。</a:t>
            </a:r>
            <a:endParaRPr lang="en-US" altLang="ja-JP" sz="2400" spc="100" dirty="0">
              <a:latin typeface="メイリオ" panose="020B0604030504040204" pitchFamily="50" charset="-128"/>
              <a:ea typeface="メイリオ" panose="020B0604030504040204" pitchFamily="50" charset="-128"/>
              <a:cs typeface="MS UI Gothic"/>
            </a:endParaRPr>
          </a:p>
          <a:p>
            <a:pPr marL="1171575" indent="-457200">
              <a:spcBef>
                <a:spcPts val="819"/>
              </a:spcBef>
            </a:pPr>
            <a:r>
              <a:rPr lang="ja-JP" altLang="en-US" sz="2400" spc="155" dirty="0">
                <a:latin typeface="メイリオ" panose="020B0604030504040204" pitchFamily="50" charset="-128"/>
                <a:ea typeface="メイリオ" panose="020B0604030504040204" pitchFamily="50" charset="-128"/>
                <a:cs typeface="MS UI Gothic"/>
              </a:rPr>
              <a:t>    詳細</a:t>
            </a:r>
            <a:r>
              <a:rPr lang="ja-JP" altLang="en-US" sz="2400" spc="130" dirty="0">
                <a:latin typeface="メイリオ" panose="020B0604030504040204" pitchFamily="50" charset="-128"/>
                <a:ea typeface="メイリオ" panose="020B0604030504040204" pitchFamily="50" charset="-128"/>
                <a:cs typeface="MS UI Gothic"/>
              </a:rPr>
              <a:t>は</a:t>
            </a:r>
            <a:r>
              <a:rPr lang="ja-JP" altLang="en-US" sz="2400" spc="25" dirty="0">
                <a:latin typeface="メイリオ" panose="020B0604030504040204" pitchFamily="50" charset="-128"/>
                <a:ea typeface="メイリオ" panose="020B0604030504040204" pitchFamily="50" charset="-128"/>
                <a:cs typeface="MS UI Gothic"/>
              </a:rPr>
              <a:t> </a:t>
            </a:r>
            <a:r>
              <a:rPr lang="en-US" altLang="ja-JP" sz="2400" u="sng" spc="114"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Tips10.</a:t>
            </a:r>
            <a:r>
              <a:rPr lang="ja-JP" altLang="en-US" sz="2400" u="sng" spc="3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 </a:t>
            </a:r>
            <a:r>
              <a:rPr lang="ja-JP" altLang="en-US" sz="2400" u="sng" spc="31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レ</a:t>
            </a:r>
            <a:r>
              <a:rPr lang="ja-JP" altLang="en-US" sz="2400" u="sng" spc="295"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イ</a:t>
            </a:r>
            <a:r>
              <a:rPr lang="ja-JP" altLang="en-US" sz="2400" u="sng" spc="31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ア</a:t>
            </a:r>
            <a:r>
              <a:rPr lang="ja-JP" altLang="en-US" sz="2400" u="sng" spc="305"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ウ</a:t>
            </a:r>
            <a:r>
              <a:rPr lang="ja-JP" altLang="en-US" sz="2400" u="sng" spc="254"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ト</a:t>
            </a:r>
            <a:r>
              <a:rPr lang="ja-JP" altLang="en-US" sz="2400" u="sng" spc="245"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エ</a:t>
            </a:r>
            <a:r>
              <a:rPr lang="ja-JP" altLang="en-US" sz="2400" u="sng" spc="114"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デ</a:t>
            </a:r>
            <a:r>
              <a:rPr lang="ja-JP" altLang="en-US" sz="2400" u="sng" spc="195"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ィ</a:t>
            </a:r>
            <a:r>
              <a:rPr lang="ja-JP" altLang="en-US" sz="2400" u="sng" spc="24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タ</a:t>
            </a:r>
            <a:r>
              <a:rPr lang="ja-JP" altLang="en-US" sz="2400" u="sng" spc="285"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での</a:t>
            </a:r>
            <a:r>
              <a:rPr lang="ja-JP" altLang="en-US" sz="2400" u="sng" spc="254"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ド</a:t>
            </a:r>
            <a:r>
              <a:rPr lang="ja-JP" altLang="en-US" sz="2400" u="sng" spc="24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ラ</a:t>
            </a:r>
            <a:r>
              <a:rPr lang="ja-JP" altLang="en-US" sz="2400" u="sng" spc="20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ッ</a:t>
            </a:r>
            <a:r>
              <a:rPr lang="ja-JP" altLang="en-US" sz="2400" u="sng" spc="27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グ</a:t>
            </a:r>
            <a:r>
              <a:rPr lang="ja-JP" altLang="en-US" sz="2400" u="sng" spc="35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操作</a:t>
            </a:r>
            <a:r>
              <a:rPr lang="ja-JP" altLang="en-US" sz="2400" spc="30" dirty="0">
                <a:solidFill>
                  <a:srgbClr val="0000FF"/>
                </a:solidFill>
                <a:latin typeface="メイリオ" panose="020B0604030504040204" pitchFamily="50" charset="-128"/>
                <a:ea typeface="メイリオ" panose="020B0604030504040204" pitchFamily="50" charset="-128"/>
                <a:cs typeface="MS UI Gothic"/>
              </a:rPr>
              <a:t> </a:t>
            </a:r>
            <a:r>
              <a:rPr lang="ja-JP" altLang="en-US" sz="2400" spc="145" dirty="0">
                <a:latin typeface="メイリオ" panose="020B0604030504040204" pitchFamily="50" charset="-128"/>
                <a:ea typeface="メイリオ" panose="020B0604030504040204" pitchFamily="50" charset="-128"/>
                <a:cs typeface="MS UI Gothic"/>
              </a:rPr>
              <a:t>を</a:t>
            </a:r>
            <a:r>
              <a:rPr lang="ja-JP" altLang="en-US" sz="2400" spc="195" dirty="0">
                <a:latin typeface="メイリオ" panose="020B0604030504040204" pitchFamily="50" charset="-128"/>
                <a:ea typeface="メイリオ" panose="020B0604030504040204" pitchFamily="50" charset="-128"/>
                <a:cs typeface="MS UI Gothic"/>
              </a:rPr>
              <a:t>参照</a:t>
            </a:r>
            <a:r>
              <a:rPr lang="ja-JP" altLang="en-US" sz="2400" spc="130" dirty="0">
                <a:latin typeface="メイリオ" panose="020B0604030504040204" pitchFamily="50" charset="-128"/>
                <a:ea typeface="メイリオ" panose="020B0604030504040204" pitchFamily="50" charset="-128"/>
                <a:cs typeface="MS UI Gothic"/>
              </a:rPr>
              <a:t>。</a:t>
            </a:r>
            <a:endParaRPr lang="ja-JP" altLang="en-US" sz="2400" dirty="0">
              <a:latin typeface="メイリオ" panose="020B0604030504040204" pitchFamily="50" charset="-128"/>
              <a:ea typeface="メイリオ" panose="020B0604030504040204" pitchFamily="50" charset="-128"/>
              <a:cs typeface="MS UI Gothic"/>
            </a:endParaRPr>
          </a:p>
          <a:p>
            <a:pPr marL="40640" algn="ctr">
              <a:spcBef>
                <a:spcPts val="819"/>
              </a:spcBef>
            </a:pPr>
            <a:endParaRPr sz="2400" dirty="0">
              <a:latin typeface="メイリオ" panose="020B0604030504040204" pitchFamily="50" charset="-128"/>
              <a:ea typeface="メイリオ" panose="020B0604030504040204" pitchFamily="50" charset="-128"/>
              <a:cs typeface="MS UI Gothic"/>
            </a:endParaRPr>
          </a:p>
        </p:txBody>
      </p:sp>
      <p:sp>
        <p:nvSpPr>
          <p:cNvPr id="7" name="object 7"/>
          <p:cNvSpPr txBox="1">
            <a:spLocks noGrp="1"/>
          </p:cNvSpPr>
          <p:nvPr>
            <p:ph type="sldNum" sz="quarter" idx="7"/>
          </p:nvPr>
        </p:nvSpPr>
        <p:spPr>
          <a:xfrm>
            <a:off x="7981156" y="9623306"/>
            <a:ext cx="591077" cy="419346"/>
          </a:xfrm>
          <a:prstGeom prst="rect">
            <a:avLst/>
          </a:prstGeom>
        </p:spPr>
        <p:txBody>
          <a:bodyPr vert="horz" wrap="square" lIns="0" tIns="49530" rIns="0" bIns="0" rtlCol="0">
            <a:spAutoFit/>
          </a:bodyPr>
          <a:lstStyle/>
          <a:p>
            <a:pPr marL="25400">
              <a:spcBef>
                <a:spcPts val="390"/>
              </a:spcBef>
            </a:pPr>
            <a:r>
              <a:rPr sz="2400" spc="170" dirty="0">
                <a:latin typeface="メイリオ" panose="020B0604030504040204" pitchFamily="50" charset="-128"/>
                <a:ea typeface="メイリオ" panose="020B0604030504040204" pitchFamily="50" charset="-128"/>
              </a:rPr>
              <a:t>32</a:t>
            </a:r>
          </a:p>
        </p:txBody>
      </p:sp>
      <p:grpSp>
        <p:nvGrpSpPr>
          <p:cNvPr id="9" name="グループ化 8">
            <a:extLst>
              <a:ext uri="{FF2B5EF4-FFF2-40B4-BE49-F238E27FC236}">
                <a16:creationId xmlns:a16="http://schemas.microsoft.com/office/drawing/2014/main" id="{A7B1A8B8-CE6E-470D-B885-BBB76F0777AD}"/>
              </a:ext>
            </a:extLst>
          </p:cNvPr>
          <p:cNvGrpSpPr/>
          <p:nvPr/>
        </p:nvGrpSpPr>
        <p:grpSpPr>
          <a:xfrm>
            <a:off x="2647156" y="4593655"/>
            <a:ext cx="6858000" cy="3403496"/>
            <a:chOff x="12828931" y="6032500"/>
            <a:chExt cx="5515424" cy="2718243"/>
          </a:xfrm>
        </p:grpSpPr>
        <p:sp>
          <p:nvSpPr>
            <p:cNvPr id="6" name="object 6"/>
            <p:cNvSpPr/>
            <p:nvPr/>
          </p:nvSpPr>
          <p:spPr>
            <a:xfrm>
              <a:off x="12828931" y="6032500"/>
              <a:ext cx="5515424" cy="2139950"/>
            </a:xfrm>
            <a:prstGeom prst="rect">
              <a:avLst/>
            </a:prstGeom>
            <a:blipFill>
              <a:blip r:embed="rId2" cstate="print"/>
              <a:stretch>
                <a:fillRect/>
              </a:stretch>
            </a:blipFill>
          </p:spPr>
          <p:txBody>
            <a:bodyPr wrap="square" lIns="0" tIns="0" rIns="0" bIns="0" rtlCol="0"/>
            <a:lstStyle/>
            <a:p>
              <a:r>
                <a:rPr lang="en-US" altLang="ja-JP" sz="2400" dirty="0">
                  <a:latin typeface="メイリオ" panose="020B0604030504040204" pitchFamily="50" charset="-128"/>
                  <a:ea typeface="メイリオ" panose="020B0604030504040204" pitchFamily="50" charset="-128"/>
                </a:rPr>
                <a:t> </a:t>
              </a:r>
              <a:endParaRPr sz="2400" dirty="0">
                <a:latin typeface="メイリオ" panose="020B0604030504040204" pitchFamily="50" charset="-128"/>
                <a:ea typeface="メイリオ" panose="020B0604030504040204" pitchFamily="50" charset="-128"/>
              </a:endParaRPr>
            </a:p>
          </p:txBody>
        </p:sp>
        <p:sp>
          <p:nvSpPr>
            <p:cNvPr id="10" name="正方形/長方形 9">
              <a:extLst>
                <a:ext uri="{FF2B5EF4-FFF2-40B4-BE49-F238E27FC236}">
                  <a16:creationId xmlns:a16="http://schemas.microsoft.com/office/drawing/2014/main" id="{B9C897C2-12A8-4146-B6B6-29CB895B1800}"/>
                </a:ext>
              </a:extLst>
            </p:cNvPr>
            <p:cNvSpPr/>
            <p:nvPr/>
          </p:nvSpPr>
          <p:spPr>
            <a:xfrm>
              <a:off x="15220156" y="8289078"/>
              <a:ext cx="1043876" cy="461665"/>
            </a:xfrm>
            <a:prstGeom prst="rect">
              <a:avLst/>
            </a:prstGeom>
          </p:spPr>
          <p:txBody>
            <a:bodyPr wrap="none">
              <a:spAutoFit/>
            </a:bodyPr>
            <a:lstStyle/>
            <a:p>
              <a:pPr>
                <a:spcBef>
                  <a:spcPts val="100"/>
                </a:spcBef>
              </a:pPr>
              <a:r>
                <a:rPr lang="ja-JP" altLang="en-US" sz="2400" spc="110" dirty="0">
                  <a:latin typeface="メイリオ" panose="020B0604030504040204" pitchFamily="50" charset="-128"/>
                  <a:ea typeface="メイリオ" panose="020B0604030504040204" pitchFamily="50" charset="-128"/>
                  <a:cs typeface="MS UI Gothic"/>
                </a:rPr>
                <a:t>表</a:t>
              </a:r>
              <a:r>
                <a:rPr lang="en-US" altLang="ja-JP" sz="2400" spc="55" dirty="0">
                  <a:latin typeface="メイリオ" panose="020B0604030504040204" pitchFamily="50" charset="-128"/>
                  <a:ea typeface="メイリオ" panose="020B0604030504040204" pitchFamily="50" charset="-128"/>
                  <a:cs typeface="MS UI Gothic"/>
                </a:rPr>
                <a:t>9-4</a:t>
              </a:r>
              <a:endParaRPr lang="ja-JP" altLang="en-US" sz="2400" dirty="0">
                <a:latin typeface="メイリオ" panose="020B0604030504040204" pitchFamily="50" charset="-128"/>
                <a:ea typeface="メイリオ" panose="020B0604030504040204" pitchFamily="50" charset="-128"/>
                <a:cs typeface="MS UI Gothic"/>
              </a:endParaRPr>
            </a:p>
          </p:txBody>
        </p:sp>
      </p:grpSp>
      <p:sp>
        <p:nvSpPr>
          <p:cNvPr id="8" name="スライド番号プレースホルダー 4">
            <a:extLst>
              <a:ext uri="{FF2B5EF4-FFF2-40B4-BE49-F238E27FC236}">
                <a16:creationId xmlns:a16="http://schemas.microsoft.com/office/drawing/2014/main" id="{3920EF71-E2FC-47CC-87E7-4389E101F96F}"/>
              </a:ext>
            </a:extLst>
          </p:cNvPr>
          <p:cNvSpPr txBox="1">
            <a:spLocks/>
          </p:cNvSpPr>
          <p:nvPr/>
        </p:nvSpPr>
        <p:spPr>
          <a:xfrm>
            <a:off x="17810956" y="96733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62</a:t>
            </a:fld>
            <a:endParaRPr lang="en-US" altLang="ja-JP" sz="2400" spc="170" dirty="0"/>
          </a:p>
        </p:txBody>
      </p:sp>
    </p:spTree>
    <p:extLst>
      <p:ext uri="{BB962C8B-B14F-4D97-AF65-F5344CB8AC3E}">
        <p14:creationId xmlns:p14="http://schemas.microsoft.com/office/powerpoint/2010/main" val="859800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351755" y="579944"/>
            <a:ext cx="16997573" cy="3354123"/>
          </a:xfrm>
          <a:prstGeom prst="rect">
            <a:avLst/>
          </a:prstGeom>
        </p:spPr>
        <p:txBody>
          <a:bodyPr vert="horz" wrap="square" lIns="0" tIns="12700" rIns="0" bIns="0" rtlCol="0">
            <a:spAutoFit/>
          </a:bodyPr>
          <a:lstStyle/>
          <a:p>
            <a:pPr marL="12700">
              <a:spcBef>
                <a:spcPts val="100"/>
              </a:spcBef>
            </a:pPr>
            <a:r>
              <a:rPr sz="2400" spc="160" dirty="0">
                <a:latin typeface="メイリオ" panose="020B0604030504040204" pitchFamily="50" charset="-128"/>
                <a:ea typeface="メイリオ" panose="020B0604030504040204" pitchFamily="50" charset="-128"/>
                <a:cs typeface="Microsoft JhengHei"/>
              </a:rPr>
              <a:t>9.11.3.</a:t>
            </a:r>
            <a:r>
              <a:rPr sz="2400" dirty="0">
                <a:latin typeface="メイリオ" panose="020B0604030504040204" pitchFamily="50" charset="-128"/>
                <a:ea typeface="メイリオ" panose="020B0604030504040204" pitchFamily="50" charset="-128"/>
                <a:cs typeface="Microsoft JhengHei"/>
              </a:rPr>
              <a:t>配線の一括削除</a:t>
            </a:r>
          </a:p>
          <a:p>
            <a:pPr marL="12700">
              <a:spcBef>
                <a:spcPts val="919"/>
              </a:spcBef>
            </a:pPr>
            <a:r>
              <a:rPr lang="en-US" altLang="ja-JP" sz="2400" spc="285" dirty="0">
                <a:latin typeface="メイリオ" panose="020B0604030504040204" pitchFamily="50" charset="-128"/>
                <a:ea typeface="メイリオ" panose="020B0604030504040204" pitchFamily="50" charset="-128"/>
                <a:cs typeface="MS UI Gothic"/>
              </a:rPr>
              <a:t>  </a:t>
            </a:r>
            <a:r>
              <a:rPr sz="2400" spc="285" dirty="0" err="1">
                <a:latin typeface="メイリオ" panose="020B0604030504040204" pitchFamily="50" charset="-128"/>
                <a:ea typeface="メイリオ" panose="020B0604030504040204" pitchFamily="50" charset="-128"/>
                <a:cs typeface="MS UI Gothic"/>
              </a:rPr>
              <a:t>ここ</a:t>
            </a:r>
            <a:r>
              <a:rPr sz="2400" spc="305" dirty="0" err="1">
                <a:latin typeface="メイリオ" panose="020B0604030504040204" pitchFamily="50" charset="-128"/>
                <a:ea typeface="メイリオ" panose="020B0604030504040204" pitchFamily="50" charset="-128"/>
                <a:cs typeface="MS UI Gothic"/>
              </a:rPr>
              <a:t>で</a:t>
            </a:r>
            <a:r>
              <a:rPr sz="2400" spc="65" dirty="0" err="1">
                <a:latin typeface="メイリオ" panose="020B0604030504040204" pitchFamily="50" charset="-128"/>
                <a:ea typeface="メイリオ" panose="020B0604030504040204" pitchFamily="50" charset="-128"/>
                <a:cs typeface="MS UI Gothic"/>
              </a:rPr>
              <a:t>，</a:t>
            </a:r>
            <a:r>
              <a:rPr sz="2400" spc="100" dirty="0" err="1">
                <a:latin typeface="メイリオ" panose="020B0604030504040204" pitchFamily="50" charset="-128"/>
                <a:ea typeface="メイリオ" panose="020B0604030504040204" pitchFamily="50" charset="-128"/>
                <a:cs typeface="MS UI Gothic"/>
              </a:rPr>
              <a:t>手動配線練習</a:t>
            </a:r>
            <a:r>
              <a:rPr sz="2400" spc="80" dirty="0" err="1">
                <a:latin typeface="メイリオ" panose="020B0604030504040204" pitchFamily="50" charset="-128"/>
                <a:ea typeface="メイリオ" panose="020B0604030504040204" pitchFamily="50" charset="-128"/>
                <a:cs typeface="MS UI Gothic"/>
              </a:rPr>
              <a:t>で</a:t>
            </a:r>
            <a:r>
              <a:rPr sz="2400" spc="100" dirty="0" err="1">
                <a:latin typeface="メイリオ" panose="020B0604030504040204" pitchFamily="50" charset="-128"/>
                <a:ea typeface="メイリオ" panose="020B0604030504040204" pitchFamily="50" charset="-128"/>
                <a:cs typeface="MS UI Gothic"/>
              </a:rPr>
              <a:t>引</a:t>
            </a:r>
            <a:r>
              <a:rPr sz="2400" spc="80" dirty="0" err="1">
                <a:latin typeface="メイリオ" panose="020B0604030504040204" pitchFamily="50" charset="-128"/>
                <a:ea typeface="メイリオ" panose="020B0604030504040204" pitchFamily="50" charset="-128"/>
                <a:cs typeface="MS UI Gothic"/>
              </a:rPr>
              <a:t>いた</a:t>
            </a:r>
            <a:r>
              <a:rPr sz="2400" spc="100" dirty="0" err="1">
                <a:latin typeface="メイリオ" panose="020B0604030504040204" pitchFamily="50" charset="-128"/>
                <a:ea typeface="メイリオ" panose="020B0604030504040204" pitchFamily="50" charset="-128"/>
                <a:cs typeface="MS UI Gothic"/>
              </a:rPr>
              <a:t>配線</a:t>
            </a:r>
            <a:r>
              <a:rPr sz="2400" spc="75" dirty="0" err="1">
                <a:latin typeface="メイリオ" panose="020B0604030504040204" pitchFamily="50" charset="-128"/>
                <a:ea typeface="メイリオ" panose="020B0604030504040204" pitchFamily="50" charset="-128"/>
                <a:cs typeface="MS UI Gothic"/>
              </a:rPr>
              <a:t>を</a:t>
            </a:r>
            <a:r>
              <a:rPr sz="2400" spc="100" dirty="0" err="1">
                <a:latin typeface="メイリオ" panose="020B0604030504040204" pitchFamily="50" charset="-128"/>
                <a:ea typeface="メイリオ" panose="020B0604030504040204" pitchFamily="50" charset="-128"/>
                <a:cs typeface="MS UI Gothic"/>
              </a:rPr>
              <a:t>一旦全部削除</a:t>
            </a:r>
            <a:r>
              <a:rPr sz="2400" spc="70" dirty="0" err="1">
                <a:latin typeface="メイリオ" panose="020B0604030504040204" pitchFamily="50" charset="-128"/>
                <a:ea typeface="メイリオ" panose="020B0604030504040204" pitchFamily="50" charset="-128"/>
                <a:cs typeface="MS UI Gothic"/>
              </a:rPr>
              <a:t>し</a:t>
            </a:r>
            <a:r>
              <a:rPr sz="2400" spc="65" dirty="0" err="1">
                <a:latin typeface="メイリオ" panose="020B0604030504040204" pitchFamily="50" charset="-128"/>
                <a:ea typeface="メイリオ" panose="020B0604030504040204" pitchFamily="50" charset="-128"/>
                <a:cs typeface="MS UI Gothic"/>
              </a:rPr>
              <a:t>，</a:t>
            </a:r>
            <a:r>
              <a:rPr sz="2400" spc="100" dirty="0" err="1">
                <a:latin typeface="メイリオ" panose="020B0604030504040204" pitchFamily="50" charset="-128"/>
                <a:ea typeface="メイリオ" panose="020B0604030504040204" pitchFamily="50" charset="-128"/>
                <a:cs typeface="MS UI Gothic"/>
              </a:rPr>
              <a:t>次</a:t>
            </a:r>
            <a:r>
              <a:rPr sz="2400" spc="80" dirty="0" err="1">
                <a:latin typeface="メイリオ" panose="020B0604030504040204" pitchFamily="50" charset="-128"/>
                <a:ea typeface="メイリオ" panose="020B0604030504040204" pitchFamily="50" charset="-128"/>
                <a:cs typeface="MS UI Gothic"/>
              </a:rPr>
              <a:t>の</a:t>
            </a:r>
            <a:r>
              <a:rPr sz="2400" spc="100" dirty="0" err="1">
                <a:latin typeface="メイリオ" panose="020B0604030504040204" pitchFamily="50" charset="-128"/>
                <a:ea typeface="メイリオ" panose="020B0604030504040204" pitchFamily="50" charset="-128"/>
                <a:cs typeface="MS UI Gothic"/>
              </a:rPr>
              <a:t>自動配線</a:t>
            </a:r>
            <a:r>
              <a:rPr sz="2400" spc="80" dirty="0" err="1">
                <a:latin typeface="メイリオ" panose="020B0604030504040204" pitchFamily="50" charset="-128"/>
                <a:ea typeface="メイリオ" panose="020B0604030504040204" pitchFamily="50" charset="-128"/>
                <a:cs typeface="MS UI Gothic"/>
              </a:rPr>
              <a:t>に</a:t>
            </a:r>
            <a:r>
              <a:rPr sz="2400" spc="100" dirty="0" err="1">
                <a:latin typeface="メイリオ" panose="020B0604030504040204" pitchFamily="50" charset="-128"/>
                <a:ea typeface="メイリオ" panose="020B0604030504040204" pitchFamily="50" charset="-128"/>
                <a:cs typeface="MS UI Gothic"/>
              </a:rPr>
              <a:t>備</a:t>
            </a:r>
            <a:r>
              <a:rPr sz="2400" spc="80" dirty="0" err="1">
                <a:latin typeface="メイリオ" panose="020B0604030504040204" pitchFamily="50" charset="-128"/>
                <a:ea typeface="メイリオ" panose="020B0604030504040204" pitchFamily="50" charset="-128"/>
                <a:cs typeface="MS UI Gothic"/>
              </a:rPr>
              <a:t>え</a:t>
            </a:r>
            <a:r>
              <a:rPr sz="2400" spc="75" dirty="0" err="1">
                <a:latin typeface="メイリオ" panose="020B0604030504040204" pitchFamily="50" charset="-128"/>
                <a:ea typeface="メイリオ" panose="020B0604030504040204" pitchFamily="50" charset="-128"/>
                <a:cs typeface="MS UI Gothic"/>
              </a:rPr>
              <a:t>ま</a:t>
            </a:r>
            <a:r>
              <a:rPr sz="2400" spc="70" dirty="0" err="1">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1171575" marR="5080" indent="-457200">
              <a:lnSpc>
                <a:spcPct val="152200"/>
              </a:lnSpc>
              <a:spcBef>
                <a:spcPts val="100"/>
              </a:spcBef>
              <a:tabLst>
                <a:tab pos="329565" algn="l"/>
                <a:tab pos="755015" algn="l"/>
              </a:tabLst>
            </a:pPr>
            <a:r>
              <a:rPr sz="2400" dirty="0">
                <a:latin typeface="メイリオ" panose="020B0604030504040204" pitchFamily="50" charset="-128"/>
                <a:ea typeface="メイリオ" panose="020B0604030504040204" pitchFamily="50" charset="-128"/>
                <a:cs typeface="MS UI Gothic"/>
              </a:rPr>
              <a:t>①	</a:t>
            </a:r>
            <a:r>
              <a:rPr sz="2400" spc="285" dirty="0">
                <a:latin typeface="メイリオ" panose="020B0604030504040204" pitchFamily="50" charset="-128"/>
                <a:ea typeface="メイリオ" panose="020B0604030504040204" pitchFamily="50" charset="-128"/>
                <a:cs typeface="MS UI Gothic"/>
              </a:rPr>
              <a:t>メ</a:t>
            </a:r>
            <a:r>
              <a:rPr sz="2400" spc="305" dirty="0">
                <a:latin typeface="メイリオ" panose="020B0604030504040204" pitchFamily="50" charset="-128"/>
                <a:ea typeface="メイリオ" panose="020B0604030504040204" pitchFamily="50" charset="-128"/>
                <a:cs typeface="MS UI Gothic"/>
              </a:rPr>
              <a:t>ニ</a:t>
            </a:r>
            <a:r>
              <a:rPr sz="2400" spc="270" dirty="0">
                <a:latin typeface="メイリオ" panose="020B0604030504040204" pitchFamily="50" charset="-128"/>
                <a:ea typeface="メイリオ" panose="020B0604030504040204" pitchFamily="50" charset="-128"/>
                <a:cs typeface="MS UI Gothic"/>
              </a:rPr>
              <a:t>ュ</a:t>
            </a:r>
            <a:r>
              <a:rPr sz="2400" spc="330" dirty="0">
                <a:latin typeface="メイリオ" panose="020B0604030504040204" pitchFamily="50" charset="-128"/>
                <a:ea typeface="メイリオ" panose="020B0604030504040204" pitchFamily="50" charset="-128"/>
                <a:cs typeface="MS UI Gothic"/>
              </a:rPr>
              <a:t>ー</a:t>
            </a:r>
            <a:r>
              <a:rPr sz="2400" spc="300" dirty="0">
                <a:latin typeface="メイリオ" panose="020B0604030504040204" pitchFamily="50" charset="-128"/>
                <a:ea typeface="メイリオ" panose="020B0604030504040204" pitchFamily="50" charset="-128"/>
                <a:cs typeface="MS UI Gothic"/>
              </a:rPr>
              <a:t>バ</a:t>
            </a:r>
            <a:r>
              <a:rPr sz="2400" spc="229" dirty="0">
                <a:latin typeface="メイリオ" panose="020B0604030504040204" pitchFamily="50" charset="-128"/>
                <a:ea typeface="メイリオ" panose="020B0604030504040204" pitchFamily="50" charset="-128"/>
                <a:cs typeface="MS UI Gothic"/>
              </a:rPr>
              <a:t>ー</a:t>
            </a:r>
            <a:r>
              <a:rPr sz="2400" spc="150" dirty="0">
                <a:latin typeface="メイリオ" panose="020B0604030504040204" pitchFamily="50" charset="-128"/>
                <a:ea typeface="メイリオ" panose="020B0604030504040204" pitchFamily="50" charset="-128"/>
                <a:cs typeface="MS UI Gothic"/>
              </a:rPr>
              <a:t>「</a:t>
            </a:r>
            <a:r>
              <a:rPr sz="2400" spc="280" dirty="0">
                <a:latin typeface="メイリオ" panose="020B0604030504040204" pitchFamily="50" charset="-128"/>
                <a:ea typeface="メイリオ" panose="020B0604030504040204" pitchFamily="50" charset="-128"/>
                <a:cs typeface="MS UI Gothic"/>
              </a:rPr>
              <a:t>編集</a:t>
            </a:r>
            <a:r>
              <a:rPr sz="2400" spc="150" dirty="0">
                <a:latin typeface="メイリオ" panose="020B0604030504040204" pitchFamily="50" charset="-128"/>
                <a:ea typeface="メイリオ" panose="020B0604030504040204" pitchFamily="50" charset="-128"/>
                <a:cs typeface="MS UI Gothic"/>
              </a:rPr>
              <a:t>」</a:t>
            </a:r>
            <a:r>
              <a:rPr sz="2400" spc="280" dirty="0">
                <a:latin typeface="メイリオ" panose="020B0604030504040204" pitchFamily="50" charset="-128"/>
                <a:ea typeface="メイリオ" panose="020B0604030504040204" pitchFamily="50" charset="-128"/>
                <a:cs typeface="MS UI Gothic"/>
              </a:rPr>
              <a:t>→</a:t>
            </a:r>
            <a:r>
              <a:rPr sz="2400" spc="150" dirty="0">
                <a:latin typeface="メイリオ" panose="020B0604030504040204" pitchFamily="50" charset="-128"/>
                <a:ea typeface="メイリオ" panose="020B0604030504040204" pitchFamily="50" charset="-128"/>
                <a:cs typeface="MS UI Gothic"/>
              </a:rPr>
              <a:t>「</a:t>
            </a:r>
            <a:r>
              <a:rPr sz="2400" spc="280" dirty="0">
                <a:latin typeface="メイリオ" panose="020B0604030504040204" pitchFamily="50" charset="-128"/>
                <a:ea typeface="メイリオ" panose="020B0604030504040204" pitchFamily="50" charset="-128"/>
                <a:cs typeface="MS UI Gothic"/>
              </a:rPr>
              <a:t>広域削除</a:t>
            </a:r>
            <a:r>
              <a:rPr sz="2400" spc="150" dirty="0">
                <a:latin typeface="メイリオ" panose="020B0604030504040204" pitchFamily="50" charset="-128"/>
                <a:ea typeface="メイリオ" panose="020B0604030504040204" pitchFamily="50" charset="-128"/>
                <a:cs typeface="MS UI Gothic"/>
              </a:rPr>
              <a:t>」</a:t>
            </a:r>
            <a:r>
              <a:rPr sz="2400" spc="185" dirty="0">
                <a:latin typeface="メイリオ" panose="020B0604030504040204" pitchFamily="50" charset="-128"/>
                <a:ea typeface="メイリオ" panose="020B0604030504040204" pitchFamily="50" charset="-128"/>
                <a:cs typeface="MS UI Gothic"/>
              </a:rPr>
              <a:t>と</a:t>
            </a:r>
            <a:r>
              <a:rPr sz="2400" spc="280" dirty="0">
                <a:latin typeface="メイリオ" panose="020B0604030504040204" pitchFamily="50" charset="-128"/>
                <a:ea typeface="メイリオ" panose="020B0604030504040204" pitchFamily="50" charset="-128"/>
                <a:cs typeface="MS UI Gothic"/>
              </a:rPr>
              <a:t>進</a:t>
            </a:r>
            <a:r>
              <a:rPr sz="2400" spc="250" dirty="0">
                <a:latin typeface="メイリオ" panose="020B0604030504040204" pitchFamily="50" charset="-128"/>
                <a:ea typeface="メイリオ" panose="020B0604030504040204" pitchFamily="50" charset="-128"/>
                <a:cs typeface="MS UI Gothic"/>
              </a:rPr>
              <a:t>み</a:t>
            </a:r>
            <a:r>
              <a:rPr sz="2400" spc="215" dirty="0">
                <a:latin typeface="メイリオ" panose="020B0604030504040204" pitchFamily="50" charset="-128"/>
                <a:ea typeface="メイリオ" panose="020B0604030504040204" pitchFamily="50" charset="-128"/>
                <a:cs typeface="MS UI Gothic"/>
              </a:rPr>
              <a:t>ま</a:t>
            </a:r>
            <a:r>
              <a:rPr sz="2400" spc="95" dirty="0">
                <a:latin typeface="メイリオ" panose="020B0604030504040204" pitchFamily="50" charset="-128"/>
                <a:ea typeface="メイリオ" panose="020B0604030504040204" pitchFamily="50" charset="-128"/>
                <a:cs typeface="MS UI Gothic"/>
              </a:rPr>
              <a:t>す</a:t>
            </a:r>
            <a:r>
              <a:rPr sz="2400" spc="455" dirty="0">
                <a:latin typeface="メイリオ" panose="020B0604030504040204" pitchFamily="50" charset="-128"/>
                <a:ea typeface="メイリオ" panose="020B0604030504040204" pitchFamily="50" charset="-128"/>
                <a:cs typeface="MS UI Gothic"/>
              </a:rPr>
              <a:t>。</a:t>
            </a:r>
            <a:r>
              <a:rPr sz="2400" spc="345" dirty="0">
                <a:latin typeface="メイリオ" panose="020B0604030504040204" pitchFamily="50" charset="-128"/>
                <a:ea typeface="メイリオ" panose="020B0604030504040204" pitchFamily="50" charset="-128"/>
                <a:cs typeface="MS UI Gothic"/>
              </a:rPr>
              <a:t>「</a:t>
            </a:r>
            <a:r>
              <a:rPr sz="2400" spc="440" dirty="0">
                <a:latin typeface="メイリオ" panose="020B0604030504040204" pitchFamily="50" charset="-128"/>
                <a:ea typeface="メイリオ" panose="020B0604030504040204" pitchFamily="50" charset="-128"/>
                <a:cs typeface="MS UI Gothic"/>
              </a:rPr>
              <a:t>ア</a:t>
            </a:r>
            <a:r>
              <a:rPr sz="2400" spc="310" dirty="0">
                <a:latin typeface="メイリオ" panose="020B0604030504040204" pitchFamily="50" charset="-128"/>
                <a:ea typeface="メイリオ" panose="020B0604030504040204" pitchFamily="50" charset="-128"/>
                <a:cs typeface="MS UI Gothic"/>
              </a:rPr>
              <a:t>イ</a:t>
            </a:r>
            <a:r>
              <a:rPr sz="2400" spc="245" dirty="0">
                <a:latin typeface="メイリオ" panose="020B0604030504040204" pitchFamily="50" charset="-128"/>
                <a:ea typeface="メイリオ" panose="020B0604030504040204" pitchFamily="50" charset="-128"/>
                <a:cs typeface="MS UI Gothic"/>
              </a:rPr>
              <a:t>テムの</a:t>
            </a:r>
            <a:r>
              <a:rPr sz="2400" spc="295" dirty="0">
                <a:latin typeface="メイリオ" panose="020B0604030504040204" pitchFamily="50" charset="-128"/>
                <a:ea typeface="メイリオ" panose="020B0604030504040204" pitchFamily="50" charset="-128"/>
                <a:cs typeface="MS UI Gothic"/>
              </a:rPr>
              <a:t>削除</a:t>
            </a:r>
            <a:r>
              <a:rPr sz="2400" spc="160" dirty="0">
                <a:latin typeface="メイリオ" panose="020B0604030504040204" pitchFamily="50" charset="-128"/>
                <a:ea typeface="メイリオ" panose="020B0604030504040204" pitchFamily="50" charset="-128"/>
                <a:cs typeface="MS UI Gothic"/>
              </a:rPr>
              <a:t>」</a:t>
            </a:r>
            <a:r>
              <a:rPr sz="2400" spc="140" dirty="0">
                <a:latin typeface="メイリオ" panose="020B0604030504040204" pitchFamily="50" charset="-128"/>
                <a:ea typeface="メイリオ" panose="020B0604030504040204" pitchFamily="50" charset="-128"/>
                <a:cs typeface="MS UI Gothic"/>
              </a:rPr>
              <a:t>ダ</a:t>
            </a:r>
            <a:r>
              <a:rPr sz="2400" spc="245" dirty="0">
                <a:latin typeface="メイリオ" panose="020B0604030504040204" pitchFamily="50" charset="-128"/>
                <a:ea typeface="メイリオ" panose="020B0604030504040204" pitchFamily="50" charset="-128"/>
                <a:cs typeface="MS UI Gothic"/>
              </a:rPr>
              <a:t>イ</a:t>
            </a:r>
            <a:r>
              <a:rPr sz="2400" spc="254" dirty="0">
                <a:latin typeface="メイリオ" panose="020B0604030504040204" pitchFamily="50" charset="-128"/>
                <a:ea typeface="メイリオ" panose="020B0604030504040204" pitchFamily="50" charset="-128"/>
                <a:cs typeface="MS UI Gothic"/>
              </a:rPr>
              <a:t>ア</a:t>
            </a:r>
            <a:r>
              <a:rPr sz="2400" spc="245" dirty="0">
                <a:latin typeface="メイリオ" panose="020B0604030504040204" pitchFamily="50" charset="-128"/>
                <a:ea typeface="メイリオ" panose="020B0604030504040204" pitchFamily="50" charset="-128"/>
                <a:cs typeface="MS UI Gothic"/>
              </a:rPr>
              <a:t>ロ</a:t>
            </a:r>
            <a:r>
              <a:rPr sz="2400" spc="260" dirty="0">
                <a:latin typeface="メイリオ" panose="020B0604030504040204" pitchFamily="50" charset="-128"/>
                <a:ea typeface="メイリオ" panose="020B0604030504040204" pitchFamily="50" charset="-128"/>
                <a:cs typeface="MS UI Gothic"/>
              </a:rPr>
              <a:t>グ</a:t>
            </a:r>
            <a:r>
              <a:rPr sz="2400" spc="280" dirty="0">
                <a:latin typeface="メイリオ" panose="020B0604030504040204" pitchFamily="50" charset="-128"/>
                <a:ea typeface="メイリオ" panose="020B0604030504040204" pitchFamily="50" charset="-128"/>
                <a:cs typeface="MS UI Gothic"/>
              </a:rPr>
              <a:t>が</a:t>
            </a:r>
            <a:r>
              <a:rPr sz="2400" spc="330" dirty="0">
                <a:latin typeface="メイリオ" panose="020B0604030504040204" pitchFamily="50" charset="-128"/>
                <a:ea typeface="メイリオ" panose="020B0604030504040204" pitchFamily="50" charset="-128"/>
                <a:cs typeface="MS UI Gothic"/>
              </a:rPr>
              <a:t>開</a:t>
            </a:r>
            <a:r>
              <a:rPr sz="2400" spc="254" dirty="0">
                <a:latin typeface="メイリオ" panose="020B0604030504040204" pitchFamily="50" charset="-128"/>
                <a:ea typeface="メイリオ" panose="020B0604030504040204" pitchFamily="50" charset="-128"/>
                <a:cs typeface="MS UI Gothic"/>
              </a:rPr>
              <a:t>きま </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lang="en-US" altLang="ja-JP" sz="2400" spc="385" dirty="0">
              <a:latin typeface="メイリオ" panose="020B0604030504040204" pitchFamily="50" charset="-128"/>
              <a:ea typeface="メイリオ" panose="020B0604030504040204" pitchFamily="50" charset="-128"/>
              <a:cs typeface="MS UI Gothic"/>
            </a:endParaRPr>
          </a:p>
          <a:p>
            <a:pPr marL="1171575" marR="5080" indent="-457200">
              <a:lnSpc>
                <a:spcPct val="152200"/>
              </a:lnSpc>
              <a:spcBef>
                <a:spcPts val="100"/>
              </a:spcBef>
              <a:tabLst>
                <a:tab pos="329565" algn="l"/>
                <a:tab pos="755015" algn="l"/>
              </a:tabLst>
            </a:pPr>
            <a:r>
              <a:rPr lang="en-US" altLang="ja-JP" sz="2400" spc="385" dirty="0">
                <a:latin typeface="メイリオ" panose="020B0604030504040204" pitchFamily="50" charset="-128"/>
                <a:ea typeface="メイリオ" panose="020B0604030504040204" pitchFamily="50" charset="-128"/>
                <a:cs typeface="MS UI Gothic"/>
              </a:rPr>
              <a:t>  </a:t>
            </a:r>
            <a:r>
              <a:rPr sz="2400" spc="385" dirty="0">
                <a:latin typeface="メイリオ" panose="020B0604030504040204" pitchFamily="50" charset="-128"/>
                <a:ea typeface="メイリオ" panose="020B0604030504040204" pitchFamily="50" charset="-128"/>
                <a:cs typeface="MS UI Gothic"/>
              </a:rPr>
              <a:t>	</a:t>
            </a:r>
            <a:r>
              <a:rPr sz="2400" spc="150" dirty="0">
                <a:latin typeface="メイリオ" panose="020B0604030504040204" pitchFamily="50" charset="-128"/>
                <a:ea typeface="メイリオ" panose="020B0604030504040204" pitchFamily="50" charset="-128"/>
                <a:cs typeface="MS UI Gothic"/>
              </a:rPr>
              <a:t>図</a:t>
            </a:r>
            <a:r>
              <a:rPr sz="2400" spc="75" dirty="0">
                <a:latin typeface="メイリオ" panose="020B0604030504040204" pitchFamily="50" charset="-128"/>
                <a:ea typeface="メイリオ" panose="020B0604030504040204" pitchFamily="50" charset="-128"/>
                <a:cs typeface="MS UI Gothic"/>
              </a:rPr>
              <a:t>9-23</a:t>
            </a:r>
            <a:endParaRPr lang="en-US" altLang="ja-JP" sz="2400" spc="75" dirty="0">
              <a:latin typeface="メイリオ" panose="020B0604030504040204" pitchFamily="50" charset="-128"/>
              <a:ea typeface="メイリオ" panose="020B0604030504040204" pitchFamily="50" charset="-128"/>
              <a:cs typeface="MS UI Gothic"/>
            </a:endParaRPr>
          </a:p>
          <a:p>
            <a:pPr marL="1171575" indent="-457200">
              <a:spcBef>
                <a:spcPts val="920"/>
              </a:spcBef>
              <a:tabLst>
                <a:tab pos="354965" algn="l"/>
              </a:tabLst>
            </a:pPr>
            <a:r>
              <a:rPr lang="ja-JP" altLang="en-US" sz="2400" dirty="0">
                <a:latin typeface="メイリオ" panose="020B0604030504040204" pitchFamily="50" charset="-128"/>
                <a:ea typeface="メイリオ" panose="020B0604030504040204" pitchFamily="50" charset="-128"/>
                <a:cs typeface="MS UI Gothic"/>
              </a:rPr>
              <a:t>②	</a:t>
            </a:r>
            <a:r>
              <a:rPr lang="ja-JP" altLang="en-US" sz="2400" spc="185" dirty="0">
                <a:latin typeface="メイリオ" panose="020B0604030504040204" pitchFamily="50" charset="-128"/>
                <a:ea typeface="メイリオ" panose="020B0604030504040204" pitchFamily="50" charset="-128"/>
                <a:cs typeface="MS UI Gothic"/>
              </a:rPr>
              <a:t>「</a:t>
            </a:r>
            <a:r>
              <a:rPr lang="ja-JP" altLang="en-US" sz="2400" spc="370" dirty="0">
                <a:latin typeface="メイリオ" panose="020B0604030504040204" pitchFamily="50" charset="-128"/>
                <a:ea typeface="メイリオ" panose="020B0604030504040204" pitchFamily="50" charset="-128"/>
                <a:cs typeface="MS UI Gothic"/>
              </a:rPr>
              <a:t>配線</a:t>
            </a:r>
            <a:r>
              <a:rPr lang="ja-JP" altLang="en-US" sz="2400" spc="185" dirty="0">
                <a:latin typeface="メイリオ" panose="020B0604030504040204" pitchFamily="50" charset="-128"/>
                <a:ea typeface="メイリオ" panose="020B0604030504040204" pitchFamily="50" charset="-128"/>
                <a:cs typeface="MS UI Gothic"/>
              </a:rPr>
              <a:t>」</a:t>
            </a:r>
            <a:r>
              <a:rPr lang="ja-JP" altLang="en-US" sz="2400" spc="290" dirty="0">
                <a:latin typeface="メイリオ" panose="020B0604030504040204" pitchFamily="50" charset="-128"/>
                <a:ea typeface="メイリオ" panose="020B0604030504040204" pitchFamily="50" charset="-128"/>
                <a:cs typeface="MS UI Gothic"/>
              </a:rPr>
              <a:t>にチ</a:t>
            </a:r>
            <a:r>
              <a:rPr lang="ja-JP" altLang="en-US" sz="2400" spc="220" dirty="0">
                <a:latin typeface="メイリオ" panose="020B0604030504040204" pitchFamily="50" charset="-128"/>
                <a:ea typeface="メイリオ" panose="020B0604030504040204" pitchFamily="50" charset="-128"/>
                <a:cs typeface="MS UI Gothic"/>
              </a:rPr>
              <a:t>ェ</a:t>
            </a:r>
            <a:r>
              <a:rPr lang="ja-JP" altLang="en-US" sz="2400" spc="210" dirty="0">
                <a:latin typeface="メイリオ" panose="020B0604030504040204" pitchFamily="50" charset="-128"/>
                <a:ea typeface="メイリオ" panose="020B0604030504040204" pitchFamily="50" charset="-128"/>
                <a:cs typeface="MS UI Gothic"/>
              </a:rPr>
              <a:t>ッ</a:t>
            </a:r>
            <a:r>
              <a:rPr lang="ja-JP" altLang="en-US" sz="2400" spc="254" dirty="0">
                <a:latin typeface="メイリオ" panose="020B0604030504040204" pitchFamily="50" charset="-128"/>
                <a:ea typeface="メイリオ" panose="020B0604030504040204" pitchFamily="50" charset="-128"/>
                <a:cs typeface="MS UI Gothic"/>
              </a:rPr>
              <a:t>ク</a:t>
            </a:r>
            <a:r>
              <a:rPr lang="ja-JP" altLang="en-US" sz="2400" spc="275" dirty="0">
                <a:latin typeface="メイリオ" panose="020B0604030504040204" pitchFamily="50" charset="-128"/>
                <a:ea typeface="メイリオ" panose="020B0604030504040204" pitchFamily="50" charset="-128"/>
                <a:cs typeface="MS UI Gothic"/>
              </a:rPr>
              <a:t>を</a:t>
            </a:r>
            <a:r>
              <a:rPr lang="ja-JP" altLang="en-US" sz="2400" spc="370" dirty="0">
                <a:latin typeface="メイリオ" panose="020B0604030504040204" pitchFamily="50" charset="-128"/>
                <a:ea typeface="メイリオ" panose="020B0604030504040204" pitchFamily="50" charset="-128"/>
                <a:cs typeface="MS UI Gothic"/>
              </a:rPr>
              <a:t>入</a:t>
            </a:r>
            <a:r>
              <a:rPr lang="ja-JP" altLang="en-US" sz="2400" spc="265" dirty="0">
                <a:latin typeface="メイリオ" panose="020B0604030504040204" pitchFamily="50" charset="-128"/>
                <a:ea typeface="メイリオ" panose="020B0604030504040204" pitchFamily="50" charset="-128"/>
                <a:cs typeface="MS UI Gothic"/>
              </a:rPr>
              <a:t>れ</a:t>
            </a:r>
            <a:r>
              <a:rPr lang="ja-JP" altLang="en-US" sz="2400" spc="415" dirty="0">
                <a:latin typeface="メイリオ" panose="020B0604030504040204" pitchFamily="50" charset="-128"/>
                <a:ea typeface="メイリオ" panose="020B0604030504040204" pitchFamily="50" charset="-128"/>
                <a:cs typeface="MS UI Gothic"/>
              </a:rPr>
              <a:t>て</a:t>
            </a:r>
            <a:r>
              <a:rPr lang="ja-JP" altLang="en-US" sz="2400" spc="305" dirty="0">
                <a:latin typeface="メイリオ" panose="020B0604030504040204" pitchFamily="50" charset="-128"/>
                <a:ea typeface="メイリオ" panose="020B0604030504040204" pitchFamily="50" charset="-128"/>
                <a:cs typeface="MS UI Gothic"/>
              </a:rPr>
              <a:t>［</a:t>
            </a:r>
            <a:r>
              <a:rPr lang="en-US" altLang="ja-JP" sz="2400" spc="305" dirty="0">
                <a:latin typeface="メイリオ" panose="020B0604030504040204" pitchFamily="50" charset="-128"/>
                <a:ea typeface="メイリオ" panose="020B0604030504040204" pitchFamily="50" charset="-128"/>
                <a:cs typeface="MS UI Gothic"/>
              </a:rPr>
              <a:t>OK</a:t>
            </a:r>
            <a:r>
              <a:rPr lang="ja-JP" altLang="en-US" sz="2400" spc="305" dirty="0">
                <a:latin typeface="メイリオ" panose="020B0604030504040204" pitchFamily="50" charset="-128"/>
                <a:ea typeface="メイリオ" panose="020B0604030504040204" pitchFamily="50" charset="-128"/>
                <a:cs typeface="MS UI Gothic"/>
              </a:rPr>
              <a:t>］</a:t>
            </a:r>
            <a:r>
              <a:rPr lang="ja-JP" altLang="en-US" sz="2400" spc="400" dirty="0">
                <a:latin typeface="メイリオ" panose="020B0604030504040204" pitchFamily="50" charset="-128"/>
                <a:ea typeface="メイリオ" panose="020B0604030504040204" pitchFamily="50" charset="-128"/>
                <a:cs typeface="MS UI Gothic"/>
              </a:rPr>
              <a:t>を</a:t>
            </a:r>
            <a:r>
              <a:rPr lang="ja-JP" altLang="en-US" sz="2400" spc="365" dirty="0">
                <a:latin typeface="メイリオ" panose="020B0604030504040204" pitchFamily="50" charset="-128"/>
                <a:ea typeface="メイリオ" panose="020B0604030504040204" pitchFamily="50" charset="-128"/>
                <a:cs typeface="MS UI Gothic"/>
              </a:rPr>
              <a:t>ク</a:t>
            </a:r>
            <a:r>
              <a:rPr lang="ja-JP" altLang="en-US" sz="2400" spc="310" dirty="0">
                <a:latin typeface="メイリオ" panose="020B0604030504040204" pitchFamily="50" charset="-128"/>
                <a:ea typeface="メイリオ" panose="020B0604030504040204" pitchFamily="50" charset="-128"/>
                <a:cs typeface="MS UI Gothic"/>
              </a:rPr>
              <a:t>リ</a:t>
            </a:r>
            <a:r>
              <a:rPr lang="ja-JP" altLang="en-US" sz="2400" spc="305" dirty="0">
                <a:latin typeface="メイリオ" panose="020B0604030504040204" pitchFamily="50" charset="-128"/>
                <a:ea typeface="メイリオ" panose="020B0604030504040204" pitchFamily="50" charset="-128"/>
                <a:cs typeface="MS UI Gothic"/>
              </a:rPr>
              <a:t>ッ</a:t>
            </a:r>
            <a:r>
              <a:rPr lang="ja-JP" altLang="en-US" sz="2400" spc="365" dirty="0">
                <a:latin typeface="メイリオ" panose="020B0604030504040204" pitchFamily="50" charset="-128"/>
                <a:ea typeface="メイリオ" panose="020B0604030504040204" pitchFamily="50" charset="-128"/>
                <a:cs typeface="MS UI Gothic"/>
              </a:rPr>
              <a:t>ク</a:t>
            </a:r>
            <a:r>
              <a:rPr lang="ja-JP" altLang="en-US" sz="2400" spc="380" dirty="0">
                <a:latin typeface="メイリオ" panose="020B0604030504040204" pitchFamily="50" charset="-128"/>
                <a:ea typeface="メイリオ" panose="020B0604030504040204" pitchFamily="50" charset="-128"/>
                <a:cs typeface="MS UI Gothic"/>
              </a:rPr>
              <a:t>し</a:t>
            </a:r>
            <a:r>
              <a:rPr lang="ja-JP" altLang="en-US" sz="2400" spc="400" dirty="0">
                <a:latin typeface="メイリオ" panose="020B0604030504040204" pitchFamily="50" charset="-128"/>
                <a:ea typeface="メイリオ" panose="020B0604030504040204" pitchFamily="50" charset="-128"/>
                <a:cs typeface="MS UI Gothic"/>
              </a:rPr>
              <a:t>ま</a:t>
            </a:r>
            <a:r>
              <a:rPr lang="ja-JP" altLang="en-US" sz="2400" spc="70" dirty="0">
                <a:latin typeface="メイリオ" panose="020B0604030504040204" pitchFamily="50" charset="-128"/>
                <a:ea typeface="メイリオ" panose="020B0604030504040204" pitchFamily="50" charset="-128"/>
                <a:cs typeface="MS UI Gothic"/>
              </a:rPr>
              <a:t>す</a:t>
            </a:r>
            <a:r>
              <a:rPr lang="ja-JP" altLang="en-US" sz="2400" spc="385" dirty="0">
                <a:latin typeface="メイリオ" panose="020B0604030504040204" pitchFamily="50" charset="-128"/>
                <a:ea typeface="メイリオ" panose="020B0604030504040204" pitchFamily="50" charset="-128"/>
                <a:cs typeface="MS UI Gothic"/>
              </a:rPr>
              <a:t>。</a:t>
            </a:r>
            <a:endParaRPr lang="ja-JP" altLang="en-US" sz="2400" dirty="0">
              <a:latin typeface="メイリオ" panose="020B0604030504040204" pitchFamily="50" charset="-128"/>
              <a:ea typeface="メイリオ" panose="020B0604030504040204" pitchFamily="50" charset="-128"/>
              <a:cs typeface="MS UI Gothic"/>
            </a:endParaRPr>
          </a:p>
          <a:p>
            <a:pPr marL="1171575" indent="-457200">
              <a:spcBef>
                <a:spcPts val="1020"/>
              </a:spcBef>
            </a:pPr>
            <a:r>
              <a:rPr lang="ja-JP" altLang="en-US" sz="2400" spc="229" dirty="0">
                <a:latin typeface="メイリオ" panose="020B0604030504040204" pitchFamily="50" charset="-128"/>
                <a:ea typeface="メイリオ" panose="020B0604030504040204" pitchFamily="50" charset="-128"/>
                <a:cs typeface="MS UI Gothic"/>
              </a:rPr>
              <a:t>参考</a:t>
            </a:r>
            <a:r>
              <a:rPr lang="ja-JP" altLang="en-US" sz="2400" spc="90" dirty="0">
                <a:latin typeface="メイリオ" panose="020B0604030504040204" pitchFamily="50" charset="-128"/>
                <a:ea typeface="メイリオ" panose="020B0604030504040204" pitchFamily="50" charset="-128"/>
                <a:cs typeface="MS UI Gothic"/>
              </a:rPr>
              <a:t>：</a:t>
            </a:r>
            <a:r>
              <a:rPr lang="en-US" altLang="ja-JP" sz="2400" u="sng" spc="9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Tips</a:t>
            </a:r>
            <a:r>
              <a:rPr lang="ja-JP" altLang="en-US" sz="2400" u="sng" spc="25"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 </a:t>
            </a:r>
            <a:r>
              <a:rPr lang="en-US" altLang="ja-JP" sz="2400" u="sng" spc="14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6.</a:t>
            </a:r>
            <a:r>
              <a:rPr lang="ja-JP" altLang="en-US" sz="2400" u="sng" spc="3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 </a:t>
            </a:r>
            <a:r>
              <a:rPr lang="ja-JP" altLang="en-US" sz="2400" u="sng" spc="12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特定</a:t>
            </a:r>
            <a:r>
              <a:rPr lang="ja-JP" altLang="en-US" sz="2400" u="sng" spc="95"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の</a:t>
            </a:r>
            <a:r>
              <a:rPr lang="ja-JP" altLang="en-US" sz="2400" u="sng" spc="12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配線</a:t>
            </a:r>
            <a:r>
              <a:rPr lang="ja-JP" altLang="en-US" sz="2400" u="sng" spc="95"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だけ</a:t>
            </a:r>
            <a:r>
              <a:rPr lang="ja-JP" altLang="en-US" sz="2400" u="sng" spc="12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残</a:t>
            </a:r>
            <a:r>
              <a:rPr lang="ja-JP" altLang="en-US" sz="2400" u="sng" spc="-1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し</a:t>
            </a:r>
            <a:r>
              <a:rPr lang="ja-JP" altLang="en-US" sz="2400" u="sng" spc="225"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て</a:t>
            </a:r>
            <a:r>
              <a:rPr lang="ja-JP" altLang="en-US" sz="2400" u="sng" spc="29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他</a:t>
            </a:r>
            <a:r>
              <a:rPr lang="ja-JP" altLang="en-US" sz="2400" u="sng" spc="215"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を</a:t>
            </a:r>
            <a:r>
              <a:rPr lang="ja-JP" altLang="en-US" sz="2400" u="sng" spc="29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全部</a:t>
            </a:r>
            <a:r>
              <a:rPr lang="ja-JP" altLang="en-US" sz="2400" u="sng" spc="20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ラ</a:t>
            </a:r>
            <a:r>
              <a:rPr lang="ja-JP" altLang="en-US" sz="2400" u="sng" spc="165"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ッ</a:t>
            </a:r>
            <a:r>
              <a:rPr lang="ja-JP" altLang="en-US" sz="2400" u="sng" spc="21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ツ</a:t>
            </a:r>
            <a:r>
              <a:rPr lang="ja-JP" altLang="en-US" sz="2400" u="sng" spc="235"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ネ</a:t>
            </a:r>
            <a:r>
              <a:rPr lang="ja-JP" altLang="en-US" sz="2400" u="sng" spc="22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ス</a:t>
            </a:r>
            <a:r>
              <a:rPr lang="ja-JP" altLang="en-US" sz="2400" u="sng" spc="204"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ト</a:t>
            </a:r>
            <a:r>
              <a:rPr lang="ja-JP" altLang="en-US" sz="2400" u="sng" spc="225"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に</a:t>
            </a:r>
            <a:r>
              <a:rPr lang="ja-JP" altLang="en-US" sz="2400" u="sng" spc="22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も</a:t>
            </a:r>
            <a:r>
              <a:rPr lang="ja-JP" altLang="en-US" sz="2400" u="sng" spc="215"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ど</a:t>
            </a:r>
            <a:r>
              <a:rPr lang="ja-JP" altLang="en-US" sz="2400" u="sng" spc="245"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す</a:t>
            </a:r>
            <a:endParaRPr lang="ja-JP" altLang="en-US" sz="2400" dirty="0">
              <a:latin typeface="メイリオ" panose="020B0604030504040204" pitchFamily="50" charset="-128"/>
              <a:ea typeface="メイリオ" panose="020B0604030504040204" pitchFamily="50" charset="-128"/>
              <a:cs typeface="MS UI Gothic"/>
            </a:endParaRPr>
          </a:p>
          <a:p>
            <a:pPr>
              <a:lnSpc>
                <a:spcPct val="100000"/>
              </a:lnSpc>
            </a:pPr>
            <a:endParaRPr lang="ja-JP" altLang="en-US" sz="2400" dirty="0">
              <a:latin typeface="メイリオ" panose="020B0604030504040204" pitchFamily="50" charset="-128"/>
              <a:ea typeface="メイリオ" panose="020B0604030504040204" pitchFamily="50" charset="-128"/>
              <a:cs typeface="Times New Roman"/>
            </a:endParaRPr>
          </a:p>
        </p:txBody>
      </p:sp>
      <p:sp>
        <p:nvSpPr>
          <p:cNvPr id="12" name="object 12"/>
          <p:cNvSpPr txBox="1">
            <a:spLocks noGrp="1"/>
          </p:cNvSpPr>
          <p:nvPr>
            <p:ph type="sldNum" sz="quarter" idx="7"/>
          </p:nvPr>
        </p:nvSpPr>
        <p:spPr>
          <a:xfrm>
            <a:off x="20655443" y="10033940"/>
            <a:ext cx="591077" cy="419346"/>
          </a:xfrm>
          <a:prstGeom prst="rect">
            <a:avLst/>
          </a:prstGeom>
        </p:spPr>
        <p:txBody>
          <a:bodyPr vert="horz" wrap="square" lIns="0" tIns="49530" rIns="0" bIns="0" rtlCol="0">
            <a:spAutoFit/>
          </a:bodyPr>
          <a:lstStyle/>
          <a:p>
            <a:pPr marL="25400">
              <a:spcBef>
                <a:spcPts val="390"/>
              </a:spcBef>
            </a:pPr>
            <a:r>
              <a:rPr sz="2400" spc="170" dirty="0">
                <a:latin typeface="メイリオ" panose="020B0604030504040204" pitchFamily="50" charset="-128"/>
                <a:ea typeface="メイリオ" panose="020B0604030504040204" pitchFamily="50" charset="-128"/>
              </a:rPr>
              <a:t>33</a:t>
            </a:r>
          </a:p>
        </p:txBody>
      </p:sp>
      <p:grpSp>
        <p:nvGrpSpPr>
          <p:cNvPr id="15" name="グループ化 14">
            <a:extLst>
              <a:ext uri="{FF2B5EF4-FFF2-40B4-BE49-F238E27FC236}">
                <a16:creationId xmlns:a16="http://schemas.microsoft.com/office/drawing/2014/main" id="{43559F70-1230-4F3C-AB01-2BF9043A8CBD}"/>
              </a:ext>
            </a:extLst>
          </p:cNvPr>
          <p:cNvGrpSpPr/>
          <p:nvPr/>
        </p:nvGrpSpPr>
        <p:grpSpPr>
          <a:xfrm>
            <a:off x="2342356" y="4584700"/>
            <a:ext cx="7924800" cy="4803682"/>
            <a:chOff x="12934156" y="1613440"/>
            <a:chExt cx="5415173" cy="3618562"/>
          </a:xfrm>
        </p:grpSpPr>
        <p:grpSp>
          <p:nvGrpSpPr>
            <p:cNvPr id="13" name="グループ化 12">
              <a:extLst>
                <a:ext uri="{FF2B5EF4-FFF2-40B4-BE49-F238E27FC236}">
                  <a16:creationId xmlns:a16="http://schemas.microsoft.com/office/drawing/2014/main" id="{E27569A6-CB83-44B9-BC82-02239C10587C}"/>
                </a:ext>
              </a:extLst>
            </p:cNvPr>
            <p:cNvGrpSpPr/>
            <p:nvPr/>
          </p:nvGrpSpPr>
          <p:grpSpPr>
            <a:xfrm>
              <a:off x="12934156" y="1613440"/>
              <a:ext cx="5415173" cy="3019618"/>
              <a:chOff x="6797569" y="1576388"/>
              <a:chExt cx="5415173" cy="3019618"/>
            </a:xfrm>
          </p:grpSpPr>
          <p:sp>
            <p:nvSpPr>
              <p:cNvPr id="5" name="object 5"/>
              <p:cNvSpPr/>
              <p:nvPr/>
            </p:nvSpPr>
            <p:spPr>
              <a:xfrm>
                <a:off x="8963346" y="1576388"/>
                <a:ext cx="3249396" cy="3011135"/>
              </a:xfrm>
              <a:prstGeom prst="rect">
                <a:avLst/>
              </a:prstGeom>
              <a:blipFill>
                <a:blip r:embed="rId2" cstate="print"/>
                <a:stretch>
                  <a:fillRect/>
                </a:stretch>
              </a:blipFill>
            </p:spPr>
            <p:txBody>
              <a:bodyPr wrap="square" lIns="0" tIns="0" rIns="0" bIns="0" rtlCol="0"/>
              <a:lstStyle/>
              <a:p>
                <a:endParaRPr sz="2400" dirty="0">
                  <a:latin typeface="メイリオ" panose="020B0604030504040204" pitchFamily="50" charset="-128"/>
                  <a:ea typeface="メイリオ" panose="020B0604030504040204" pitchFamily="50" charset="-128"/>
                </a:endParaRPr>
              </a:p>
            </p:txBody>
          </p:sp>
          <p:sp>
            <p:nvSpPr>
              <p:cNvPr id="6" name="object 6"/>
              <p:cNvSpPr/>
              <p:nvPr/>
            </p:nvSpPr>
            <p:spPr>
              <a:xfrm>
                <a:off x="6797584" y="2256463"/>
                <a:ext cx="2587626" cy="2339543"/>
              </a:xfrm>
              <a:prstGeom prst="rect">
                <a:avLst/>
              </a:prstGeom>
              <a:blipFill>
                <a:blip r:embed="rId3" cstate="print"/>
                <a:stretch>
                  <a:fillRect/>
                </a:stretch>
              </a:blipFill>
            </p:spPr>
            <p:txBody>
              <a:bodyPr wrap="square" lIns="0" tIns="0" rIns="0" bIns="0" rtlCol="0"/>
              <a:lstStyle/>
              <a:p>
                <a:endParaRPr sz="2400" dirty="0">
                  <a:latin typeface="メイリオ" panose="020B0604030504040204" pitchFamily="50" charset="-128"/>
                  <a:ea typeface="メイリオ" panose="020B0604030504040204" pitchFamily="50" charset="-128"/>
                </a:endParaRPr>
              </a:p>
            </p:txBody>
          </p:sp>
          <p:sp>
            <p:nvSpPr>
              <p:cNvPr id="7" name="object 7"/>
              <p:cNvSpPr/>
              <p:nvPr/>
            </p:nvSpPr>
            <p:spPr>
              <a:xfrm>
                <a:off x="6797569" y="1576388"/>
                <a:ext cx="2587626" cy="1172469"/>
              </a:xfrm>
              <a:prstGeom prst="rect">
                <a:avLst/>
              </a:prstGeom>
              <a:blipFill>
                <a:blip r:embed="rId4" cstate="print"/>
                <a:stretch>
                  <a:fillRect/>
                </a:stretch>
              </a:blipFill>
            </p:spPr>
            <p:txBody>
              <a:bodyPr wrap="square" lIns="0" tIns="0" rIns="0" bIns="0" rtlCol="0"/>
              <a:lstStyle/>
              <a:p>
                <a:endParaRPr sz="2400" dirty="0">
                  <a:latin typeface="メイリオ" panose="020B0604030504040204" pitchFamily="50" charset="-128"/>
                  <a:ea typeface="メイリオ" panose="020B0604030504040204" pitchFamily="50" charset="-128"/>
                </a:endParaRPr>
              </a:p>
            </p:txBody>
          </p:sp>
          <p:sp>
            <p:nvSpPr>
              <p:cNvPr id="8" name="object 8"/>
              <p:cNvSpPr/>
              <p:nvPr/>
            </p:nvSpPr>
            <p:spPr>
              <a:xfrm>
                <a:off x="6797569" y="2766512"/>
                <a:ext cx="2584450" cy="110489"/>
              </a:xfrm>
              <a:custGeom>
                <a:avLst/>
                <a:gdLst/>
                <a:ahLst/>
                <a:cxnLst/>
                <a:rect l="l" t="t" r="r" b="b"/>
                <a:pathLst>
                  <a:path w="2584450" h="110489">
                    <a:moveTo>
                      <a:pt x="0" y="50640"/>
                    </a:moveTo>
                    <a:lnTo>
                      <a:pt x="48327" y="42434"/>
                    </a:lnTo>
                    <a:lnTo>
                      <a:pt x="97003" y="34944"/>
                    </a:lnTo>
                    <a:lnTo>
                      <a:pt x="145997" y="28175"/>
                    </a:lnTo>
                    <a:lnTo>
                      <a:pt x="195285" y="22128"/>
                    </a:lnTo>
                    <a:lnTo>
                      <a:pt x="244837" y="16805"/>
                    </a:lnTo>
                    <a:lnTo>
                      <a:pt x="294628" y="12208"/>
                    </a:lnTo>
                    <a:lnTo>
                      <a:pt x="344629" y="8341"/>
                    </a:lnTo>
                    <a:lnTo>
                      <a:pt x="394813" y="5205"/>
                    </a:lnTo>
                    <a:lnTo>
                      <a:pt x="445154" y="2803"/>
                    </a:lnTo>
                    <a:lnTo>
                      <a:pt x="495623" y="1137"/>
                    </a:lnTo>
                    <a:lnTo>
                      <a:pt x="546193" y="209"/>
                    </a:lnTo>
                    <a:lnTo>
                      <a:pt x="596838" y="22"/>
                    </a:lnTo>
                    <a:lnTo>
                      <a:pt x="649656" y="617"/>
                    </a:lnTo>
                    <a:lnTo>
                      <a:pt x="702371" y="2017"/>
                    </a:lnTo>
                    <a:lnTo>
                      <a:pt x="754950" y="4219"/>
                    </a:lnTo>
                    <a:lnTo>
                      <a:pt x="807363" y="7220"/>
                    </a:lnTo>
                    <a:lnTo>
                      <a:pt x="859580" y="11016"/>
                    </a:lnTo>
                    <a:lnTo>
                      <a:pt x="911568" y="15606"/>
                    </a:lnTo>
                    <a:lnTo>
                      <a:pt x="963298" y="20985"/>
                    </a:lnTo>
                    <a:lnTo>
                      <a:pt x="1014739" y="27151"/>
                    </a:lnTo>
                    <a:lnTo>
                      <a:pt x="1065859" y="34102"/>
                    </a:lnTo>
                    <a:lnTo>
                      <a:pt x="1116628" y="41833"/>
                    </a:lnTo>
                    <a:lnTo>
                      <a:pt x="1167015" y="50342"/>
                    </a:lnTo>
                    <a:lnTo>
                      <a:pt x="1216990" y="59627"/>
                    </a:lnTo>
                    <a:lnTo>
                      <a:pt x="1264754" y="67054"/>
                    </a:lnTo>
                    <a:lnTo>
                      <a:pt x="1312778" y="73895"/>
                    </a:lnTo>
                    <a:lnTo>
                      <a:pt x="1361041" y="80148"/>
                    </a:lnTo>
                    <a:lnTo>
                      <a:pt x="1409526" y="85812"/>
                    </a:lnTo>
                    <a:lnTo>
                      <a:pt x="1458215" y="90885"/>
                    </a:lnTo>
                    <a:lnTo>
                      <a:pt x="1507089" y="95366"/>
                    </a:lnTo>
                    <a:lnTo>
                      <a:pt x="1556129" y="99255"/>
                    </a:lnTo>
                    <a:lnTo>
                      <a:pt x="1605317" y="102549"/>
                    </a:lnTo>
                    <a:lnTo>
                      <a:pt x="1654634" y="105246"/>
                    </a:lnTo>
                    <a:lnTo>
                      <a:pt x="1704063" y="107347"/>
                    </a:lnTo>
                    <a:lnTo>
                      <a:pt x="1753585" y="108849"/>
                    </a:lnTo>
                    <a:lnTo>
                      <a:pt x="1803181" y="109751"/>
                    </a:lnTo>
                    <a:lnTo>
                      <a:pt x="1852833" y="110052"/>
                    </a:lnTo>
                    <a:lnTo>
                      <a:pt x="1902522" y="109751"/>
                    </a:lnTo>
                    <a:lnTo>
                      <a:pt x="1952263" y="108844"/>
                    </a:lnTo>
                    <a:lnTo>
                      <a:pt x="2001916" y="107335"/>
                    </a:lnTo>
                    <a:lnTo>
                      <a:pt x="2051464" y="105224"/>
                    </a:lnTo>
                    <a:lnTo>
                      <a:pt x="2100887" y="102515"/>
                    </a:lnTo>
                    <a:lnTo>
                      <a:pt x="2150168" y="99207"/>
                    </a:lnTo>
                    <a:lnTo>
                      <a:pt x="2199288" y="95304"/>
                    </a:lnTo>
                    <a:lnTo>
                      <a:pt x="2248228" y="90807"/>
                    </a:lnTo>
                    <a:lnTo>
                      <a:pt x="2296970" y="85718"/>
                    </a:lnTo>
                    <a:lnTo>
                      <a:pt x="2345496" y="80038"/>
                    </a:lnTo>
                    <a:lnTo>
                      <a:pt x="2393787" y="73770"/>
                    </a:lnTo>
                    <a:lnTo>
                      <a:pt x="2441825" y="66915"/>
                    </a:lnTo>
                    <a:lnTo>
                      <a:pt x="2489591" y="59476"/>
                    </a:lnTo>
                    <a:lnTo>
                      <a:pt x="2537068" y="51453"/>
                    </a:lnTo>
                    <a:lnTo>
                      <a:pt x="2584236" y="42849"/>
                    </a:lnTo>
                  </a:path>
                </a:pathLst>
              </a:custGeom>
              <a:ln w="101600">
                <a:solidFill>
                  <a:srgbClr val="FFFFFF"/>
                </a:solidFill>
              </a:ln>
            </p:spPr>
            <p:txBody>
              <a:bodyPr wrap="square" lIns="0" tIns="0" rIns="0" bIns="0" rtlCol="0"/>
              <a:lstStyle/>
              <a:p>
                <a:endParaRPr sz="2400" dirty="0">
                  <a:latin typeface="メイリオ" panose="020B0604030504040204" pitchFamily="50" charset="-128"/>
                  <a:ea typeface="メイリオ" panose="020B0604030504040204" pitchFamily="50" charset="-128"/>
                </a:endParaRPr>
              </a:p>
            </p:txBody>
          </p:sp>
          <p:sp>
            <p:nvSpPr>
              <p:cNvPr id="9" name="object 9"/>
              <p:cNvSpPr/>
              <p:nvPr/>
            </p:nvSpPr>
            <p:spPr>
              <a:xfrm>
                <a:off x="6800974" y="2800515"/>
                <a:ext cx="2584450" cy="110489"/>
              </a:xfrm>
              <a:custGeom>
                <a:avLst/>
                <a:gdLst/>
                <a:ahLst/>
                <a:cxnLst/>
                <a:rect l="l" t="t" r="r" b="b"/>
                <a:pathLst>
                  <a:path w="2584450" h="110489">
                    <a:moveTo>
                      <a:pt x="0" y="50640"/>
                    </a:moveTo>
                    <a:lnTo>
                      <a:pt x="48327" y="42434"/>
                    </a:lnTo>
                    <a:lnTo>
                      <a:pt x="97003" y="34944"/>
                    </a:lnTo>
                    <a:lnTo>
                      <a:pt x="145997" y="28175"/>
                    </a:lnTo>
                    <a:lnTo>
                      <a:pt x="195285" y="22128"/>
                    </a:lnTo>
                    <a:lnTo>
                      <a:pt x="244837" y="16805"/>
                    </a:lnTo>
                    <a:lnTo>
                      <a:pt x="294628" y="12208"/>
                    </a:lnTo>
                    <a:lnTo>
                      <a:pt x="344629" y="8341"/>
                    </a:lnTo>
                    <a:lnTo>
                      <a:pt x="394813" y="5205"/>
                    </a:lnTo>
                    <a:lnTo>
                      <a:pt x="445154" y="2803"/>
                    </a:lnTo>
                    <a:lnTo>
                      <a:pt x="495623" y="1137"/>
                    </a:lnTo>
                    <a:lnTo>
                      <a:pt x="546193" y="209"/>
                    </a:lnTo>
                    <a:lnTo>
                      <a:pt x="596838" y="22"/>
                    </a:lnTo>
                    <a:lnTo>
                      <a:pt x="649656" y="617"/>
                    </a:lnTo>
                    <a:lnTo>
                      <a:pt x="702371" y="2017"/>
                    </a:lnTo>
                    <a:lnTo>
                      <a:pt x="754950" y="4219"/>
                    </a:lnTo>
                    <a:lnTo>
                      <a:pt x="807363" y="7220"/>
                    </a:lnTo>
                    <a:lnTo>
                      <a:pt x="859580" y="11016"/>
                    </a:lnTo>
                    <a:lnTo>
                      <a:pt x="911568" y="15606"/>
                    </a:lnTo>
                    <a:lnTo>
                      <a:pt x="963298" y="20985"/>
                    </a:lnTo>
                    <a:lnTo>
                      <a:pt x="1014739" y="27151"/>
                    </a:lnTo>
                    <a:lnTo>
                      <a:pt x="1065859" y="34102"/>
                    </a:lnTo>
                    <a:lnTo>
                      <a:pt x="1116628" y="41833"/>
                    </a:lnTo>
                    <a:lnTo>
                      <a:pt x="1167015" y="50342"/>
                    </a:lnTo>
                    <a:lnTo>
                      <a:pt x="1216989" y="59627"/>
                    </a:lnTo>
                    <a:lnTo>
                      <a:pt x="1264754" y="67054"/>
                    </a:lnTo>
                    <a:lnTo>
                      <a:pt x="1312777" y="73895"/>
                    </a:lnTo>
                    <a:lnTo>
                      <a:pt x="1361040" y="80148"/>
                    </a:lnTo>
                    <a:lnTo>
                      <a:pt x="1409526" y="85812"/>
                    </a:lnTo>
                    <a:lnTo>
                      <a:pt x="1458214" y="90885"/>
                    </a:lnTo>
                    <a:lnTo>
                      <a:pt x="1507088" y="95366"/>
                    </a:lnTo>
                    <a:lnTo>
                      <a:pt x="1556128" y="99255"/>
                    </a:lnTo>
                    <a:lnTo>
                      <a:pt x="1605316" y="102549"/>
                    </a:lnTo>
                    <a:lnTo>
                      <a:pt x="1654634" y="105246"/>
                    </a:lnTo>
                    <a:lnTo>
                      <a:pt x="1704063" y="107347"/>
                    </a:lnTo>
                    <a:lnTo>
                      <a:pt x="1753585" y="108849"/>
                    </a:lnTo>
                    <a:lnTo>
                      <a:pt x="1803181" y="109751"/>
                    </a:lnTo>
                    <a:lnTo>
                      <a:pt x="1852833" y="110052"/>
                    </a:lnTo>
                    <a:lnTo>
                      <a:pt x="1902522" y="109751"/>
                    </a:lnTo>
                    <a:lnTo>
                      <a:pt x="1952263" y="108844"/>
                    </a:lnTo>
                    <a:lnTo>
                      <a:pt x="2001916" y="107335"/>
                    </a:lnTo>
                    <a:lnTo>
                      <a:pt x="2051464" y="105224"/>
                    </a:lnTo>
                    <a:lnTo>
                      <a:pt x="2100887" y="102515"/>
                    </a:lnTo>
                    <a:lnTo>
                      <a:pt x="2150168" y="99207"/>
                    </a:lnTo>
                    <a:lnTo>
                      <a:pt x="2199288" y="95304"/>
                    </a:lnTo>
                    <a:lnTo>
                      <a:pt x="2248228" y="90807"/>
                    </a:lnTo>
                    <a:lnTo>
                      <a:pt x="2296970" y="85718"/>
                    </a:lnTo>
                    <a:lnTo>
                      <a:pt x="2345496" y="80038"/>
                    </a:lnTo>
                    <a:lnTo>
                      <a:pt x="2393787" y="73770"/>
                    </a:lnTo>
                    <a:lnTo>
                      <a:pt x="2441825" y="66915"/>
                    </a:lnTo>
                    <a:lnTo>
                      <a:pt x="2489591" y="59476"/>
                    </a:lnTo>
                    <a:lnTo>
                      <a:pt x="2537068" y="51453"/>
                    </a:lnTo>
                    <a:lnTo>
                      <a:pt x="2584236" y="42849"/>
                    </a:lnTo>
                  </a:path>
                </a:pathLst>
              </a:custGeom>
              <a:ln w="12700">
                <a:solidFill>
                  <a:srgbClr val="A7A7A7"/>
                </a:solidFill>
              </a:ln>
            </p:spPr>
            <p:txBody>
              <a:bodyPr wrap="square" lIns="0" tIns="0" rIns="0" bIns="0" rtlCol="0"/>
              <a:lstStyle/>
              <a:p>
                <a:endParaRPr sz="2400" dirty="0">
                  <a:latin typeface="メイリオ" panose="020B0604030504040204" pitchFamily="50" charset="-128"/>
                  <a:ea typeface="メイリオ" panose="020B0604030504040204" pitchFamily="50" charset="-128"/>
                </a:endParaRPr>
              </a:p>
            </p:txBody>
          </p:sp>
          <p:sp>
            <p:nvSpPr>
              <p:cNvPr id="10" name="object 10"/>
              <p:cNvSpPr/>
              <p:nvPr/>
            </p:nvSpPr>
            <p:spPr>
              <a:xfrm>
                <a:off x="6797875" y="2741984"/>
                <a:ext cx="2584450" cy="110489"/>
              </a:xfrm>
              <a:custGeom>
                <a:avLst/>
                <a:gdLst/>
                <a:ahLst/>
                <a:cxnLst/>
                <a:rect l="l" t="t" r="r" b="b"/>
                <a:pathLst>
                  <a:path w="2584450" h="110489">
                    <a:moveTo>
                      <a:pt x="0" y="50640"/>
                    </a:moveTo>
                    <a:lnTo>
                      <a:pt x="48327" y="42434"/>
                    </a:lnTo>
                    <a:lnTo>
                      <a:pt x="97003" y="34944"/>
                    </a:lnTo>
                    <a:lnTo>
                      <a:pt x="145997" y="28175"/>
                    </a:lnTo>
                    <a:lnTo>
                      <a:pt x="195285" y="22128"/>
                    </a:lnTo>
                    <a:lnTo>
                      <a:pt x="244837" y="16805"/>
                    </a:lnTo>
                    <a:lnTo>
                      <a:pt x="294628" y="12208"/>
                    </a:lnTo>
                    <a:lnTo>
                      <a:pt x="344629" y="8341"/>
                    </a:lnTo>
                    <a:lnTo>
                      <a:pt x="394813" y="5205"/>
                    </a:lnTo>
                    <a:lnTo>
                      <a:pt x="445154" y="2803"/>
                    </a:lnTo>
                    <a:lnTo>
                      <a:pt x="495623" y="1137"/>
                    </a:lnTo>
                    <a:lnTo>
                      <a:pt x="546193" y="209"/>
                    </a:lnTo>
                    <a:lnTo>
                      <a:pt x="596838" y="22"/>
                    </a:lnTo>
                    <a:lnTo>
                      <a:pt x="649656" y="617"/>
                    </a:lnTo>
                    <a:lnTo>
                      <a:pt x="702371" y="2017"/>
                    </a:lnTo>
                    <a:lnTo>
                      <a:pt x="754950" y="4219"/>
                    </a:lnTo>
                    <a:lnTo>
                      <a:pt x="807363" y="7220"/>
                    </a:lnTo>
                    <a:lnTo>
                      <a:pt x="859580" y="11016"/>
                    </a:lnTo>
                    <a:lnTo>
                      <a:pt x="911568" y="15606"/>
                    </a:lnTo>
                    <a:lnTo>
                      <a:pt x="963298" y="20985"/>
                    </a:lnTo>
                    <a:lnTo>
                      <a:pt x="1014739" y="27151"/>
                    </a:lnTo>
                    <a:lnTo>
                      <a:pt x="1065859" y="34102"/>
                    </a:lnTo>
                    <a:lnTo>
                      <a:pt x="1116628" y="41833"/>
                    </a:lnTo>
                    <a:lnTo>
                      <a:pt x="1167015" y="50342"/>
                    </a:lnTo>
                    <a:lnTo>
                      <a:pt x="1216990" y="59627"/>
                    </a:lnTo>
                    <a:lnTo>
                      <a:pt x="1264754" y="67054"/>
                    </a:lnTo>
                    <a:lnTo>
                      <a:pt x="1312777" y="73895"/>
                    </a:lnTo>
                    <a:lnTo>
                      <a:pt x="1361040" y="80148"/>
                    </a:lnTo>
                    <a:lnTo>
                      <a:pt x="1409525" y="85812"/>
                    </a:lnTo>
                    <a:lnTo>
                      <a:pt x="1458214" y="90885"/>
                    </a:lnTo>
                    <a:lnTo>
                      <a:pt x="1507088" y="95366"/>
                    </a:lnTo>
                    <a:lnTo>
                      <a:pt x="1556128" y="99255"/>
                    </a:lnTo>
                    <a:lnTo>
                      <a:pt x="1605316" y="102549"/>
                    </a:lnTo>
                    <a:lnTo>
                      <a:pt x="1654634" y="105246"/>
                    </a:lnTo>
                    <a:lnTo>
                      <a:pt x="1704063" y="107347"/>
                    </a:lnTo>
                    <a:lnTo>
                      <a:pt x="1753584" y="108849"/>
                    </a:lnTo>
                    <a:lnTo>
                      <a:pt x="1803180" y="109751"/>
                    </a:lnTo>
                    <a:lnTo>
                      <a:pt x="1852832" y="110052"/>
                    </a:lnTo>
                    <a:lnTo>
                      <a:pt x="1902522" y="109751"/>
                    </a:lnTo>
                    <a:lnTo>
                      <a:pt x="1952263" y="108844"/>
                    </a:lnTo>
                    <a:lnTo>
                      <a:pt x="2001916" y="107335"/>
                    </a:lnTo>
                    <a:lnTo>
                      <a:pt x="2051464" y="105224"/>
                    </a:lnTo>
                    <a:lnTo>
                      <a:pt x="2100887" y="102515"/>
                    </a:lnTo>
                    <a:lnTo>
                      <a:pt x="2150168" y="99207"/>
                    </a:lnTo>
                    <a:lnTo>
                      <a:pt x="2199288" y="95304"/>
                    </a:lnTo>
                    <a:lnTo>
                      <a:pt x="2248228" y="90807"/>
                    </a:lnTo>
                    <a:lnTo>
                      <a:pt x="2296970" y="85718"/>
                    </a:lnTo>
                    <a:lnTo>
                      <a:pt x="2345496" y="80038"/>
                    </a:lnTo>
                    <a:lnTo>
                      <a:pt x="2393787" y="73770"/>
                    </a:lnTo>
                    <a:lnTo>
                      <a:pt x="2441825" y="66915"/>
                    </a:lnTo>
                    <a:lnTo>
                      <a:pt x="2489591" y="59476"/>
                    </a:lnTo>
                    <a:lnTo>
                      <a:pt x="2537068" y="51453"/>
                    </a:lnTo>
                    <a:lnTo>
                      <a:pt x="2584236" y="42849"/>
                    </a:lnTo>
                  </a:path>
                </a:pathLst>
              </a:custGeom>
              <a:ln w="12700">
                <a:solidFill>
                  <a:srgbClr val="A7A7A7"/>
                </a:solidFill>
              </a:ln>
            </p:spPr>
            <p:txBody>
              <a:bodyPr wrap="square" lIns="0" tIns="0" rIns="0" bIns="0" rtlCol="0"/>
              <a:lstStyle/>
              <a:p>
                <a:endParaRPr sz="2400" dirty="0">
                  <a:latin typeface="メイリオ" panose="020B0604030504040204" pitchFamily="50" charset="-128"/>
                  <a:ea typeface="メイリオ" panose="020B0604030504040204" pitchFamily="50" charset="-128"/>
                </a:endParaRPr>
              </a:p>
            </p:txBody>
          </p:sp>
        </p:grpSp>
        <p:sp>
          <p:nvSpPr>
            <p:cNvPr id="14" name="正方形/長方形 13">
              <a:extLst>
                <a:ext uri="{FF2B5EF4-FFF2-40B4-BE49-F238E27FC236}">
                  <a16:creationId xmlns:a16="http://schemas.microsoft.com/office/drawing/2014/main" id="{2010829D-CF27-428B-BAB8-A3A0E6D6CA95}"/>
                </a:ext>
              </a:extLst>
            </p:cNvPr>
            <p:cNvSpPr/>
            <p:nvPr/>
          </p:nvSpPr>
          <p:spPr>
            <a:xfrm>
              <a:off x="15099933" y="4770337"/>
              <a:ext cx="1257075" cy="461665"/>
            </a:xfrm>
            <a:prstGeom prst="rect">
              <a:avLst/>
            </a:prstGeom>
          </p:spPr>
          <p:txBody>
            <a:bodyPr wrap="none">
              <a:spAutoFit/>
            </a:bodyPr>
            <a:lstStyle/>
            <a:p>
              <a:pPr algn="ctr">
                <a:spcBef>
                  <a:spcPts val="100"/>
                </a:spcBef>
              </a:pPr>
              <a:r>
                <a:rPr lang="ja-JP" altLang="en-US" sz="2400" spc="150" dirty="0">
                  <a:latin typeface="メイリオ" panose="020B0604030504040204" pitchFamily="50" charset="-128"/>
                  <a:ea typeface="メイリオ" panose="020B0604030504040204" pitchFamily="50" charset="-128"/>
                  <a:cs typeface="MS UI Gothic"/>
                </a:rPr>
                <a:t>図</a:t>
              </a:r>
              <a:r>
                <a:rPr lang="en-US" altLang="ja-JP" sz="2400" spc="75" dirty="0">
                  <a:latin typeface="メイリオ" panose="020B0604030504040204" pitchFamily="50" charset="-128"/>
                  <a:ea typeface="メイリオ" panose="020B0604030504040204" pitchFamily="50" charset="-128"/>
                  <a:cs typeface="MS UI Gothic"/>
                </a:rPr>
                <a:t>9-23</a:t>
              </a:r>
              <a:endParaRPr lang="ja-JP" altLang="en-US" sz="2400" dirty="0">
                <a:latin typeface="メイリオ" panose="020B0604030504040204" pitchFamily="50" charset="-128"/>
                <a:ea typeface="メイリオ" panose="020B0604030504040204" pitchFamily="50" charset="-128"/>
                <a:cs typeface="MS UI Gothic"/>
              </a:endParaRPr>
            </a:p>
          </p:txBody>
        </p:sp>
      </p:grpSp>
      <p:sp>
        <p:nvSpPr>
          <p:cNvPr id="16" name="スライド番号プレースホルダー 4">
            <a:extLst>
              <a:ext uri="{FF2B5EF4-FFF2-40B4-BE49-F238E27FC236}">
                <a16:creationId xmlns:a16="http://schemas.microsoft.com/office/drawing/2014/main" id="{0A913C4B-4F79-4941-8395-3BB033507B61}"/>
              </a:ext>
            </a:extLst>
          </p:cNvPr>
          <p:cNvSpPr txBox="1">
            <a:spLocks/>
          </p:cNvSpPr>
          <p:nvPr/>
        </p:nvSpPr>
        <p:spPr>
          <a:xfrm>
            <a:off x="17810956" y="96733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63</a:t>
            </a:fld>
            <a:endParaRPr lang="en-US" altLang="ja-JP" sz="2400" spc="17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275556" y="622300"/>
            <a:ext cx="16992600" cy="2031325"/>
          </a:xfrm>
          <a:prstGeom prst="rect">
            <a:avLst/>
          </a:prstGeom>
        </p:spPr>
        <p:txBody>
          <a:bodyPr vert="horz" wrap="square" lIns="0" tIns="12700" rIns="0" bIns="0" rtlCol="0">
            <a:spAutoFit/>
          </a:bodyPr>
          <a:lstStyle/>
          <a:p>
            <a:pPr marL="12700">
              <a:spcBef>
                <a:spcPts val="1150"/>
              </a:spcBef>
            </a:pPr>
            <a:r>
              <a:rPr sz="2400" spc="165" dirty="0">
                <a:latin typeface="メイリオ" panose="020B0604030504040204" pitchFamily="50" charset="-128"/>
                <a:ea typeface="メイリオ" panose="020B0604030504040204" pitchFamily="50" charset="-128"/>
                <a:cs typeface="Microsoft JhengHei"/>
              </a:rPr>
              <a:t>9.12.</a:t>
            </a:r>
            <a:r>
              <a:rPr sz="2400" spc="540" dirty="0">
                <a:latin typeface="メイリオ" panose="020B0604030504040204" pitchFamily="50" charset="-128"/>
                <a:ea typeface="メイリオ" panose="020B0604030504040204" pitchFamily="50" charset="-128"/>
                <a:cs typeface="Microsoft JhengHei"/>
              </a:rPr>
              <a:t> </a:t>
            </a:r>
            <a:r>
              <a:rPr sz="2400" dirty="0">
                <a:latin typeface="メイリオ" panose="020B0604030504040204" pitchFamily="50" charset="-128"/>
                <a:ea typeface="メイリオ" panose="020B0604030504040204" pitchFamily="50" charset="-128"/>
                <a:cs typeface="Microsoft JhengHei"/>
              </a:rPr>
              <a:t>オー</a:t>
            </a:r>
            <a:r>
              <a:rPr sz="2400" spc="-35" dirty="0">
                <a:latin typeface="メイリオ" panose="020B0604030504040204" pitchFamily="50" charset="-128"/>
                <a:ea typeface="メイリオ" panose="020B0604030504040204" pitchFamily="50" charset="-128"/>
                <a:cs typeface="Microsoft JhengHei"/>
              </a:rPr>
              <a:t>ト</a:t>
            </a:r>
            <a:r>
              <a:rPr sz="2400" dirty="0">
                <a:latin typeface="メイリオ" panose="020B0604030504040204" pitchFamily="50" charset="-128"/>
                <a:ea typeface="メイリオ" panose="020B0604030504040204" pitchFamily="50" charset="-128"/>
                <a:cs typeface="Microsoft JhengHei"/>
              </a:rPr>
              <a:t>ルータ（自動配線）</a:t>
            </a:r>
          </a:p>
          <a:p>
            <a:pPr marL="985838">
              <a:spcBef>
                <a:spcPts val="1019"/>
              </a:spcBef>
            </a:pPr>
            <a:r>
              <a:rPr sz="2400" spc="245" dirty="0">
                <a:latin typeface="メイリオ" panose="020B0604030504040204" pitchFamily="50" charset="-128"/>
                <a:ea typeface="メイリオ" panose="020B0604030504040204" pitchFamily="50" charset="-128"/>
                <a:cs typeface="MS UI Gothic"/>
              </a:rPr>
              <a:t>ここ</a:t>
            </a:r>
            <a:r>
              <a:rPr sz="2400" spc="285" dirty="0">
                <a:latin typeface="メイリオ" panose="020B0604030504040204" pitchFamily="50" charset="-128"/>
                <a:ea typeface="メイリオ" panose="020B0604030504040204" pitchFamily="50" charset="-128"/>
                <a:cs typeface="MS UI Gothic"/>
              </a:rPr>
              <a:t>で</a:t>
            </a:r>
            <a:r>
              <a:rPr sz="2400" spc="300" dirty="0">
                <a:latin typeface="メイリオ" panose="020B0604030504040204" pitchFamily="50" charset="-128"/>
                <a:ea typeface="メイリオ" panose="020B0604030504040204" pitchFamily="50" charset="-128"/>
                <a:cs typeface="MS UI Gothic"/>
              </a:rPr>
              <a:t>は</a:t>
            </a:r>
            <a:r>
              <a:rPr sz="2400" spc="220" dirty="0">
                <a:latin typeface="メイリオ" panose="020B0604030504040204" pitchFamily="50" charset="-128"/>
                <a:ea typeface="メイリオ" panose="020B0604030504040204" pitchFamily="50" charset="-128"/>
                <a:cs typeface="MS UI Gothic"/>
              </a:rPr>
              <a:t>オ</a:t>
            </a:r>
            <a:r>
              <a:rPr sz="2400" spc="290" dirty="0">
                <a:latin typeface="メイリオ" panose="020B0604030504040204" pitchFamily="50" charset="-128"/>
                <a:ea typeface="メイリオ" panose="020B0604030504040204" pitchFamily="50" charset="-128"/>
                <a:cs typeface="MS UI Gothic"/>
              </a:rPr>
              <a:t>ー</a:t>
            </a:r>
            <a:r>
              <a:rPr sz="2400" spc="200" dirty="0">
                <a:latin typeface="メイリオ" panose="020B0604030504040204" pitchFamily="50" charset="-128"/>
                <a:ea typeface="メイリオ" panose="020B0604030504040204" pitchFamily="50" charset="-128"/>
                <a:cs typeface="MS UI Gothic"/>
              </a:rPr>
              <a:t>ト</a:t>
            </a:r>
            <a:r>
              <a:rPr sz="2400" spc="150" dirty="0">
                <a:latin typeface="メイリオ" panose="020B0604030504040204" pitchFamily="50" charset="-128"/>
                <a:ea typeface="メイリオ" panose="020B0604030504040204" pitchFamily="50" charset="-128"/>
                <a:cs typeface="MS UI Gothic"/>
              </a:rPr>
              <a:t>ルー</a:t>
            </a:r>
            <a:r>
              <a:rPr sz="2400" spc="125" dirty="0">
                <a:latin typeface="メイリオ" panose="020B0604030504040204" pitchFamily="50" charset="-128"/>
                <a:ea typeface="メイリオ" panose="020B0604030504040204" pitchFamily="50" charset="-128"/>
                <a:cs typeface="MS UI Gothic"/>
              </a:rPr>
              <a:t>タ</a:t>
            </a:r>
            <a:r>
              <a:rPr sz="2400" spc="135" dirty="0">
                <a:latin typeface="メイリオ" panose="020B0604030504040204" pitchFamily="50" charset="-128"/>
                <a:ea typeface="メイリオ" panose="020B0604030504040204" pitchFamily="50" charset="-128"/>
                <a:cs typeface="MS UI Gothic"/>
              </a:rPr>
              <a:t>を</a:t>
            </a:r>
            <a:r>
              <a:rPr sz="2400" spc="180" dirty="0">
                <a:latin typeface="メイリオ" panose="020B0604030504040204" pitchFamily="50" charset="-128"/>
                <a:ea typeface="メイリオ" panose="020B0604030504040204" pitchFamily="50" charset="-128"/>
                <a:cs typeface="MS UI Gothic"/>
              </a:rPr>
              <a:t>用</a:t>
            </a:r>
            <a:r>
              <a:rPr sz="2400" spc="150" dirty="0">
                <a:latin typeface="メイリオ" panose="020B0604030504040204" pitchFamily="50" charset="-128"/>
                <a:ea typeface="メイリオ" panose="020B0604030504040204" pitchFamily="50" charset="-128"/>
                <a:cs typeface="MS UI Gothic"/>
              </a:rPr>
              <a:t>い</a:t>
            </a:r>
            <a:r>
              <a:rPr sz="2400" spc="140" dirty="0">
                <a:latin typeface="メイリオ" panose="020B0604030504040204" pitchFamily="50" charset="-128"/>
                <a:ea typeface="メイリオ" panose="020B0604030504040204" pitchFamily="50" charset="-128"/>
                <a:cs typeface="MS UI Gothic"/>
              </a:rPr>
              <a:t>た</a:t>
            </a:r>
            <a:r>
              <a:rPr sz="2400" spc="180" dirty="0">
                <a:latin typeface="メイリオ" panose="020B0604030504040204" pitchFamily="50" charset="-128"/>
                <a:ea typeface="メイリオ" panose="020B0604030504040204" pitchFamily="50" charset="-128"/>
                <a:cs typeface="MS UI Gothic"/>
              </a:rPr>
              <a:t>自動配線</a:t>
            </a:r>
            <a:r>
              <a:rPr sz="2400" spc="140" dirty="0">
                <a:latin typeface="メイリオ" panose="020B0604030504040204" pitchFamily="50" charset="-128"/>
                <a:ea typeface="メイリオ" panose="020B0604030504040204" pitchFamily="50" charset="-128"/>
                <a:cs typeface="MS UI Gothic"/>
              </a:rPr>
              <a:t>につ</a:t>
            </a:r>
            <a:r>
              <a:rPr sz="2400" spc="100" dirty="0">
                <a:latin typeface="メイリオ" panose="020B0604030504040204" pitchFamily="50" charset="-128"/>
                <a:ea typeface="メイリオ" panose="020B0604030504040204" pitchFamily="50" charset="-128"/>
                <a:cs typeface="MS UI Gothic"/>
              </a:rPr>
              <a:t>い</a:t>
            </a:r>
            <a:r>
              <a:rPr sz="2400" spc="155" dirty="0">
                <a:latin typeface="メイリオ" panose="020B0604030504040204" pitchFamily="50" charset="-128"/>
                <a:ea typeface="メイリオ" panose="020B0604030504040204" pitchFamily="50" charset="-128"/>
                <a:cs typeface="MS UI Gothic"/>
              </a:rPr>
              <a:t>て</a:t>
            </a:r>
            <a:r>
              <a:rPr sz="2400" spc="195" dirty="0">
                <a:latin typeface="メイリオ" panose="020B0604030504040204" pitchFamily="50" charset="-128"/>
                <a:ea typeface="メイリオ" panose="020B0604030504040204" pitchFamily="50" charset="-128"/>
                <a:cs typeface="MS UI Gothic"/>
              </a:rPr>
              <a:t>演習</a:t>
            </a:r>
            <a:r>
              <a:rPr sz="2400" spc="140" dirty="0">
                <a:latin typeface="メイリオ" panose="020B0604030504040204" pitchFamily="50" charset="-128"/>
                <a:ea typeface="メイリオ" panose="020B0604030504040204" pitchFamily="50" charset="-128"/>
                <a:cs typeface="MS UI Gothic"/>
              </a:rPr>
              <a:t>し</a:t>
            </a:r>
            <a:r>
              <a:rPr sz="2400" spc="150"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985838">
              <a:lnSpc>
                <a:spcPct val="150000"/>
              </a:lnSpc>
              <a:spcBef>
                <a:spcPts val="720"/>
              </a:spcBef>
            </a:pPr>
            <a:r>
              <a:rPr sz="2400" spc="325" dirty="0">
                <a:latin typeface="メイリオ" panose="020B0604030504040204" pitchFamily="50" charset="-128"/>
                <a:ea typeface="メイリオ" panose="020B0604030504040204" pitchFamily="50" charset="-128"/>
                <a:cs typeface="MS UI Gothic"/>
              </a:rPr>
              <a:t>レ</a:t>
            </a:r>
            <a:r>
              <a:rPr sz="2400" spc="310" dirty="0">
                <a:latin typeface="メイリオ" panose="020B0604030504040204" pitchFamily="50" charset="-128"/>
                <a:ea typeface="メイリオ" panose="020B0604030504040204" pitchFamily="50" charset="-128"/>
                <a:cs typeface="MS UI Gothic"/>
              </a:rPr>
              <a:t>イ</a:t>
            </a:r>
            <a:r>
              <a:rPr sz="2400" spc="325" dirty="0">
                <a:latin typeface="メイリオ" panose="020B0604030504040204" pitchFamily="50" charset="-128"/>
                <a:ea typeface="メイリオ" panose="020B0604030504040204" pitchFamily="50" charset="-128"/>
                <a:cs typeface="MS UI Gothic"/>
              </a:rPr>
              <a:t>ア</a:t>
            </a:r>
            <a:r>
              <a:rPr sz="2400" spc="320" dirty="0">
                <a:latin typeface="メイリオ" panose="020B0604030504040204" pitchFamily="50" charset="-128"/>
                <a:ea typeface="メイリオ" panose="020B0604030504040204" pitchFamily="50" charset="-128"/>
                <a:cs typeface="MS UI Gothic"/>
              </a:rPr>
              <a:t>ウ</a:t>
            </a:r>
            <a:r>
              <a:rPr sz="2400" spc="270" dirty="0">
                <a:latin typeface="メイリオ" panose="020B0604030504040204" pitchFamily="50" charset="-128"/>
                <a:ea typeface="メイリオ" panose="020B0604030504040204" pitchFamily="50" charset="-128"/>
                <a:cs typeface="MS UI Gothic"/>
              </a:rPr>
              <a:t>ト</a:t>
            </a:r>
            <a:r>
              <a:rPr sz="2400" spc="260" dirty="0">
                <a:latin typeface="メイリオ" panose="020B0604030504040204" pitchFamily="50" charset="-128"/>
                <a:ea typeface="メイリオ" panose="020B0604030504040204" pitchFamily="50" charset="-128"/>
                <a:cs typeface="MS UI Gothic"/>
              </a:rPr>
              <a:t>エ</a:t>
            </a:r>
            <a:r>
              <a:rPr sz="2400" spc="135" dirty="0">
                <a:latin typeface="メイリオ" panose="020B0604030504040204" pitchFamily="50" charset="-128"/>
                <a:ea typeface="メイリオ" panose="020B0604030504040204" pitchFamily="50" charset="-128"/>
                <a:cs typeface="MS UI Gothic"/>
              </a:rPr>
              <a:t>デ</a:t>
            </a:r>
            <a:r>
              <a:rPr sz="2400" spc="290" dirty="0">
                <a:latin typeface="メイリオ" panose="020B0604030504040204" pitchFamily="50" charset="-128"/>
                <a:ea typeface="メイリオ" panose="020B0604030504040204" pitchFamily="50" charset="-128"/>
                <a:cs typeface="MS UI Gothic"/>
              </a:rPr>
              <a:t>ィ</a:t>
            </a:r>
            <a:r>
              <a:rPr sz="2400" spc="350" dirty="0">
                <a:latin typeface="メイリオ" panose="020B0604030504040204" pitchFamily="50" charset="-128"/>
                <a:ea typeface="メイリオ" panose="020B0604030504040204" pitchFamily="50" charset="-128"/>
                <a:cs typeface="MS UI Gothic"/>
              </a:rPr>
              <a:t>タ</a:t>
            </a:r>
            <a:r>
              <a:rPr sz="2400" spc="254" dirty="0">
                <a:latin typeface="メイリオ" panose="020B0604030504040204" pitchFamily="50" charset="-128"/>
                <a:ea typeface="メイリオ" panose="020B0604030504040204" pitchFamily="50" charset="-128"/>
                <a:cs typeface="MS UI Gothic"/>
              </a:rPr>
              <a:t>「</a:t>
            </a:r>
            <a:r>
              <a:rPr sz="2400" spc="290" dirty="0">
                <a:latin typeface="メイリオ" panose="020B0604030504040204" pitchFamily="50" charset="-128"/>
                <a:ea typeface="メイリオ" panose="020B0604030504040204" pitchFamily="50" charset="-128"/>
                <a:cs typeface="MS UI Gothic"/>
              </a:rPr>
              <a:t>PcbNew</a:t>
            </a:r>
            <a:r>
              <a:rPr sz="2400" spc="254" dirty="0">
                <a:latin typeface="メイリオ" panose="020B0604030504040204" pitchFamily="50" charset="-128"/>
                <a:ea typeface="メイリオ" panose="020B0604030504040204" pitchFamily="50" charset="-128"/>
                <a:cs typeface="MS UI Gothic"/>
              </a:rPr>
              <a:t>」</a:t>
            </a:r>
            <a:r>
              <a:rPr sz="2400" spc="320" dirty="0">
                <a:latin typeface="メイリオ" panose="020B0604030504040204" pitchFamily="50" charset="-128"/>
                <a:ea typeface="メイリオ" panose="020B0604030504040204" pitchFamily="50" charset="-128"/>
                <a:cs typeface="MS UI Gothic"/>
              </a:rPr>
              <a:t>と</a:t>
            </a:r>
            <a:r>
              <a:rPr sz="2400" spc="340" dirty="0">
                <a:latin typeface="メイリオ" panose="020B0604030504040204" pitchFamily="50" charset="-128"/>
                <a:ea typeface="メイリオ" panose="020B0604030504040204" pitchFamily="50" charset="-128"/>
                <a:cs typeface="MS UI Gothic"/>
              </a:rPr>
              <a:t>オ</a:t>
            </a:r>
            <a:r>
              <a:rPr sz="2400" spc="305" dirty="0">
                <a:latin typeface="メイリオ" panose="020B0604030504040204" pitchFamily="50" charset="-128"/>
                <a:ea typeface="メイリオ" panose="020B0604030504040204" pitchFamily="50" charset="-128"/>
                <a:cs typeface="MS UI Gothic"/>
              </a:rPr>
              <a:t>ー</a:t>
            </a:r>
            <a:r>
              <a:rPr sz="2400" spc="220" dirty="0">
                <a:latin typeface="メイリオ" panose="020B0604030504040204" pitchFamily="50" charset="-128"/>
                <a:ea typeface="メイリオ" panose="020B0604030504040204" pitchFamily="50" charset="-128"/>
                <a:cs typeface="MS UI Gothic"/>
              </a:rPr>
              <a:t>ト</a:t>
            </a:r>
            <a:r>
              <a:rPr sz="2400" spc="265" dirty="0">
                <a:latin typeface="メイリオ" panose="020B0604030504040204" pitchFamily="50" charset="-128"/>
                <a:ea typeface="メイリオ" panose="020B0604030504040204" pitchFamily="50" charset="-128"/>
                <a:cs typeface="MS UI Gothic"/>
              </a:rPr>
              <a:t>ルー</a:t>
            </a:r>
            <a:r>
              <a:rPr sz="2400" spc="225" dirty="0">
                <a:latin typeface="メイリオ" panose="020B0604030504040204" pitchFamily="50" charset="-128"/>
                <a:ea typeface="メイリオ" panose="020B0604030504040204" pitchFamily="50" charset="-128"/>
                <a:cs typeface="MS UI Gothic"/>
              </a:rPr>
              <a:t>タ</a:t>
            </a:r>
            <a:r>
              <a:rPr sz="2400" spc="165" dirty="0">
                <a:latin typeface="メイリオ" panose="020B0604030504040204" pitchFamily="50" charset="-128"/>
                <a:ea typeface="メイリオ" panose="020B0604030504040204" pitchFamily="50" charset="-128"/>
                <a:cs typeface="MS UI Gothic"/>
              </a:rPr>
              <a:t>「</a:t>
            </a:r>
            <a:r>
              <a:rPr sz="2400" spc="135" dirty="0">
                <a:latin typeface="メイリオ" panose="020B0604030504040204" pitchFamily="50" charset="-128"/>
                <a:ea typeface="メイリオ" panose="020B0604030504040204" pitchFamily="50" charset="-128"/>
                <a:cs typeface="MS UI Gothic"/>
              </a:rPr>
              <a:t>freeroute.jar</a:t>
            </a:r>
            <a:r>
              <a:rPr sz="2400" spc="165" dirty="0">
                <a:latin typeface="メイリオ" panose="020B0604030504040204" pitchFamily="50" charset="-128"/>
                <a:ea typeface="メイリオ" panose="020B0604030504040204" pitchFamily="50" charset="-128"/>
                <a:cs typeface="MS UI Gothic"/>
              </a:rPr>
              <a:t>」</a:t>
            </a:r>
            <a:r>
              <a:rPr sz="2400" spc="275" dirty="0">
                <a:latin typeface="メイリオ" panose="020B0604030504040204" pitchFamily="50" charset="-128"/>
                <a:ea typeface="メイリオ" panose="020B0604030504040204" pitchFamily="50" charset="-128"/>
                <a:cs typeface="MS UI Gothic"/>
              </a:rPr>
              <a:t>は</a:t>
            </a:r>
            <a:r>
              <a:rPr sz="2400" spc="320" dirty="0">
                <a:latin typeface="メイリオ" panose="020B0604030504040204" pitchFamily="50" charset="-128"/>
                <a:ea typeface="メイリオ" panose="020B0604030504040204" pitchFamily="50" charset="-128"/>
                <a:cs typeface="MS UI Gothic"/>
              </a:rPr>
              <a:t>次</a:t>
            </a:r>
            <a:r>
              <a:rPr sz="2400" spc="265" dirty="0">
                <a:latin typeface="メイリオ" panose="020B0604030504040204" pitchFamily="50" charset="-128"/>
                <a:ea typeface="メイリオ" panose="020B0604030504040204" pitchFamily="50" charset="-128"/>
                <a:cs typeface="MS UI Gothic"/>
              </a:rPr>
              <a:t>の</a:t>
            </a:r>
            <a:r>
              <a:rPr sz="2400" spc="245" dirty="0">
                <a:latin typeface="メイリオ" panose="020B0604030504040204" pitchFamily="50" charset="-128"/>
                <a:ea typeface="メイリオ" panose="020B0604030504040204" pitchFamily="50" charset="-128"/>
                <a:cs typeface="MS UI Gothic"/>
              </a:rPr>
              <a:t>よ</a:t>
            </a:r>
            <a:r>
              <a:rPr sz="2400" spc="195" dirty="0">
                <a:latin typeface="メイリオ" panose="020B0604030504040204" pitchFamily="50" charset="-128"/>
                <a:ea typeface="メイリオ" panose="020B0604030504040204" pitchFamily="50" charset="-128"/>
                <a:cs typeface="MS UI Gothic"/>
              </a:rPr>
              <a:t>う</a:t>
            </a:r>
            <a:r>
              <a:rPr sz="2400" spc="275" dirty="0">
                <a:latin typeface="メイリオ" panose="020B0604030504040204" pitchFamily="50" charset="-128"/>
                <a:ea typeface="メイリオ" panose="020B0604030504040204" pitchFamily="50" charset="-128"/>
                <a:cs typeface="MS UI Gothic"/>
              </a:rPr>
              <a:t>な</a:t>
            </a:r>
            <a:r>
              <a:rPr sz="2400" spc="320" dirty="0">
                <a:latin typeface="メイリオ" panose="020B0604030504040204" pitchFamily="50" charset="-128"/>
                <a:ea typeface="メイリオ" panose="020B0604030504040204" pitchFamily="50" charset="-128"/>
                <a:cs typeface="MS UI Gothic"/>
              </a:rPr>
              <a:t>情報交換</a:t>
            </a:r>
            <a:r>
              <a:rPr sz="2400" spc="165" dirty="0">
                <a:latin typeface="メイリオ" panose="020B0604030504040204" pitchFamily="50" charset="-128"/>
                <a:ea typeface="メイリオ" panose="020B0604030504040204" pitchFamily="50" charset="-128"/>
                <a:cs typeface="MS UI Gothic"/>
              </a:rPr>
              <a:t>（</a:t>
            </a:r>
            <a:r>
              <a:rPr sz="2400" spc="220" dirty="0">
                <a:latin typeface="メイリオ" panose="020B0604030504040204" pitchFamily="50" charset="-128"/>
                <a:ea typeface="メイリオ" panose="020B0604030504040204" pitchFamily="50" charset="-128"/>
                <a:cs typeface="MS UI Gothic"/>
              </a:rPr>
              <a:t>フ</a:t>
            </a:r>
            <a:r>
              <a:rPr sz="2400" spc="195" dirty="0">
                <a:latin typeface="メイリオ" panose="020B0604030504040204" pitchFamily="50" charset="-128"/>
                <a:ea typeface="メイリオ" panose="020B0604030504040204" pitchFamily="50" charset="-128"/>
                <a:cs typeface="MS UI Gothic"/>
              </a:rPr>
              <a:t>ァ</a:t>
            </a:r>
            <a:r>
              <a:rPr sz="2400" spc="254" dirty="0">
                <a:latin typeface="メイリオ" panose="020B0604030504040204" pitchFamily="50" charset="-128"/>
                <a:ea typeface="メイリオ" panose="020B0604030504040204" pitchFamily="50" charset="-128"/>
                <a:cs typeface="MS UI Gothic"/>
              </a:rPr>
              <a:t>イ</a:t>
            </a:r>
            <a:r>
              <a:rPr sz="2400" spc="210" dirty="0">
                <a:latin typeface="メイリオ" panose="020B0604030504040204" pitchFamily="50" charset="-128"/>
                <a:ea typeface="メイリオ" panose="020B0604030504040204" pitchFamily="50" charset="-128"/>
                <a:cs typeface="MS UI Gothic"/>
              </a:rPr>
              <a:t>ル</a:t>
            </a:r>
            <a:r>
              <a:rPr sz="2400" spc="260" dirty="0">
                <a:latin typeface="メイリオ" panose="020B0604030504040204" pitchFamily="50" charset="-128"/>
                <a:ea typeface="メイリオ" panose="020B0604030504040204" pitchFamily="50" charset="-128"/>
                <a:cs typeface="MS UI Gothic"/>
              </a:rPr>
              <a:t>交換</a:t>
            </a:r>
            <a:r>
              <a:rPr sz="2400" spc="130" dirty="0">
                <a:latin typeface="メイリオ" panose="020B0604030504040204" pitchFamily="50" charset="-128"/>
                <a:ea typeface="メイリオ" panose="020B0604030504040204" pitchFamily="50" charset="-128"/>
                <a:cs typeface="MS UI Gothic"/>
              </a:rPr>
              <a:t>）</a:t>
            </a:r>
            <a:r>
              <a:rPr sz="2400" spc="204" dirty="0">
                <a:latin typeface="メイリオ" panose="020B0604030504040204" pitchFamily="50" charset="-128"/>
                <a:ea typeface="メイリオ" panose="020B0604030504040204" pitchFamily="50" charset="-128"/>
                <a:cs typeface="MS UI Gothic"/>
              </a:rPr>
              <a:t>に</a:t>
            </a:r>
            <a:r>
              <a:rPr sz="2400" spc="195" dirty="0">
                <a:latin typeface="メイリオ" panose="020B0604030504040204" pitchFamily="50" charset="-128"/>
                <a:ea typeface="メイリオ" panose="020B0604030504040204" pitchFamily="50" charset="-128"/>
                <a:cs typeface="MS UI Gothic"/>
              </a:rPr>
              <a:t>よ</a:t>
            </a:r>
            <a:r>
              <a:rPr sz="2400" spc="160" dirty="0">
                <a:latin typeface="メイリオ" panose="020B0604030504040204" pitchFamily="50" charset="-128"/>
                <a:ea typeface="メイリオ" panose="020B0604030504040204" pitchFamily="50" charset="-128"/>
                <a:cs typeface="MS UI Gothic"/>
              </a:rPr>
              <a:t>り</a:t>
            </a:r>
            <a:r>
              <a:rPr sz="2400" spc="260" dirty="0">
                <a:latin typeface="メイリオ" panose="020B0604030504040204" pitchFamily="50" charset="-128"/>
                <a:ea typeface="メイリオ" panose="020B0604030504040204" pitchFamily="50" charset="-128"/>
                <a:cs typeface="MS UI Gothic"/>
              </a:rPr>
              <a:t>連携</a:t>
            </a:r>
            <a:r>
              <a:rPr sz="2400" spc="185" dirty="0">
                <a:latin typeface="メイリオ" panose="020B0604030504040204" pitchFamily="50" charset="-128"/>
                <a:ea typeface="メイリオ" panose="020B0604030504040204" pitchFamily="50" charset="-128"/>
                <a:cs typeface="MS UI Gothic"/>
              </a:rPr>
              <a:t>し</a:t>
            </a:r>
            <a:r>
              <a:rPr sz="2400" spc="195"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p:txBody>
      </p:sp>
      <p:sp>
        <p:nvSpPr>
          <p:cNvPr id="4" name="object 4"/>
          <p:cNvSpPr txBox="1"/>
          <p:nvPr/>
        </p:nvSpPr>
        <p:spPr>
          <a:xfrm>
            <a:off x="2113756" y="6602899"/>
            <a:ext cx="15392400" cy="3044423"/>
          </a:xfrm>
          <a:prstGeom prst="rect">
            <a:avLst/>
          </a:prstGeom>
        </p:spPr>
        <p:txBody>
          <a:bodyPr vert="horz" wrap="square" lIns="0" tIns="12700" rIns="0" bIns="0" rtlCol="0">
            <a:spAutoFit/>
          </a:bodyPr>
          <a:lstStyle/>
          <a:p>
            <a:pPr marL="714375" indent="-714375">
              <a:lnSpc>
                <a:spcPct val="150000"/>
              </a:lnSpc>
              <a:spcBef>
                <a:spcPts val="100"/>
              </a:spcBef>
              <a:buAutoNum type="arabicParenBoth"/>
              <a:tabLst>
                <a:tab pos="542925" algn="l"/>
                <a:tab pos="714375" algn="l"/>
              </a:tabLst>
            </a:pPr>
            <a:r>
              <a:rPr sz="2400" spc="125" dirty="0">
                <a:latin typeface="メイリオ" panose="020B0604030504040204" pitchFamily="50" charset="-128"/>
                <a:ea typeface="メイリオ" panose="020B0604030504040204" pitchFamily="50" charset="-128"/>
                <a:cs typeface="MS UI Gothic"/>
              </a:rPr>
              <a:t>PcbNew</a:t>
            </a:r>
            <a:r>
              <a:rPr sz="2400" spc="190" dirty="0">
                <a:latin typeface="メイリオ" panose="020B0604030504040204" pitchFamily="50" charset="-128"/>
                <a:ea typeface="メイリオ" panose="020B0604030504040204" pitchFamily="50" charset="-128"/>
                <a:cs typeface="MS UI Gothic"/>
              </a:rPr>
              <a:t>は</a:t>
            </a:r>
            <a:r>
              <a:rPr sz="2400" spc="220" dirty="0">
                <a:latin typeface="メイリオ" panose="020B0604030504040204" pitchFamily="50" charset="-128"/>
                <a:ea typeface="メイリオ" panose="020B0604030504040204" pitchFamily="50" charset="-128"/>
                <a:cs typeface="MS UI Gothic"/>
              </a:rPr>
              <a:t>配線情報</a:t>
            </a:r>
            <a:r>
              <a:rPr sz="2400" spc="165" dirty="0">
                <a:latin typeface="メイリオ" panose="020B0604030504040204" pitchFamily="50" charset="-128"/>
                <a:ea typeface="メイリオ" panose="020B0604030504040204" pitchFamily="50" charset="-128"/>
                <a:cs typeface="MS UI Gothic"/>
              </a:rPr>
              <a:t>を</a:t>
            </a:r>
            <a:r>
              <a:rPr sz="2400" spc="85" dirty="0">
                <a:latin typeface="メイリオ" panose="020B0604030504040204" pitchFamily="50" charset="-128"/>
                <a:ea typeface="メイリオ" panose="020B0604030504040204" pitchFamily="50" charset="-128"/>
                <a:cs typeface="MS UI Gothic"/>
              </a:rPr>
              <a:t>tutorial1.dsn</a:t>
            </a:r>
            <a:r>
              <a:rPr sz="2400" spc="150" dirty="0">
                <a:latin typeface="メイリオ" panose="020B0604030504040204" pitchFamily="50" charset="-128"/>
                <a:ea typeface="メイリオ" panose="020B0604030504040204" pitchFamily="50" charset="-128"/>
                <a:cs typeface="MS UI Gothic"/>
              </a:rPr>
              <a:t>フ</a:t>
            </a:r>
            <a:r>
              <a:rPr sz="2400" spc="130" dirty="0">
                <a:latin typeface="メイリオ" panose="020B0604030504040204" pitchFamily="50" charset="-128"/>
                <a:ea typeface="メイリオ" panose="020B0604030504040204" pitchFamily="50" charset="-128"/>
                <a:cs typeface="MS UI Gothic"/>
              </a:rPr>
              <a:t>ァ</a:t>
            </a:r>
            <a:r>
              <a:rPr sz="2400" spc="100" dirty="0">
                <a:latin typeface="メイリオ" panose="020B0604030504040204" pitchFamily="50" charset="-128"/>
                <a:ea typeface="メイリオ" panose="020B0604030504040204" pitchFamily="50" charset="-128"/>
                <a:cs typeface="MS UI Gothic"/>
              </a:rPr>
              <a:t>イ</a:t>
            </a:r>
            <a:r>
              <a:rPr sz="2400" spc="240" dirty="0">
                <a:latin typeface="メイリオ" panose="020B0604030504040204" pitchFamily="50" charset="-128"/>
                <a:ea typeface="メイリオ" panose="020B0604030504040204" pitchFamily="50" charset="-128"/>
                <a:cs typeface="MS UI Gothic"/>
              </a:rPr>
              <a:t>ルで</a:t>
            </a:r>
            <a:r>
              <a:rPr sz="2400" spc="185" dirty="0">
                <a:latin typeface="メイリオ" panose="020B0604030504040204" pitchFamily="50" charset="-128"/>
                <a:ea typeface="メイリオ" panose="020B0604030504040204" pitchFamily="50" charset="-128"/>
                <a:cs typeface="MS UI Gothic"/>
              </a:rPr>
              <a:t>エ</a:t>
            </a:r>
            <a:r>
              <a:rPr sz="2400" spc="250" dirty="0">
                <a:latin typeface="メイリオ" panose="020B0604030504040204" pitchFamily="50" charset="-128"/>
                <a:ea typeface="メイリオ" panose="020B0604030504040204" pitchFamily="50" charset="-128"/>
                <a:cs typeface="MS UI Gothic"/>
              </a:rPr>
              <a:t>ク</a:t>
            </a:r>
            <a:r>
              <a:rPr sz="2400" spc="280" dirty="0">
                <a:latin typeface="メイリオ" panose="020B0604030504040204" pitchFamily="50" charset="-128"/>
                <a:ea typeface="メイリオ" panose="020B0604030504040204" pitchFamily="50" charset="-128"/>
                <a:cs typeface="MS UI Gothic"/>
              </a:rPr>
              <a:t>ス</a:t>
            </a:r>
            <a:r>
              <a:rPr sz="2400" spc="265" dirty="0">
                <a:latin typeface="メイリオ" panose="020B0604030504040204" pitchFamily="50" charset="-128"/>
                <a:ea typeface="メイリオ" panose="020B0604030504040204" pitchFamily="50" charset="-128"/>
                <a:cs typeface="MS UI Gothic"/>
              </a:rPr>
              <a:t>ポ</a:t>
            </a:r>
            <a:r>
              <a:rPr sz="2400" spc="315" dirty="0">
                <a:latin typeface="メイリオ" panose="020B0604030504040204" pitchFamily="50" charset="-128"/>
                <a:ea typeface="メイリオ" panose="020B0604030504040204" pitchFamily="50" charset="-128"/>
                <a:cs typeface="MS UI Gothic"/>
              </a:rPr>
              <a:t>ー</a:t>
            </a:r>
            <a:r>
              <a:rPr sz="2400" spc="270" dirty="0">
                <a:latin typeface="メイリオ" panose="020B0604030504040204" pitchFamily="50" charset="-128"/>
                <a:ea typeface="メイリオ" panose="020B0604030504040204" pitchFamily="50" charset="-128"/>
                <a:cs typeface="MS UI Gothic"/>
              </a:rPr>
              <a:t>ト</a:t>
            </a:r>
            <a:r>
              <a:rPr sz="2400" spc="180" dirty="0">
                <a:latin typeface="メイリオ" panose="020B0604030504040204" pitchFamily="50" charset="-128"/>
                <a:ea typeface="メイリオ" panose="020B0604030504040204" pitchFamily="50" charset="-128"/>
                <a:cs typeface="MS UI Gothic"/>
              </a:rPr>
              <a:t>し</a:t>
            </a:r>
            <a:r>
              <a:rPr sz="2400" spc="195" dirty="0">
                <a:latin typeface="メイリオ" panose="020B0604030504040204" pitchFamily="50" charset="-128"/>
                <a:ea typeface="メイリオ" panose="020B0604030504040204" pitchFamily="50" charset="-128"/>
                <a:cs typeface="MS UI Gothic"/>
              </a:rPr>
              <a:t>て</a:t>
            </a:r>
            <a:r>
              <a:rPr sz="2400" spc="95" dirty="0">
                <a:latin typeface="メイリオ" panose="020B0604030504040204" pitchFamily="50" charset="-128"/>
                <a:ea typeface="メイリオ" panose="020B0604030504040204" pitchFamily="50" charset="-128"/>
                <a:cs typeface="MS UI Gothic"/>
              </a:rPr>
              <a:t>freeroute.jar</a:t>
            </a:r>
            <a:r>
              <a:rPr sz="2400" spc="195" dirty="0">
                <a:latin typeface="メイリオ" panose="020B0604030504040204" pitchFamily="50" charset="-128"/>
                <a:ea typeface="メイリオ" panose="020B0604030504040204" pitchFamily="50" charset="-128"/>
                <a:cs typeface="MS UI Gothic"/>
              </a:rPr>
              <a:t>に</a:t>
            </a:r>
            <a:r>
              <a:rPr sz="2400" spc="250" dirty="0">
                <a:latin typeface="メイリオ" panose="020B0604030504040204" pitchFamily="50" charset="-128"/>
                <a:ea typeface="メイリオ" panose="020B0604030504040204" pitchFamily="50" charset="-128"/>
                <a:cs typeface="MS UI Gothic"/>
              </a:rPr>
              <a:t>渡</a:t>
            </a:r>
            <a:r>
              <a:rPr sz="2400" spc="180" dirty="0">
                <a:latin typeface="メイリオ" panose="020B0604030504040204" pitchFamily="50" charset="-128"/>
                <a:ea typeface="メイリオ" panose="020B0604030504040204" pitchFamily="50" charset="-128"/>
                <a:cs typeface="MS UI Gothic"/>
              </a:rPr>
              <a:t>し</a:t>
            </a:r>
            <a:r>
              <a:rPr sz="2400" spc="190"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714375" indent="-714375">
              <a:lnSpc>
                <a:spcPct val="150000"/>
              </a:lnSpc>
              <a:spcBef>
                <a:spcPts val="819"/>
              </a:spcBef>
              <a:buAutoNum type="arabicParenBoth"/>
              <a:tabLst>
                <a:tab pos="542925" algn="l"/>
                <a:tab pos="714375" algn="l"/>
              </a:tabLst>
            </a:pPr>
            <a:r>
              <a:rPr sz="2400" spc="135" dirty="0">
                <a:latin typeface="メイリオ" panose="020B0604030504040204" pitchFamily="50" charset="-128"/>
                <a:ea typeface="メイリオ" panose="020B0604030504040204" pitchFamily="50" charset="-128"/>
                <a:cs typeface="MS UI Gothic"/>
              </a:rPr>
              <a:t>freeroute.jar</a:t>
            </a:r>
            <a:r>
              <a:rPr sz="2400" spc="225" dirty="0">
                <a:latin typeface="メイリオ" panose="020B0604030504040204" pitchFamily="50" charset="-128"/>
                <a:ea typeface="メイリオ" panose="020B0604030504040204" pitchFamily="50" charset="-128"/>
                <a:cs typeface="MS UI Gothic"/>
              </a:rPr>
              <a:t>は</a:t>
            </a:r>
            <a:r>
              <a:rPr sz="2400" spc="204" dirty="0">
                <a:latin typeface="メイリオ" panose="020B0604030504040204" pitchFamily="50" charset="-128"/>
                <a:ea typeface="メイリオ" panose="020B0604030504040204" pitchFamily="50" charset="-128"/>
                <a:cs typeface="MS UI Gothic"/>
              </a:rPr>
              <a:t>そ</a:t>
            </a:r>
            <a:r>
              <a:rPr sz="2400" spc="215" dirty="0">
                <a:latin typeface="メイリオ" panose="020B0604030504040204" pitchFamily="50" charset="-128"/>
                <a:ea typeface="メイリオ" panose="020B0604030504040204" pitchFamily="50" charset="-128"/>
                <a:cs typeface="MS UI Gothic"/>
              </a:rPr>
              <a:t>の</a:t>
            </a:r>
            <a:r>
              <a:rPr sz="2400" spc="250" dirty="0">
                <a:latin typeface="メイリオ" panose="020B0604030504040204" pitchFamily="50" charset="-128"/>
                <a:ea typeface="メイリオ" panose="020B0604030504040204" pitchFamily="50" charset="-128"/>
                <a:cs typeface="MS UI Gothic"/>
              </a:rPr>
              <a:t>配線情報</a:t>
            </a:r>
            <a:r>
              <a:rPr sz="2400" spc="204" dirty="0">
                <a:latin typeface="メイリオ" panose="020B0604030504040204" pitchFamily="50" charset="-128"/>
                <a:ea typeface="メイリオ" panose="020B0604030504040204" pitchFamily="50" charset="-128"/>
                <a:cs typeface="MS UI Gothic"/>
              </a:rPr>
              <a:t>を</a:t>
            </a:r>
            <a:r>
              <a:rPr sz="2400" spc="250" dirty="0">
                <a:latin typeface="メイリオ" panose="020B0604030504040204" pitchFamily="50" charset="-128"/>
                <a:ea typeface="メイリオ" panose="020B0604030504040204" pitchFamily="50" charset="-128"/>
                <a:cs typeface="MS UI Gothic"/>
              </a:rPr>
              <a:t>元</a:t>
            </a:r>
            <a:r>
              <a:rPr sz="2400" spc="210" dirty="0">
                <a:latin typeface="メイリオ" panose="020B0604030504040204" pitchFamily="50" charset="-128"/>
                <a:ea typeface="メイリオ" panose="020B0604030504040204" pitchFamily="50" charset="-128"/>
                <a:cs typeface="MS UI Gothic"/>
              </a:rPr>
              <a:t>に</a:t>
            </a:r>
            <a:r>
              <a:rPr sz="2400" spc="250" dirty="0">
                <a:latin typeface="メイリオ" panose="020B0604030504040204" pitchFamily="50" charset="-128"/>
                <a:ea typeface="メイリオ" panose="020B0604030504040204" pitchFamily="50" charset="-128"/>
                <a:cs typeface="MS UI Gothic"/>
              </a:rPr>
              <a:t>自動配線</a:t>
            </a:r>
            <a:r>
              <a:rPr sz="2400" spc="204" dirty="0">
                <a:latin typeface="メイリオ" panose="020B0604030504040204" pitchFamily="50" charset="-128"/>
                <a:ea typeface="メイリオ" panose="020B0604030504040204" pitchFamily="50" charset="-128"/>
                <a:cs typeface="MS UI Gothic"/>
              </a:rPr>
              <a:t>を</a:t>
            </a:r>
            <a:r>
              <a:rPr sz="2400" spc="250" dirty="0">
                <a:latin typeface="メイリオ" panose="020B0604030504040204" pitchFamily="50" charset="-128"/>
                <a:ea typeface="メイリオ" panose="020B0604030504040204" pitchFamily="50" charset="-128"/>
                <a:cs typeface="MS UI Gothic"/>
              </a:rPr>
              <a:t>行</a:t>
            </a:r>
            <a:r>
              <a:rPr sz="2400" spc="215" dirty="0">
                <a:latin typeface="メイリオ" panose="020B0604030504040204" pitchFamily="50" charset="-128"/>
                <a:ea typeface="メイリオ" panose="020B0604030504040204" pitchFamily="50" charset="-128"/>
                <a:cs typeface="MS UI Gothic"/>
              </a:rPr>
              <a:t>い</a:t>
            </a:r>
            <a:r>
              <a:rPr sz="2400" spc="190" dirty="0">
                <a:latin typeface="メイリオ" panose="020B0604030504040204" pitchFamily="50" charset="-128"/>
                <a:ea typeface="メイリオ" panose="020B0604030504040204" pitchFamily="50" charset="-128"/>
                <a:cs typeface="MS UI Gothic"/>
              </a:rPr>
              <a:t>，</a:t>
            </a:r>
            <a:r>
              <a:rPr sz="2400" spc="250" dirty="0">
                <a:latin typeface="メイリオ" panose="020B0604030504040204" pitchFamily="50" charset="-128"/>
                <a:ea typeface="メイリオ" panose="020B0604030504040204" pitchFamily="50" charset="-128"/>
                <a:cs typeface="MS UI Gothic"/>
              </a:rPr>
              <a:t>結果</a:t>
            </a:r>
            <a:r>
              <a:rPr sz="2400" spc="204" dirty="0">
                <a:latin typeface="メイリオ" panose="020B0604030504040204" pitchFamily="50" charset="-128"/>
                <a:ea typeface="メイリオ" panose="020B0604030504040204" pitchFamily="50" charset="-128"/>
                <a:cs typeface="MS UI Gothic"/>
              </a:rPr>
              <a:t>を</a:t>
            </a:r>
            <a:r>
              <a:rPr sz="2400" spc="135" dirty="0">
                <a:latin typeface="メイリオ" panose="020B0604030504040204" pitchFamily="50" charset="-128"/>
                <a:ea typeface="メイリオ" panose="020B0604030504040204" pitchFamily="50" charset="-128"/>
                <a:cs typeface="MS UI Gothic"/>
              </a:rPr>
              <a:t>tutorial1.ses</a:t>
            </a:r>
            <a:r>
              <a:rPr sz="2400" spc="190" dirty="0">
                <a:latin typeface="メイリオ" panose="020B0604030504040204" pitchFamily="50" charset="-128"/>
                <a:ea typeface="メイリオ" panose="020B0604030504040204" pitchFamily="50" charset="-128"/>
                <a:cs typeface="MS UI Gothic"/>
              </a:rPr>
              <a:t>フ</a:t>
            </a:r>
            <a:r>
              <a:rPr sz="2400" spc="175" dirty="0">
                <a:latin typeface="メイリオ" panose="020B0604030504040204" pitchFamily="50" charset="-128"/>
                <a:ea typeface="メイリオ" panose="020B0604030504040204" pitchFamily="50" charset="-128"/>
                <a:cs typeface="MS UI Gothic"/>
              </a:rPr>
              <a:t>ァ</a:t>
            </a:r>
            <a:r>
              <a:rPr sz="2400" spc="145" dirty="0">
                <a:latin typeface="メイリオ" panose="020B0604030504040204" pitchFamily="50" charset="-128"/>
                <a:ea typeface="メイリオ" panose="020B0604030504040204" pitchFamily="50" charset="-128"/>
                <a:cs typeface="MS UI Gothic"/>
              </a:rPr>
              <a:t>イ</a:t>
            </a:r>
            <a:r>
              <a:rPr sz="2400" spc="275" dirty="0">
                <a:latin typeface="メイリオ" panose="020B0604030504040204" pitchFamily="50" charset="-128"/>
                <a:ea typeface="メイリオ" panose="020B0604030504040204" pitchFamily="50" charset="-128"/>
                <a:cs typeface="MS UI Gothic"/>
              </a:rPr>
              <a:t>ルで</a:t>
            </a:r>
            <a:r>
              <a:rPr lang="en-US" altLang="ja-JP" sz="2400" spc="130" dirty="0">
                <a:latin typeface="メイリオ" panose="020B0604030504040204" pitchFamily="50" charset="-128"/>
                <a:ea typeface="メイリオ" panose="020B0604030504040204" pitchFamily="50" charset="-128"/>
                <a:cs typeface="MS UI Gothic"/>
              </a:rPr>
              <a:t>PcbNew</a:t>
            </a:r>
            <a:r>
              <a:rPr lang="ja-JP" altLang="en-US" sz="2400" spc="185" dirty="0">
                <a:latin typeface="メイリオ" panose="020B0604030504040204" pitchFamily="50" charset="-128"/>
                <a:ea typeface="メイリオ" panose="020B0604030504040204" pitchFamily="50" charset="-128"/>
                <a:cs typeface="MS UI Gothic"/>
              </a:rPr>
              <a:t>に</a:t>
            </a:r>
            <a:r>
              <a:rPr lang="ja-JP" altLang="en-US" sz="2400" spc="235" dirty="0">
                <a:latin typeface="メイリオ" panose="020B0604030504040204" pitchFamily="50" charset="-128"/>
                <a:ea typeface="メイリオ" panose="020B0604030504040204" pitchFamily="50" charset="-128"/>
                <a:cs typeface="MS UI Gothic"/>
              </a:rPr>
              <a:t>返</a:t>
            </a:r>
            <a:r>
              <a:rPr lang="ja-JP" altLang="en-US" sz="2400" spc="170" dirty="0">
                <a:latin typeface="メイリオ" panose="020B0604030504040204" pitchFamily="50" charset="-128"/>
                <a:ea typeface="メイリオ" panose="020B0604030504040204" pitchFamily="50" charset="-128"/>
                <a:cs typeface="MS UI Gothic"/>
              </a:rPr>
              <a:t>し</a:t>
            </a:r>
            <a:r>
              <a:rPr lang="ja-JP" altLang="en-US" sz="2400" spc="175" dirty="0">
                <a:latin typeface="メイリオ" panose="020B0604030504040204" pitchFamily="50" charset="-128"/>
                <a:ea typeface="メイリオ" panose="020B0604030504040204" pitchFamily="50" charset="-128"/>
                <a:cs typeface="MS UI Gothic"/>
              </a:rPr>
              <a:t>ま</a:t>
            </a:r>
            <a:r>
              <a:rPr lang="ja-JP" altLang="en-US" sz="2400" spc="70" dirty="0">
                <a:latin typeface="メイリオ" panose="020B0604030504040204" pitchFamily="50" charset="-128"/>
                <a:ea typeface="メイリオ" panose="020B0604030504040204" pitchFamily="50" charset="-128"/>
                <a:cs typeface="MS UI Gothic"/>
              </a:rPr>
              <a:t>す</a:t>
            </a:r>
            <a:r>
              <a:rPr lang="ja-JP" altLang="en-US" sz="2400" spc="385" dirty="0">
                <a:latin typeface="メイリオ" panose="020B0604030504040204" pitchFamily="50" charset="-128"/>
                <a:ea typeface="メイリオ" panose="020B0604030504040204" pitchFamily="50" charset="-128"/>
                <a:cs typeface="MS UI Gothic"/>
              </a:rPr>
              <a:t>。</a:t>
            </a:r>
            <a:endParaRPr lang="ja-JP" altLang="en-US" sz="2400" dirty="0">
              <a:latin typeface="メイリオ" panose="020B0604030504040204" pitchFamily="50" charset="-128"/>
              <a:ea typeface="メイリオ" panose="020B0604030504040204" pitchFamily="50" charset="-128"/>
              <a:cs typeface="MS UI Gothic"/>
            </a:endParaRPr>
          </a:p>
          <a:p>
            <a:pPr marL="714375" indent="-714375">
              <a:lnSpc>
                <a:spcPct val="150000"/>
              </a:lnSpc>
              <a:spcBef>
                <a:spcPts val="819"/>
              </a:spcBef>
              <a:buAutoNum type="arabicParenBoth" startAt="3"/>
              <a:tabLst>
                <a:tab pos="542925" algn="l"/>
                <a:tab pos="714375" algn="l"/>
              </a:tabLst>
            </a:pPr>
            <a:r>
              <a:rPr sz="2400" spc="160" dirty="0">
                <a:latin typeface="メイリオ" panose="020B0604030504040204" pitchFamily="50" charset="-128"/>
                <a:ea typeface="メイリオ" panose="020B0604030504040204" pitchFamily="50" charset="-128"/>
                <a:cs typeface="MS UI Gothic"/>
              </a:rPr>
              <a:t>PcbNew</a:t>
            </a:r>
            <a:r>
              <a:rPr sz="2400" spc="240" dirty="0">
                <a:latin typeface="メイリオ" panose="020B0604030504040204" pitchFamily="50" charset="-128"/>
                <a:ea typeface="メイリオ" panose="020B0604030504040204" pitchFamily="50" charset="-128"/>
                <a:cs typeface="MS UI Gothic"/>
              </a:rPr>
              <a:t>は</a:t>
            </a:r>
            <a:r>
              <a:rPr sz="2400" spc="110" dirty="0">
                <a:latin typeface="メイリオ" panose="020B0604030504040204" pitchFamily="50" charset="-128"/>
                <a:ea typeface="メイリオ" panose="020B0604030504040204" pitchFamily="50" charset="-128"/>
                <a:cs typeface="MS UI Gothic"/>
              </a:rPr>
              <a:t>tutorial1.ses</a:t>
            </a:r>
            <a:r>
              <a:rPr sz="2400" spc="190" dirty="0">
                <a:latin typeface="メイリオ" panose="020B0604030504040204" pitchFamily="50" charset="-128"/>
                <a:ea typeface="メイリオ" panose="020B0604030504040204" pitchFamily="50" charset="-128"/>
                <a:cs typeface="MS UI Gothic"/>
              </a:rPr>
              <a:t>フ</a:t>
            </a:r>
            <a:r>
              <a:rPr sz="2400" spc="165" dirty="0">
                <a:latin typeface="メイリオ" panose="020B0604030504040204" pitchFamily="50" charset="-128"/>
                <a:ea typeface="メイリオ" panose="020B0604030504040204" pitchFamily="50" charset="-128"/>
                <a:cs typeface="MS UI Gothic"/>
              </a:rPr>
              <a:t>ァ</a:t>
            </a:r>
            <a:r>
              <a:rPr sz="2400" spc="140" dirty="0">
                <a:latin typeface="メイリオ" panose="020B0604030504040204" pitchFamily="50" charset="-128"/>
                <a:ea typeface="メイリオ" panose="020B0604030504040204" pitchFamily="50" charset="-128"/>
                <a:cs typeface="MS UI Gothic"/>
              </a:rPr>
              <a:t>イ</a:t>
            </a:r>
            <a:r>
              <a:rPr sz="2400" spc="275" dirty="0">
                <a:latin typeface="メイリオ" panose="020B0604030504040204" pitchFamily="50" charset="-128"/>
                <a:ea typeface="メイリオ" panose="020B0604030504040204" pitchFamily="50" charset="-128"/>
                <a:cs typeface="MS UI Gothic"/>
              </a:rPr>
              <a:t>ル</a:t>
            </a:r>
            <a:r>
              <a:rPr sz="2400" spc="254" dirty="0">
                <a:latin typeface="メイリオ" panose="020B0604030504040204" pitchFamily="50" charset="-128"/>
                <a:ea typeface="メイリオ" panose="020B0604030504040204" pitchFamily="50" charset="-128"/>
                <a:cs typeface="MS UI Gothic"/>
              </a:rPr>
              <a:t>を</a:t>
            </a:r>
            <a:r>
              <a:rPr sz="2400" spc="245" dirty="0">
                <a:latin typeface="メイリオ" panose="020B0604030504040204" pitchFamily="50" charset="-128"/>
                <a:ea typeface="メイリオ" panose="020B0604030504040204" pitchFamily="50" charset="-128"/>
                <a:cs typeface="MS UI Gothic"/>
              </a:rPr>
              <a:t>イ</a:t>
            </a:r>
            <a:r>
              <a:rPr sz="2400" spc="250" dirty="0">
                <a:latin typeface="メイリオ" panose="020B0604030504040204" pitchFamily="50" charset="-128"/>
                <a:ea typeface="メイリオ" panose="020B0604030504040204" pitchFamily="50" charset="-128"/>
                <a:cs typeface="MS UI Gothic"/>
              </a:rPr>
              <a:t>ン</a:t>
            </a:r>
            <a:r>
              <a:rPr sz="2400" spc="240" dirty="0">
                <a:latin typeface="メイリオ" panose="020B0604030504040204" pitchFamily="50" charset="-128"/>
                <a:ea typeface="メイリオ" panose="020B0604030504040204" pitchFamily="50" charset="-128"/>
                <a:cs typeface="MS UI Gothic"/>
              </a:rPr>
              <a:t>ポ</a:t>
            </a:r>
            <a:r>
              <a:rPr sz="2400" spc="215" dirty="0">
                <a:latin typeface="メイリオ" panose="020B0604030504040204" pitchFamily="50" charset="-128"/>
                <a:ea typeface="メイリオ" panose="020B0604030504040204" pitchFamily="50" charset="-128"/>
                <a:cs typeface="MS UI Gothic"/>
              </a:rPr>
              <a:t>ー</a:t>
            </a:r>
            <a:r>
              <a:rPr sz="2400" spc="185" dirty="0">
                <a:latin typeface="メイリオ" panose="020B0604030504040204" pitchFamily="50" charset="-128"/>
                <a:ea typeface="メイリオ" panose="020B0604030504040204" pitchFamily="50" charset="-128"/>
                <a:cs typeface="MS UI Gothic"/>
              </a:rPr>
              <a:t>ト</a:t>
            </a:r>
            <a:r>
              <a:rPr sz="2400" spc="190" dirty="0">
                <a:latin typeface="メイリオ" panose="020B0604030504040204" pitchFamily="50" charset="-128"/>
                <a:ea typeface="メイリオ" panose="020B0604030504040204" pitchFamily="50" charset="-128"/>
                <a:cs typeface="MS UI Gothic"/>
              </a:rPr>
              <a:t>し</a:t>
            </a:r>
            <a:r>
              <a:rPr sz="2400" spc="265" dirty="0">
                <a:latin typeface="メイリオ" panose="020B0604030504040204" pitchFamily="50" charset="-128"/>
                <a:ea typeface="メイリオ" panose="020B0604030504040204" pitchFamily="50" charset="-128"/>
                <a:cs typeface="MS UI Gothic"/>
              </a:rPr>
              <a:t>基板</a:t>
            </a:r>
            <a:r>
              <a:rPr sz="2400" spc="195" dirty="0">
                <a:latin typeface="メイリオ" panose="020B0604030504040204" pitchFamily="50" charset="-128"/>
                <a:ea typeface="メイリオ" panose="020B0604030504040204" pitchFamily="50" charset="-128"/>
                <a:cs typeface="MS UI Gothic"/>
              </a:rPr>
              <a:t>レ</a:t>
            </a:r>
            <a:r>
              <a:rPr sz="2400" spc="190" dirty="0">
                <a:latin typeface="メイリオ" panose="020B0604030504040204" pitchFamily="50" charset="-128"/>
                <a:ea typeface="メイリオ" panose="020B0604030504040204" pitchFamily="50" charset="-128"/>
                <a:cs typeface="MS UI Gothic"/>
              </a:rPr>
              <a:t>イ</a:t>
            </a:r>
            <a:r>
              <a:rPr sz="2400" spc="195" dirty="0">
                <a:latin typeface="メイリオ" panose="020B0604030504040204" pitchFamily="50" charset="-128"/>
                <a:ea typeface="メイリオ" panose="020B0604030504040204" pitchFamily="50" charset="-128"/>
                <a:cs typeface="MS UI Gothic"/>
              </a:rPr>
              <a:t>アウ</a:t>
            </a:r>
            <a:r>
              <a:rPr sz="2400" spc="185" dirty="0">
                <a:latin typeface="メイリオ" panose="020B0604030504040204" pitchFamily="50" charset="-128"/>
                <a:ea typeface="メイリオ" panose="020B0604030504040204" pitchFamily="50" charset="-128"/>
                <a:cs typeface="MS UI Gothic"/>
              </a:rPr>
              <a:t>ト</a:t>
            </a:r>
            <a:r>
              <a:rPr sz="2400" spc="204" dirty="0">
                <a:latin typeface="メイリオ" panose="020B0604030504040204" pitchFamily="50" charset="-128"/>
                <a:ea typeface="メイリオ" panose="020B0604030504040204" pitchFamily="50" charset="-128"/>
                <a:cs typeface="MS UI Gothic"/>
              </a:rPr>
              <a:t>に</a:t>
            </a:r>
            <a:r>
              <a:rPr sz="2400" spc="265" dirty="0">
                <a:latin typeface="メイリオ" panose="020B0604030504040204" pitchFamily="50" charset="-128"/>
                <a:ea typeface="メイリオ" panose="020B0604030504040204" pitchFamily="50" charset="-128"/>
                <a:cs typeface="MS UI Gothic"/>
              </a:rPr>
              <a:t>反映</a:t>
            </a:r>
            <a:r>
              <a:rPr sz="2400" spc="180" dirty="0">
                <a:latin typeface="メイリオ" panose="020B0604030504040204" pitchFamily="50" charset="-128"/>
                <a:ea typeface="メイリオ" panose="020B0604030504040204" pitchFamily="50" charset="-128"/>
                <a:cs typeface="MS UI Gothic"/>
              </a:rPr>
              <a:t>さ</a:t>
            </a:r>
            <a:r>
              <a:rPr sz="2400" spc="220" dirty="0">
                <a:latin typeface="メイリオ" panose="020B0604030504040204" pitchFamily="50" charset="-128"/>
                <a:ea typeface="メイリオ" panose="020B0604030504040204" pitchFamily="50" charset="-128"/>
                <a:cs typeface="MS UI Gothic"/>
              </a:rPr>
              <a:t>せ</a:t>
            </a:r>
            <a:r>
              <a:rPr sz="2400" spc="195"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lang="en-US" altLang="ja-JP" sz="2400" spc="385" dirty="0">
              <a:latin typeface="メイリオ" panose="020B0604030504040204" pitchFamily="50" charset="-128"/>
              <a:ea typeface="メイリオ" panose="020B0604030504040204" pitchFamily="50" charset="-128"/>
              <a:cs typeface="MS UI Gothic"/>
            </a:endParaRPr>
          </a:p>
          <a:p>
            <a:pPr>
              <a:lnSpc>
                <a:spcPct val="150000"/>
              </a:lnSpc>
              <a:spcBef>
                <a:spcPts val="819"/>
              </a:spcBef>
              <a:tabLst>
                <a:tab pos="542925" algn="l"/>
                <a:tab pos="714375" algn="l"/>
              </a:tabLst>
            </a:pPr>
            <a:r>
              <a:rPr lang="ja-JP" altLang="en-US" sz="2400" spc="385" dirty="0">
                <a:latin typeface="メイリオ" panose="020B0604030504040204" pitchFamily="50" charset="-128"/>
                <a:ea typeface="メイリオ" panose="020B0604030504040204" pitchFamily="50" charset="-128"/>
                <a:cs typeface="MS UI Gothic"/>
              </a:rPr>
              <a:t>　　配置を変えて再度自動結線をするときは、アンドゥはできないので配線削除を使用します。</a:t>
            </a:r>
            <a:endParaRPr sz="2400" dirty="0">
              <a:latin typeface="メイリオ" panose="020B0604030504040204" pitchFamily="50" charset="-128"/>
              <a:ea typeface="メイリオ" panose="020B0604030504040204" pitchFamily="50" charset="-128"/>
              <a:cs typeface="MS UI Gothic"/>
            </a:endParaRPr>
          </a:p>
        </p:txBody>
      </p:sp>
      <p:sp>
        <p:nvSpPr>
          <p:cNvPr id="11" name="object 11"/>
          <p:cNvSpPr/>
          <p:nvPr/>
        </p:nvSpPr>
        <p:spPr>
          <a:xfrm>
            <a:off x="4780756" y="2653625"/>
            <a:ext cx="8229600" cy="3321040"/>
          </a:xfrm>
          <a:prstGeom prst="rect">
            <a:avLst/>
          </a:prstGeom>
          <a:blipFill>
            <a:blip r:embed="rId2" cstate="print"/>
            <a:stretch>
              <a:fillRect/>
            </a:stretch>
          </a:blipFill>
        </p:spPr>
        <p:txBody>
          <a:bodyPr wrap="square" lIns="0" tIns="0" rIns="0" bIns="0" rtlCol="0"/>
          <a:lstStyle/>
          <a:p>
            <a:endParaRPr sz="2400" dirty="0">
              <a:latin typeface="メイリオ" panose="020B0604030504040204" pitchFamily="50" charset="-128"/>
              <a:ea typeface="メイリオ" panose="020B0604030504040204" pitchFamily="50" charset="-128"/>
            </a:endParaRPr>
          </a:p>
        </p:txBody>
      </p:sp>
      <p:sp>
        <p:nvSpPr>
          <p:cNvPr id="12" name="object 12"/>
          <p:cNvSpPr txBox="1">
            <a:spLocks noGrp="1"/>
          </p:cNvSpPr>
          <p:nvPr>
            <p:ph type="sldNum" sz="quarter" idx="7"/>
          </p:nvPr>
        </p:nvSpPr>
        <p:spPr>
          <a:xfrm>
            <a:off x="20655443" y="10033940"/>
            <a:ext cx="591077" cy="419346"/>
          </a:xfrm>
          <a:prstGeom prst="rect">
            <a:avLst/>
          </a:prstGeom>
        </p:spPr>
        <p:txBody>
          <a:bodyPr vert="horz" wrap="square" lIns="0" tIns="49530" rIns="0" bIns="0" rtlCol="0">
            <a:spAutoFit/>
          </a:bodyPr>
          <a:lstStyle/>
          <a:p>
            <a:pPr marL="25400">
              <a:spcBef>
                <a:spcPts val="390"/>
              </a:spcBef>
            </a:pPr>
            <a:r>
              <a:rPr sz="2400" spc="170" dirty="0">
                <a:latin typeface="メイリオ" panose="020B0604030504040204" pitchFamily="50" charset="-128"/>
                <a:ea typeface="メイリオ" panose="020B0604030504040204" pitchFamily="50" charset="-128"/>
              </a:rPr>
              <a:t>33</a:t>
            </a:r>
          </a:p>
        </p:txBody>
      </p:sp>
      <p:sp>
        <p:nvSpPr>
          <p:cNvPr id="6" name="スライド番号プレースホルダー 4">
            <a:extLst>
              <a:ext uri="{FF2B5EF4-FFF2-40B4-BE49-F238E27FC236}">
                <a16:creationId xmlns:a16="http://schemas.microsoft.com/office/drawing/2014/main" id="{D8BF63BE-1F15-42D8-85A1-FF1ED299EDFA}"/>
              </a:ext>
            </a:extLst>
          </p:cNvPr>
          <p:cNvSpPr txBox="1">
            <a:spLocks/>
          </p:cNvSpPr>
          <p:nvPr/>
        </p:nvSpPr>
        <p:spPr>
          <a:xfrm>
            <a:off x="17810956" y="96733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64</a:t>
            </a:fld>
            <a:endParaRPr lang="en-US" altLang="ja-JP" sz="2400" spc="170" dirty="0"/>
          </a:p>
        </p:txBody>
      </p:sp>
    </p:spTree>
    <p:extLst>
      <p:ext uri="{BB962C8B-B14F-4D97-AF65-F5344CB8AC3E}">
        <p14:creationId xmlns:p14="http://schemas.microsoft.com/office/powerpoint/2010/main" val="27575847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273788" y="544873"/>
            <a:ext cx="16841968" cy="5532540"/>
          </a:xfrm>
          <a:prstGeom prst="rect">
            <a:avLst/>
          </a:prstGeom>
        </p:spPr>
        <p:txBody>
          <a:bodyPr vert="horz" wrap="square" lIns="0" tIns="12700" rIns="0" bIns="0" rtlCol="0">
            <a:spAutoFit/>
          </a:bodyPr>
          <a:lstStyle/>
          <a:p>
            <a:pPr marL="1171575" indent="-1085850">
              <a:spcBef>
                <a:spcPts val="100"/>
              </a:spcBef>
            </a:pPr>
            <a:r>
              <a:rPr sz="2400" spc="125" dirty="0">
                <a:latin typeface="メイリオ" panose="020B0604030504040204" pitchFamily="50" charset="-128"/>
                <a:ea typeface="メイリオ" panose="020B0604030504040204" pitchFamily="50" charset="-128"/>
                <a:cs typeface="Microsoft JhengHei"/>
              </a:rPr>
              <a:t>9.12.1.VCC</a:t>
            </a:r>
            <a:r>
              <a:rPr sz="2400" spc="75" dirty="0">
                <a:latin typeface="メイリオ" panose="020B0604030504040204" pitchFamily="50" charset="-128"/>
                <a:ea typeface="メイリオ" panose="020B0604030504040204" pitchFamily="50" charset="-128"/>
                <a:cs typeface="Microsoft JhengHei"/>
              </a:rPr>
              <a:t>他の手動配線</a:t>
            </a:r>
            <a:endParaRPr sz="2400" dirty="0">
              <a:latin typeface="メイリオ" panose="020B0604030504040204" pitchFamily="50" charset="-128"/>
              <a:ea typeface="メイリオ" panose="020B0604030504040204" pitchFamily="50" charset="-128"/>
              <a:cs typeface="Microsoft JhengHei"/>
            </a:endParaRPr>
          </a:p>
          <a:p>
            <a:pPr marL="800100" marR="5080">
              <a:lnSpc>
                <a:spcPct val="173900"/>
              </a:lnSpc>
            </a:pPr>
            <a:r>
              <a:rPr sz="2400" spc="160" dirty="0" err="1">
                <a:latin typeface="メイリオ" panose="020B0604030504040204" pitchFamily="50" charset="-128"/>
                <a:ea typeface="メイリオ" panose="020B0604030504040204" pitchFamily="50" charset="-128"/>
                <a:cs typeface="MS UI Gothic"/>
              </a:rPr>
              <a:t>自動配線</a:t>
            </a:r>
            <a:r>
              <a:rPr sz="2400" spc="125" dirty="0" err="1">
                <a:latin typeface="メイリオ" panose="020B0604030504040204" pitchFamily="50" charset="-128"/>
                <a:ea typeface="メイリオ" panose="020B0604030504040204" pitchFamily="50" charset="-128"/>
                <a:cs typeface="MS UI Gothic"/>
              </a:rPr>
              <a:t>を</a:t>
            </a:r>
            <a:r>
              <a:rPr sz="2400" spc="160" dirty="0" err="1">
                <a:latin typeface="メイリオ" panose="020B0604030504040204" pitchFamily="50" charset="-128"/>
                <a:ea typeface="メイリオ" panose="020B0604030504040204" pitchFamily="50" charset="-128"/>
                <a:cs typeface="MS UI Gothic"/>
              </a:rPr>
              <a:t>行</a:t>
            </a:r>
            <a:r>
              <a:rPr sz="2400" spc="100" dirty="0" err="1">
                <a:latin typeface="メイリオ" panose="020B0604030504040204" pitchFamily="50" charset="-128"/>
                <a:ea typeface="メイリオ" panose="020B0604030504040204" pitchFamily="50" charset="-128"/>
                <a:cs typeface="MS UI Gothic"/>
              </a:rPr>
              <a:t>う</a:t>
            </a:r>
            <a:r>
              <a:rPr sz="2400" spc="160" dirty="0" err="1">
                <a:latin typeface="メイリオ" panose="020B0604030504040204" pitchFamily="50" charset="-128"/>
                <a:ea typeface="メイリオ" panose="020B0604030504040204" pitchFamily="50" charset="-128"/>
                <a:cs typeface="MS UI Gothic"/>
              </a:rPr>
              <a:t>前</a:t>
            </a:r>
            <a:r>
              <a:rPr sz="2400" spc="130" dirty="0" err="1">
                <a:latin typeface="メイリオ" panose="020B0604030504040204" pitchFamily="50" charset="-128"/>
                <a:ea typeface="メイリオ" panose="020B0604030504040204" pitchFamily="50" charset="-128"/>
                <a:cs typeface="MS UI Gothic"/>
              </a:rPr>
              <a:t>に</a:t>
            </a:r>
            <a:r>
              <a:rPr sz="2400" spc="110" dirty="0" err="1">
                <a:latin typeface="メイリオ" panose="020B0604030504040204" pitchFamily="50" charset="-128"/>
                <a:ea typeface="メイリオ" panose="020B0604030504040204" pitchFamily="50" charset="-128"/>
                <a:cs typeface="MS UI Gothic"/>
              </a:rPr>
              <a:t>，</a:t>
            </a:r>
            <a:r>
              <a:rPr sz="2400" spc="160" dirty="0" err="1">
                <a:latin typeface="メイリオ" panose="020B0604030504040204" pitchFamily="50" charset="-128"/>
                <a:ea typeface="メイリオ" panose="020B0604030504040204" pitchFamily="50" charset="-128"/>
                <a:cs typeface="MS UI Gothic"/>
              </a:rPr>
              <a:t>電源</a:t>
            </a:r>
            <a:r>
              <a:rPr sz="2400" spc="135" dirty="0" err="1">
                <a:latin typeface="メイリオ" panose="020B0604030504040204" pitchFamily="50" charset="-128"/>
                <a:ea typeface="メイリオ" panose="020B0604030504040204" pitchFamily="50" charset="-128"/>
                <a:cs typeface="MS UI Gothic"/>
              </a:rPr>
              <a:t>や</a:t>
            </a:r>
            <a:r>
              <a:rPr sz="2400" spc="110" dirty="0" err="1">
                <a:latin typeface="メイリオ" panose="020B0604030504040204" pitchFamily="50" charset="-128"/>
                <a:ea typeface="メイリオ" panose="020B0604030504040204" pitchFamily="50" charset="-128"/>
                <a:cs typeface="MS UI Gothic"/>
              </a:rPr>
              <a:t>GND</a:t>
            </a:r>
            <a:r>
              <a:rPr sz="2400" spc="140" dirty="0" err="1">
                <a:latin typeface="メイリオ" panose="020B0604030504040204" pitchFamily="50" charset="-128"/>
                <a:ea typeface="メイリオ" panose="020B0604030504040204" pitchFamily="50" charset="-128"/>
                <a:cs typeface="MS UI Gothic"/>
              </a:rPr>
              <a:t>な</a:t>
            </a:r>
            <a:r>
              <a:rPr sz="2400" spc="120" dirty="0" err="1">
                <a:latin typeface="メイリオ" panose="020B0604030504040204" pitchFamily="50" charset="-128"/>
                <a:ea typeface="メイリオ" panose="020B0604030504040204" pitchFamily="50" charset="-128"/>
                <a:cs typeface="MS UI Gothic"/>
              </a:rPr>
              <a:t>ど</a:t>
            </a:r>
            <a:r>
              <a:rPr sz="2400" spc="160" dirty="0" err="1">
                <a:latin typeface="メイリオ" panose="020B0604030504040204" pitchFamily="50" charset="-128"/>
                <a:ea typeface="メイリオ" panose="020B0604030504040204" pitchFamily="50" charset="-128"/>
                <a:cs typeface="MS UI Gothic"/>
              </a:rPr>
              <a:t>必</a:t>
            </a:r>
            <a:r>
              <a:rPr sz="2400" spc="135" dirty="0" err="1">
                <a:latin typeface="メイリオ" panose="020B0604030504040204" pitchFamily="50" charset="-128"/>
                <a:ea typeface="メイリオ" panose="020B0604030504040204" pitchFamily="50" charset="-128"/>
                <a:cs typeface="MS UI Gothic"/>
              </a:rPr>
              <a:t>ず</a:t>
            </a:r>
            <a:r>
              <a:rPr sz="2400" spc="160" dirty="0" err="1">
                <a:latin typeface="メイリオ" panose="020B0604030504040204" pitchFamily="50" charset="-128"/>
                <a:ea typeface="メイリオ" panose="020B0604030504040204" pitchFamily="50" charset="-128"/>
                <a:cs typeface="MS UI Gothic"/>
              </a:rPr>
              <a:t>接続</a:t>
            </a:r>
            <a:r>
              <a:rPr sz="2400" spc="25" dirty="0" err="1">
                <a:latin typeface="メイリオ" panose="020B0604030504040204" pitchFamily="50" charset="-128"/>
                <a:ea typeface="メイリオ" panose="020B0604030504040204" pitchFamily="50" charset="-128"/>
                <a:cs typeface="MS UI Gothic"/>
              </a:rPr>
              <a:t>し</a:t>
            </a:r>
            <a:r>
              <a:rPr sz="2400" spc="150" dirty="0" err="1">
                <a:latin typeface="メイリオ" panose="020B0604030504040204" pitchFamily="50" charset="-128"/>
                <a:ea typeface="メイリオ" panose="020B0604030504040204" pitchFamily="50" charset="-128"/>
                <a:cs typeface="MS UI Gothic"/>
              </a:rPr>
              <a:t>て</a:t>
            </a:r>
            <a:r>
              <a:rPr sz="2400" spc="155" dirty="0" err="1">
                <a:latin typeface="メイリオ" panose="020B0604030504040204" pitchFamily="50" charset="-128"/>
                <a:ea typeface="メイリオ" panose="020B0604030504040204" pitchFamily="50" charset="-128"/>
                <a:cs typeface="MS UI Gothic"/>
              </a:rPr>
              <a:t>おか</a:t>
            </a:r>
            <a:r>
              <a:rPr sz="2400" spc="165" dirty="0" err="1">
                <a:latin typeface="メイリオ" panose="020B0604030504040204" pitchFamily="50" charset="-128"/>
                <a:ea typeface="メイリオ" panose="020B0604030504040204" pitchFamily="50" charset="-128"/>
                <a:cs typeface="MS UI Gothic"/>
              </a:rPr>
              <a:t>な</a:t>
            </a:r>
            <a:r>
              <a:rPr sz="2400" spc="155" dirty="0" err="1">
                <a:latin typeface="メイリオ" panose="020B0604030504040204" pitchFamily="50" charset="-128"/>
                <a:ea typeface="メイリオ" panose="020B0604030504040204" pitchFamily="50" charset="-128"/>
                <a:cs typeface="MS UI Gothic"/>
              </a:rPr>
              <a:t>け</a:t>
            </a:r>
            <a:r>
              <a:rPr sz="2400" spc="170" dirty="0" err="1">
                <a:latin typeface="メイリオ" panose="020B0604030504040204" pitchFamily="50" charset="-128"/>
                <a:ea typeface="メイリオ" panose="020B0604030504040204" pitchFamily="50" charset="-128"/>
                <a:cs typeface="MS UI Gothic"/>
              </a:rPr>
              <a:t>れ</a:t>
            </a:r>
            <a:r>
              <a:rPr sz="2400" spc="165" dirty="0" err="1">
                <a:latin typeface="メイリオ" panose="020B0604030504040204" pitchFamily="50" charset="-128"/>
                <a:ea typeface="メイリオ" panose="020B0604030504040204" pitchFamily="50" charset="-128"/>
                <a:cs typeface="MS UI Gothic"/>
              </a:rPr>
              <a:t>ばな</a:t>
            </a:r>
            <a:r>
              <a:rPr sz="2400" spc="135" dirty="0" err="1">
                <a:latin typeface="メイリオ" panose="020B0604030504040204" pitchFamily="50" charset="-128"/>
                <a:ea typeface="メイリオ" panose="020B0604030504040204" pitchFamily="50" charset="-128"/>
                <a:cs typeface="MS UI Gothic"/>
              </a:rPr>
              <a:t>ら</a:t>
            </a:r>
            <a:r>
              <a:rPr sz="2400" spc="165" dirty="0" err="1">
                <a:latin typeface="メイリオ" panose="020B0604030504040204" pitchFamily="50" charset="-128"/>
                <a:ea typeface="メイリオ" panose="020B0604030504040204" pitchFamily="50" charset="-128"/>
                <a:cs typeface="MS UI Gothic"/>
              </a:rPr>
              <a:t>な</a:t>
            </a:r>
            <a:r>
              <a:rPr sz="2400" spc="155" dirty="0" err="1">
                <a:latin typeface="メイリオ" panose="020B0604030504040204" pitchFamily="50" charset="-128"/>
                <a:ea typeface="メイリオ" panose="020B0604030504040204" pitchFamily="50" charset="-128"/>
                <a:cs typeface="MS UI Gothic"/>
              </a:rPr>
              <a:t>い</a:t>
            </a:r>
            <a:r>
              <a:rPr sz="2400" spc="190" dirty="0" err="1">
                <a:latin typeface="メイリオ" panose="020B0604030504040204" pitchFamily="50" charset="-128"/>
                <a:ea typeface="メイリオ" panose="020B0604030504040204" pitchFamily="50" charset="-128"/>
                <a:cs typeface="MS UI Gothic"/>
              </a:rPr>
              <a:t>配線</a:t>
            </a:r>
            <a:r>
              <a:rPr sz="2400" spc="145" dirty="0" err="1">
                <a:latin typeface="メイリオ" panose="020B0604030504040204" pitchFamily="50" charset="-128"/>
                <a:ea typeface="メイリオ" panose="020B0604030504040204" pitchFamily="50" charset="-128"/>
                <a:cs typeface="MS UI Gothic"/>
              </a:rPr>
              <a:t>を</a:t>
            </a:r>
            <a:r>
              <a:rPr sz="2400" spc="190" dirty="0" err="1">
                <a:latin typeface="メイリオ" panose="020B0604030504040204" pitchFamily="50" charset="-128"/>
                <a:ea typeface="メイリオ" panose="020B0604030504040204" pitchFamily="50" charset="-128"/>
                <a:cs typeface="MS UI Gothic"/>
              </a:rPr>
              <a:t>手動</a:t>
            </a:r>
            <a:r>
              <a:rPr sz="2400" spc="155" dirty="0" err="1">
                <a:latin typeface="メイリオ" panose="020B0604030504040204" pitchFamily="50" charset="-128"/>
                <a:ea typeface="メイリオ" panose="020B0604030504040204" pitchFamily="50" charset="-128"/>
                <a:cs typeface="MS UI Gothic"/>
              </a:rPr>
              <a:t>で</a:t>
            </a:r>
            <a:r>
              <a:rPr sz="2400" spc="190" dirty="0" err="1">
                <a:latin typeface="メイリオ" panose="020B0604030504040204" pitchFamily="50" charset="-128"/>
                <a:ea typeface="メイリオ" panose="020B0604030504040204" pitchFamily="50" charset="-128"/>
                <a:cs typeface="MS UI Gothic"/>
              </a:rPr>
              <a:t>配線</a:t>
            </a:r>
            <a:r>
              <a:rPr sz="2400" spc="45" dirty="0" err="1">
                <a:latin typeface="メイリオ" panose="020B0604030504040204" pitchFamily="50" charset="-128"/>
                <a:ea typeface="メイリオ" panose="020B0604030504040204" pitchFamily="50" charset="-128"/>
                <a:cs typeface="MS UI Gothic"/>
              </a:rPr>
              <a:t>し</a:t>
            </a:r>
            <a:r>
              <a:rPr sz="2400" spc="245" dirty="0" err="1">
                <a:latin typeface="メイリオ" panose="020B0604030504040204" pitchFamily="50" charset="-128"/>
                <a:ea typeface="メイリオ" panose="020B0604030504040204" pitchFamily="50" charset="-128"/>
                <a:cs typeface="MS UI Gothic"/>
              </a:rPr>
              <a:t>て</a:t>
            </a:r>
            <a:r>
              <a:rPr sz="2400" spc="270" dirty="0" err="1">
                <a:latin typeface="メイリオ" panose="020B0604030504040204" pitchFamily="50" charset="-128"/>
                <a:ea typeface="メイリオ" panose="020B0604030504040204" pitchFamily="50" charset="-128"/>
                <a:cs typeface="MS UI Gothic"/>
              </a:rPr>
              <a:t>お</a:t>
            </a:r>
            <a:r>
              <a:rPr sz="2400" spc="250" dirty="0" err="1">
                <a:latin typeface="メイリオ" panose="020B0604030504040204" pitchFamily="50" charset="-128"/>
                <a:ea typeface="メイリオ" panose="020B0604030504040204" pitchFamily="50" charset="-128"/>
                <a:cs typeface="MS UI Gothic"/>
              </a:rPr>
              <a:t>きま</a:t>
            </a:r>
            <a:r>
              <a:rPr sz="2400" spc="70" dirty="0" err="1">
                <a:latin typeface="メイリオ" panose="020B0604030504040204" pitchFamily="50" charset="-128"/>
                <a:ea typeface="メイリオ" panose="020B0604030504040204" pitchFamily="50" charset="-128"/>
                <a:cs typeface="MS UI Gothic"/>
              </a:rPr>
              <a:t>す</a:t>
            </a:r>
            <a:r>
              <a:rPr sz="2400" spc="265" dirty="0">
                <a:latin typeface="メイリオ" panose="020B0604030504040204" pitchFamily="50" charset="-128"/>
                <a:ea typeface="メイリオ" panose="020B0604030504040204" pitchFamily="50" charset="-128"/>
                <a:cs typeface="MS UI Gothic"/>
              </a:rPr>
              <a:t>。</a:t>
            </a:r>
            <a:r>
              <a:rPr lang="ja-JP" altLang="en-US" sz="2400" spc="265" dirty="0">
                <a:latin typeface="メイリオ" panose="020B0604030504040204" pitchFamily="50" charset="-128"/>
                <a:ea typeface="メイリオ" panose="020B0604030504040204" pitchFamily="50" charset="-128"/>
                <a:cs typeface="MS UI Gothic"/>
              </a:rPr>
              <a:t>　</a:t>
            </a:r>
            <a:r>
              <a:rPr sz="2400" spc="310" dirty="0" err="1">
                <a:latin typeface="メイリオ" panose="020B0604030504040204" pitchFamily="50" charset="-128"/>
                <a:ea typeface="メイリオ" panose="020B0604030504040204" pitchFamily="50" charset="-128"/>
                <a:cs typeface="MS UI Gothic"/>
              </a:rPr>
              <a:t>ただ</a:t>
            </a:r>
            <a:r>
              <a:rPr sz="2400" spc="285" dirty="0" err="1">
                <a:latin typeface="メイリオ" panose="020B0604030504040204" pitchFamily="50" charset="-128"/>
                <a:ea typeface="メイリオ" panose="020B0604030504040204" pitchFamily="50" charset="-128"/>
                <a:cs typeface="MS UI Gothic"/>
              </a:rPr>
              <a:t>し</a:t>
            </a:r>
            <a:r>
              <a:rPr sz="2400" spc="265" dirty="0" err="1">
                <a:latin typeface="メイリオ" panose="020B0604030504040204" pitchFamily="50" charset="-128"/>
                <a:ea typeface="メイリオ" panose="020B0604030504040204" pitchFamily="50" charset="-128"/>
                <a:cs typeface="MS UI Gothic"/>
              </a:rPr>
              <a:t>，</a:t>
            </a:r>
            <a:r>
              <a:rPr sz="2400" spc="275" dirty="0" err="1">
                <a:latin typeface="メイリオ" panose="020B0604030504040204" pitchFamily="50" charset="-128"/>
                <a:ea typeface="メイリオ" panose="020B0604030504040204" pitchFamily="50" charset="-128"/>
                <a:cs typeface="MS UI Gothic"/>
              </a:rPr>
              <a:t>ここ</a:t>
            </a:r>
            <a:r>
              <a:rPr sz="2400" spc="325" dirty="0" err="1">
                <a:latin typeface="メイリオ" panose="020B0604030504040204" pitchFamily="50" charset="-128"/>
                <a:ea typeface="メイリオ" panose="020B0604030504040204" pitchFamily="50" charset="-128"/>
                <a:cs typeface="MS UI Gothic"/>
              </a:rPr>
              <a:t>で</a:t>
            </a:r>
            <a:r>
              <a:rPr sz="2400" spc="340" dirty="0" err="1">
                <a:latin typeface="メイリオ" panose="020B0604030504040204" pitchFamily="50" charset="-128"/>
                <a:ea typeface="メイリオ" panose="020B0604030504040204" pitchFamily="50" charset="-128"/>
                <a:cs typeface="MS UI Gothic"/>
              </a:rPr>
              <a:t>は</a:t>
            </a:r>
            <a:r>
              <a:rPr sz="2400" spc="30" dirty="0">
                <a:latin typeface="メイリオ" panose="020B0604030504040204" pitchFamily="50" charset="-128"/>
                <a:ea typeface="メイリオ" panose="020B0604030504040204" pitchFamily="50" charset="-128"/>
                <a:cs typeface="MS UI Gothic"/>
              </a:rPr>
              <a:t> </a:t>
            </a:r>
            <a:r>
              <a:rPr sz="2400" spc="130" dirty="0">
                <a:latin typeface="メイリオ" panose="020B0604030504040204" pitchFamily="50" charset="-128"/>
                <a:ea typeface="メイリオ" panose="020B0604030504040204" pitchFamily="50" charset="-128"/>
                <a:cs typeface="MS UI Gothic"/>
              </a:rPr>
              <a:t>GND</a:t>
            </a:r>
            <a:r>
              <a:rPr sz="2400" spc="30" dirty="0">
                <a:latin typeface="メイリオ" panose="020B0604030504040204" pitchFamily="50" charset="-128"/>
                <a:ea typeface="メイリオ" panose="020B0604030504040204" pitchFamily="50" charset="-128"/>
                <a:cs typeface="MS UI Gothic"/>
              </a:rPr>
              <a:t> </a:t>
            </a:r>
            <a:r>
              <a:rPr sz="2400" spc="160" dirty="0">
                <a:latin typeface="メイリオ" panose="020B0604030504040204" pitchFamily="50" charset="-128"/>
                <a:ea typeface="メイリオ" panose="020B0604030504040204" pitchFamily="50" charset="-128"/>
                <a:cs typeface="MS UI Gothic"/>
              </a:rPr>
              <a:t>の</a:t>
            </a:r>
            <a:r>
              <a:rPr sz="2400" spc="195" dirty="0">
                <a:latin typeface="メイリオ" panose="020B0604030504040204" pitchFamily="50" charset="-128"/>
                <a:ea typeface="メイリオ" panose="020B0604030504040204" pitchFamily="50" charset="-128"/>
                <a:cs typeface="MS UI Gothic"/>
              </a:rPr>
              <a:t>配線</a:t>
            </a:r>
            <a:r>
              <a:rPr sz="2400" spc="165" dirty="0">
                <a:latin typeface="メイリオ" panose="020B0604030504040204" pitchFamily="50" charset="-128"/>
                <a:ea typeface="メイリオ" panose="020B0604030504040204" pitchFamily="50" charset="-128"/>
                <a:cs typeface="MS UI Gothic"/>
              </a:rPr>
              <a:t>は</a:t>
            </a:r>
            <a:r>
              <a:rPr sz="2400" spc="160" dirty="0">
                <a:latin typeface="メイリオ" panose="020B0604030504040204" pitchFamily="50" charset="-128"/>
                <a:ea typeface="メイリオ" panose="020B0604030504040204" pitchFamily="50" charset="-128"/>
                <a:cs typeface="MS UI Gothic"/>
              </a:rPr>
              <a:t>ベ</a:t>
            </a:r>
            <a:r>
              <a:rPr sz="2400" spc="135" dirty="0">
                <a:latin typeface="メイリオ" panose="020B0604030504040204" pitchFamily="50" charset="-128"/>
                <a:ea typeface="メイリオ" panose="020B0604030504040204" pitchFamily="50" charset="-128"/>
                <a:cs typeface="MS UI Gothic"/>
              </a:rPr>
              <a:t>タ</a:t>
            </a:r>
            <a:r>
              <a:rPr sz="2400" spc="150" dirty="0">
                <a:latin typeface="メイリオ" panose="020B0604030504040204" pitchFamily="50" charset="-128"/>
                <a:ea typeface="メイリオ" panose="020B0604030504040204" pitchFamily="50" charset="-128"/>
                <a:cs typeface="MS UI Gothic"/>
              </a:rPr>
              <a:t>グ</a:t>
            </a:r>
            <a:r>
              <a:rPr sz="2400" spc="135" dirty="0">
                <a:latin typeface="メイリオ" panose="020B0604030504040204" pitchFamily="50" charset="-128"/>
                <a:ea typeface="メイリオ" panose="020B0604030504040204" pitchFamily="50" charset="-128"/>
                <a:cs typeface="MS UI Gothic"/>
              </a:rPr>
              <a:t>ラ</a:t>
            </a:r>
            <a:r>
              <a:rPr sz="2400" spc="145" dirty="0">
                <a:latin typeface="メイリオ" panose="020B0604030504040204" pitchFamily="50" charset="-128"/>
                <a:ea typeface="メイリオ" panose="020B0604030504040204" pitchFamily="50" charset="-128"/>
                <a:cs typeface="MS UI Gothic"/>
              </a:rPr>
              <a:t>ウン</a:t>
            </a:r>
            <a:r>
              <a:rPr sz="2400" spc="140" dirty="0">
                <a:latin typeface="メイリオ" panose="020B0604030504040204" pitchFamily="50" charset="-128"/>
                <a:ea typeface="メイリオ" panose="020B0604030504040204" pitchFamily="50" charset="-128"/>
                <a:cs typeface="MS UI Gothic"/>
              </a:rPr>
              <a:t>ド</a:t>
            </a:r>
            <a:r>
              <a:rPr sz="2400" spc="160" dirty="0">
                <a:latin typeface="メイリオ" panose="020B0604030504040204" pitchFamily="50" charset="-128"/>
                <a:ea typeface="メイリオ" panose="020B0604030504040204" pitchFamily="50" charset="-128"/>
                <a:cs typeface="MS UI Gothic"/>
              </a:rPr>
              <a:t>の</a:t>
            </a:r>
            <a:r>
              <a:rPr sz="2400" spc="195" dirty="0">
                <a:latin typeface="メイリオ" panose="020B0604030504040204" pitchFamily="50" charset="-128"/>
                <a:ea typeface="メイリオ" panose="020B0604030504040204" pitchFamily="50" charset="-128"/>
                <a:cs typeface="MS UI Gothic"/>
              </a:rPr>
              <a:t>自動生成</a:t>
            </a:r>
            <a:r>
              <a:rPr sz="2400" spc="155" dirty="0">
                <a:latin typeface="メイリオ" panose="020B0604030504040204" pitchFamily="50" charset="-128"/>
                <a:ea typeface="メイリオ" panose="020B0604030504040204" pitchFamily="50" charset="-128"/>
                <a:cs typeface="MS UI Gothic"/>
              </a:rPr>
              <a:t>に</a:t>
            </a:r>
            <a:r>
              <a:rPr sz="2400" spc="195" dirty="0">
                <a:latin typeface="メイリオ" panose="020B0604030504040204" pitchFamily="50" charset="-128"/>
                <a:ea typeface="メイリオ" panose="020B0604030504040204" pitchFamily="50" charset="-128"/>
                <a:cs typeface="MS UI Gothic"/>
              </a:rPr>
              <a:t>任</a:t>
            </a:r>
            <a:r>
              <a:rPr sz="2400" spc="165" dirty="0">
                <a:latin typeface="メイリオ" panose="020B0604030504040204" pitchFamily="50" charset="-128"/>
                <a:ea typeface="メイリオ" panose="020B0604030504040204" pitchFamily="50" charset="-128"/>
                <a:cs typeface="MS UI Gothic"/>
              </a:rPr>
              <a:t>せ</a:t>
            </a:r>
            <a:r>
              <a:rPr sz="2400" spc="145"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1171575" indent="-542925">
              <a:spcBef>
                <a:spcPts val="1019"/>
              </a:spcBef>
            </a:pPr>
            <a:r>
              <a:rPr sz="2400" dirty="0">
                <a:latin typeface="メイリオ" panose="020B0604030504040204" pitchFamily="50" charset="-128"/>
                <a:ea typeface="メイリオ" panose="020B0604030504040204" pitchFamily="50" charset="-128"/>
                <a:cs typeface="MS UI Gothic"/>
              </a:rPr>
              <a:t>①</a:t>
            </a:r>
            <a:r>
              <a:rPr sz="2400" spc="-110" dirty="0">
                <a:latin typeface="メイリオ" panose="020B0604030504040204" pitchFamily="50" charset="-128"/>
                <a:ea typeface="メイリオ" panose="020B0604030504040204" pitchFamily="50" charset="-128"/>
                <a:cs typeface="MS UI Gothic"/>
              </a:rPr>
              <a:t> </a:t>
            </a:r>
            <a:r>
              <a:rPr sz="2400" spc="280" dirty="0">
                <a:latin typeface="メイリオ" panose="020B0604030504040204" pitchFamily="50" charset="-128"/>
                <a:ea typeface="メイリオ" panose="020B0604030504040204" pitchFamily="50" charset="-128"/>
                <a:cs typeface="MS UI Gothic"/>
              </a:rPr>
              <a:t>グ</a:t>
            </a:r>
            <a:r>
              <a:rPr sz="2400" spc="215" dirty="0">
                <a:latin typeface="メイリオ" panose="020B0604030504040204" pitchFamily="50" charset="-128"/>
                <a:ea typeface="メイリオ" panose="020B0604030504040204" pitchFamily="50" charset="-128"/>
                <a:cs typeface="MS UI Gothic"/>
              </a:rPr>
              <a:t>リ</a:t>
            </a:r>
            <a:r>
              <a:rPr sz="2400" spc="210" dirty="0">
                <a:latin typeface="メイリオ" panose="020B0604030504040204" pitchFamily="50" charset="-128"/>
                <a:ea typeface="メイリオ" panose="020B0604030504040204" pitchFamily="50" charset="-128"/>
                <a:cs typeface="MS UI Gothic"/>
              </a:rPr>
              <a:t>ッ</a:t>
            </a:r>
            <a:r>
              <a:rPr sz="2400" spc="265" dirty="0">
                <a:latin typeface="メイリオ" panose="020B0604030504040204" pitchFamily="50" charset="-128"/>
                <a:ea typeface="メイリオ" panose="020B0604030504040204" pitchFamily="50" charset="-128"/>
                <a:cs typeface="MS UI Gothic"/>
              </a:rPr>
              <a:t>ド</a:t>
            </a:r>
            <a:r>
              <a:rPr sz="2400" spc="275" dirty="0">
                <a:latin typeface="メイリオ" panose="020B0604030504040204" pitchFamily="50" charset="-128"/>
                <a:ea typeface="メイリオ" panose="020B0604030504040204" pitchFamily="50" charset="-128"/>
                <a:cs typeface="MS UI Gothic"/>
              </a:rPr>
              <a:t>を</a:t>
            </a:r>
            <a:r>
              <a:rPr sz="2400" spc="165" dirty="0">
                <a:latin typeface="メイリオ" panose="020B0604030504040204" pitchFamily="50" charset="-128"/>
                <a:ea typeface="メイリオ" panose="020B0604030504040204" pitchFamily="50" charset="-128"/>
                <a:cs typeface="MS UI Gothic"/>
              </a:rPr>
              <a:t>0.6350mm(25.00mils)</a:t>
            </a:r>
            <a:r>
              <a:rPr sz="2400" spc="285" dirty="0">
                <a:latin typeface="メイリオ" panose="020B0604030504040204" pitchFamily="50" charset="-128"/>
                <a:ea typeface="メイリオ" panose="020B0604030504040204" pitchFamily="50" charset="-128"/>
                <a:cs typeface="MS UI Gothic"/>
              </a:rPr>
              <a:t>に</a:t>
            </a:r>
            <a:r>
              <a:rPr sz="2400" spc="265" dirty="0">
                <a:latin typeface="メイリオ" panose="020B0604030504040204" pitchFamily="50" charset="-128"/>
                <a:ea typeface="メイリオ" panose="020B0604030504040204" pitchFamily="50" charset="-128"/>
                <a:cs typeface="MS UI Gothic"/>
              </a:rPr>
              <a:t>し</a:t>
            </a:r>
            <a:r>
              <a:rPr sz="2400" spc="275"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1171575" indent="-542925">
              <a:spcBef>
                <a:spcPts val="919"/>
              </a:spcBef>
            </a:pPr>
            <a:r>
              <a:rPr sz="2400" dirty="0">
                <a:latin typeface="メイリオ" panose="020B0604030504040204" pitchFamily="50" charset="-128"/>
                <a:ea typeface="メイリオ" panose="020B0604030504040204" pitchFamily="50" charset="-128"/>
                <a:cs typeface="MS UI Gothic"/>
              </a:rPr>
              <a:t>②</a:t>
            </a:r>
            <a:r>
              <a:rPr sz="2400" spc="-110" dirty="0">
                <a:latin typeface="メイリオ" panose="020B0604030504040204" pitchFamily="50" charset="-128"/>
                <a:ea typeface="メイリオ" panose="020B0604030504040204" pitchFamily="50" charset="-128"/>
                <a:cs typeface="MS UI Gothic"/>
              </a:rPr>
              <a:t> </a:t>
            </a:r>
            <a:r>
              <a:rPr sz="2400" spc="200" dirty="0">
                <a:latin typeface="メイリオ" panose="020B0604030504040204" pitchFamily="50" charset="-128"/>
                <a:ea typeface="メイリオ" panose="020B0604030504040204" pitchFamily="50" charset="-128"/>
                <a:cs typeface="MS UI Gothic"/>
              </a:rPr>
              <a:t>上</a:t>
            </a:r>
            <a:r>
              <a:rPr sz="2400" spc="145" dirty="0">
                <a:latin typeface="メイリオ" panose="020B0604030504040204" pitchFamily="50" charset="-128"/>
                <a:ea typeface="メイリオ" panose="020B0604030504040204" pitchFamily="50" charset="-128"/>
                <a:cs typeface="MS UI Gothic"/>
              </a:rPr>
              <a:t>ツ</a:t>
            </a:r>
            <a:r>
              <a:rPr sz="2400" spc="130" dirty="0">
                <a:latin typeface="メイリオ" panose="020B0604030504040204" pitchFamily="50" charset="-128"/>
                <a:ea typeface="メイリオ" panose="020B0604030504040204" pitchFamily="50" charset="-128"/>
                <a:cs typeface="MS UI Gothic"/>
              </a:rPr>
              <a:t>ー</a:t>
            </a:r>
            <a:r>
              <a:rPr sz="2400" spc="185" dirty="0">
                <a:latin typeface="メイリオ" panose="020B0604030504040204" pitchFamily="50" charset="-128"/>
                <a:ea typeface="メイリオ" panose="020B0604030504040204" pitchFamily="50" charset="-128"/>
                <a:cs typeface="MS UI Gothic"/>
              </a:rPr>
              <a:t>ル</a:t>
            </a:r>
            <a:r>
              <a:rPr sz="2400" spc="145" dirty="0">
                <a:latin typeface="メイリオ" panose="020B0604030504040204" pitchFamily="50" charset="-128"/>
                <a:ea typeface="メイリオ" panose="020B0604030504040204" pitchFamily="50" charset="-128"/>
                <a:cs typeface="MS UI Gothic"/>
              </a:rPr>
              <a:t>バ</a:t>
            </a:r>
            <a:r>
              <a:rPr sz="2400" spc="210" dirty="0">
                <a:latin typeface="メイリオ" panose="020B0604030504040204" pitchFamily="50" charset="-128"/>
                <a:ea typeface="メイリオ" panose="020B0604030504040204" pitchFamily="50" charset="-128"/>
                <a:cs typeface="MS UI Gothic"/>
              </a:rPr>
              <a:t>ーの</a:t>
            </a:r>
            <a:r>
              <a:rPr sz="2400" spc="30" dirty="0">
                <a:latin typeface="メイリオ" panose="020B0604030504040204" pitchFamily="50" charset="-128"/>
                <a:ea typeface="メイリオ" panose="020B0604030504040204" pitchFamily="50" charset="-128"/>
                <a:cs typeface="MS UI Gothic"/>
              </a:rPr>
              <a:t> </a:t>
            </a:r>
            <a:r>
              <a:rPr sz="2400" spc="235" dirty="0">
                <a:latin typeface="メイリオ" panose="020B0604030504040204" pitchFamily="50" charset="-128"/>
                <a:ea typeface="メイリオ" panose="020B0604030504040204" pitchFamily="50" charset="-128"/>
                <a:cs typeface="MS UI Gothic"/>
              </a:rPr>
              <a:t>［</a:t>
            </a:r>
            <a:r>
              <a:rPr sz="2400" spc="470" dirty="0">
                <a:latin typeface="メイリオ" panose="020B0604030504040204" pitchFamily="50" charset="-128"/>
                <a:ea typeface="メイリオ" panose="020B0604030504040204" pitchFamily="50" charset="-128"/>
                <a:cs typeface="MS UI Gothic"/>
              </a:rPr>
              <a:t>配線</a:t>
            </a:r>
            <a:r>
              <a:rPr sz="2400" spc="235" dirty="0">
                <a:latin typeface="メイリオ" panose="020B0604030504040204" pitchFamily="50" charset="-128"/>
                <a:ea typeface="メイリオ" panose="020B0604030504040204" pitchFamily="50" charset="-128"/>
                <a:cs typeface="MS UI Gothic"/>
              </a:rPr>
              <a:t>：］</a:t>
            </a:r>
            <a:r>
              <a:rPr sz="2400" spc="305" dirty="0">
                <a:latin typeface="メイリオ" panose="020B0604030504040204" pitchFamily="50" charset="-128"/>
                <a:ea typeface="メイリオ" panose="020B0604030504040204" pitchFamily="50" charset="-128"/>
                <a:cs typeface="MS UI Gothic"/>
              </a:rPr>
              <a:t>プ</a:t>
            </a:r>
            <a:r>
              <a:rPr sz="2400" spc="340" dirty="0">
                <a:latin typeface="メイリオ" panose="020B0604030504040204" pitchFamily="50" charset="-128"/>
                <a:ea typeface="メイリオ" panose="020B0604030504040204" pitchFamily="50" charset="-128"/>
                <a:cs typeface="MS UI Gothic"/>
              </a:rPr>
              <a:t>ル</a:t>
            </a:r>
            <a:r>
              <a:rPr sz="2400" spc="300" dirty="0">
                <a:latin typeface="メイリオ" panose="020B0604030504040204" pitchFamily="50" charset="-128"/>
                <a:ea typeface="メイリオ" panose="020B0604030504040204" pitchFamily="50" charset="-128"/>
                <a:cs typeface="MS UI Gothic"/>
              </a:rPr>
              <a:t>ダ</a:t>
            </a:r>
            <a:r>
              <a:rPr sz="2400" spc="310" dirty="0">
                <a:latin typeface="メイリオ" panose="020B0604030504040204" pitchFamily="50" charset="-128"/>
                <a:ea typeface="メイリオ" panose="020B0604030504040204" pitchFamily="50" charset="-128"/>
                <a:cs typeface="MS UI Gothic"/>
              </a:rPr>
              <a:t>ウン</a:t>
            </a:r>
            <a:r>
              <a:rPr sz="2400" spc="290" dirty="0">
                <a:latin typeface="メイリオ" panose="020B0604030504040204" pitchFamily="50" charset="-128"/>
                <a:ea typeface="メイリオ" panose="020B0604030504040204" pitchFamily="50" charset="-128"/>
                <a:cs typeface="MS UI Gothic"/>
              </a:rPr>
              <a:t>メ</a:t>
            </a:r>
            <a:r>
              <a:rPr sz="2400" spc="310" dirty="0">
                <a:latin typeface="メイリオ" panose="020B0604030504040204" pitchFamily="50" charset="-128"/>
                <a:ea typeface="メイリオ" panose="020B0604030504040204" pitchFamily="50" charset="-128"/>
                <a:cs typeface="MS UI Gothic"/>
              </a:rPr>
              <a:t>ニ</a:t>
            </a:r>
            <a:r>
              <a:rPr sz="2400" spc="275" dirty="0">
                <a:latin typeface="メイリオ" panose="020B0604030504040204" pitchFamily="50" charset="-128"/>
                <a:ea typeface="メイリオ" panose="020B0604030504040204" pitchFamily="50" charset="-128"/>
                <a:cs typeface="MS UI Gothic"/>
              </a:rPr>
              <a:t>ュ</a:t>
            </a:r>
            <a:r>
              <a:rPr sz="2400" spc="105" dirty="0">
                <a:latin typeface="メイリオ" panose="020B0604030504040204" pitchFamily="50" charset="-128"/>
                <a:ea typeface="メイリオ" panose="020B0604030504040204" pitchFamily="50" charset="-128"/>
                <a:cs typeface="MS UI Gothic"/>
              </a:rPr>
              <a:t>ー</a:t>
            </a:r>
            <a:r>
              <a:rPr sz="2400" spc="60" dirty="0">
                <a:latin typeface="メイリオ" panose="020B0604030504040204" pitchFamily="50" charset="-128"/>
                <a:ea typeface="メイリオ" panose="020B0604030504040204" pitchFamily="50" charset="-128"/>
                <a:cs typeface="MS UI Gothic"/>
              </a:rPr>
              <a:t>で</a:t>
            </a:r>
            <a:r>
              <a:rPr sz="2400" spc="75" dirty="0">
                <a:latin typeface="メイリオ" panose="020B0604030504040204" pitchFamily="50" charset="-128"/>
                <a:ea typeface="メイリオ" panose="020B0604030504040204" pitchFamily="50" charset="-128"/>
                <a:cs typeface="MS UI Gothic"/>
              </a:rPr>
              <a:t>線幅</a:t>
            </a:r>
            <a:r>
              <a:rPr sz="2400" spc="30" dirty="0">
                <a:latin typeface="メイリオ" panose="020B0604030504040204" pitchFamily="50" charset="-128"/>
                <a:ea typeface="メイリオ" panose="020B0604030504040204" pitchFamily="50" charset="-128"/>
                <a:cs typeface="MS UI Gothic"/>
              </a:rPr>
              <a:t> </a:t>
            </a:r>
            <a:r>
              <a:rPr sz="2400" spc="160" dirty="0">
                <a:latin typeface="メイリオ" panose="020B0604030504040204" pitchFamily="50" charset="-128"/>
                <a:ea typeface="メイリオ" panose="020B0604030504040204" pitchFamily="50" charset="-128"/>
                <a:cs typeface="MS UI Gothic"/>
              </a:rPr>
              <a:t>0.400mm</a:t>
            </a:r>
            <a:r>
              <a:rPr sz="2400" spc="30" dirty="0">
                <a:latin typeface="メイリオ" panose="020B0604030504040204" pitchFamily="50" charset="-128"/>
                <a:ea typeface="メイリオ" panose="020B0604030504040204" pitchFamily="50" charset="-128"/>
                <a:cs typeface="MS UI Gothic"/>
              </a:rPr>
              <a:t> </a:t>
            </a:r>
            <a:r>
              <a:rPr sz="2400" spc="155" dirty="0">
                <a:latin typeface="メイリオ" panose="020B0604030504040204" pitchFamily="50" charset="-128"/>
                <a:ea typeface="メイリオ" panose="020B0604030504040204" pitchFamily="50" charset="-128"/>
                <a:cs typeface="MS UI Gothic"/>
              </a:rPr>
              <a:t>を</a:t>
            </a:r>
            <a:r>
              <a:rPr sz="2400" spc="204" dirty="0">
                <a:latin typeface="メイリオ" panose="020B0604030504040204" pitchFamily="50" charset="-128"/>
                <a:ea typeface="メイリオ" panose="020B0604030504040204" pitchFamily="50" charset="-128"/>
                <a:cs typeface="MS UI Gothic"/>
              </a:rPr>
              <a:t>選択</a:t>
            </a:r>
            <a:r>
              <a:rPr sz="2400" spc="150" dirty="0">
                <a:latin typeface="メイリオ" panose="020B0604030504040204" pitchFamily="50" charset="-128"/>
                <a:ea typeface="メイリオ" panose="020B0604030504040204" pitchFamily="50" charset="-128"/>
                <a:cs typeface="MS UI Gothic"/>
              </a:rPr>
              <a:t>し</a:t>
            </a:r>
            <a:r>
              <a:rPr sz="2400" spc="155"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150" dirty="0">
                <a:latin typeface="メイリオ" panose="020B0604030504040204" pitchFamily="50" charset="-128"/>
                <a:ea typeface="メイリオ" panose="020B0604030504040204" pitchFamily="50" charset="-128"/>
                <a:cs typeface="MS UI Gothic"/>
              </a:rPr>
              <a:t>。</a:t>
            </a:r>
            <a:r>
              <a:rPr sz="2400" spc="229" dirty="0">
                <a:latin typeface="メイリオ" panose="020B0604030504040204" pitchFamily="50" charset="-128"/>
                <a:ea typeface="メイリオ" panose="020B0604030504040204" pitchFamily="50" charset="-128"/>
                <a:cs typeface="MS UI Gothic"/>
              </a:rPr>
              <a:t>図</a:t>
            </a:r>
            <a:r>
              <a:rPr sz="2400" spc="114" dirty="0">
                <a:latin typeface="メイリオ" panose="020B0604030504040204" pitchFamily="50" charset="-128"/>
                <a:ea typeface="メイリオ" panose="020B0604030504040204" pitchFamily="50" charset="-128"/>
                <a:cs typeface="MS UI Gothic"/>
              </a:rPr>
              <a:t>9-24</a:t>
            </a:r>
            <a:endParaRPr sz="2400" dirty="0">
              <a:latin typeface="メイリオ" panose="020B0604030504040204" pitchFamily="50" charset="-128"/>
              <a:ea typeface="メイリオ" panose="020B0604030504040204" pitchFamily="50" charset="-128"/>
              <a:cs typeface="MS UI Gothic"/>
            </a:endParaRPr>
          </a:p>
          <a:p>
            <a:pPr marL="1171575" indent="-542925">
              <a:spcBef>
                <a:spcPts val="1019"/>
              </a:spcBef>
            </a:pPr>
            <a:r>
              <a:rPr lang="en-US" altLang="ja-JP" sz="2400" spc="110" dirty="0">
                <a:latin typeface="メイリオ" panose="020B0604030504040204" pitchFamily="50" charset="-128"/>
                <a:ea typeface="メイリオ" panose="020B0604030504040204" pitchFamily="50" charset="-128"/>
                <a:cs typeface="MS UI Gothic"/>
              </a:rPr>
              <a:t>  </a:t>
            </a:r>
            <a:r>
              <a:rPr sz="2400" spc="110" dirty="0">
                <a:latin typeface="メイリオ" panose="020B0604030504040204" pitchFamily="50" charset="-128"/>
                <a:ea typeface="メイリオ" panose="020B0604030504040204" pitchFamily="50" charset="-128"/>
                <a:cs typeface="MS UI Gothic"/>
              </a:rPr>
              <a:t>（</a:t>
            </a:r>
            <a:r>
              <a:rPr sz="2400" spc="225" dirty="0" err="1">
                <a:latin typeface="メイリオ" panose="020B0604030504040204" pitchFamily="50" charset="-128"/>
                <a:ea typeface="メイリオ" panose="020B0604030504040204" pitchFamily="50" charset="-128"/>
                <a:cs typeface="MS UI Gothic"/>
              </a:rPr>
              <a:t>電源</a:t>
            </a:r>
            <a:r>
              <a:rPr sz="2400" spc="155" dirty="0" err="1">
                <a:latin typeface="メイリオ" panose="020B0604030504040204" pitchFamily="50" charset="-128"/>
                <a:ea typeface="メイリオ" panose="020B0604030504040204" pitchFamily="50" charset="-128"/>
                <a:cs typeface="MS UI Gothic"/>
              </a:rPr>
              <a:t>ラ</a:t>
            </a:r>
            <a:r>
              <a:rPr sz="2400" spc="165" dirty="0" err="1">
                <a:latin typeface="メイリオ" panose="020B0604030504040204" pitchFamily="50" charset="-128"/>
                <a:ea typeface="メイリオ" panose="020B0604030504040204" pitchFamily="50" charset="-128"/>
                <a:cs typeface="MS UI Gothic"/>
              </a:rPr>
              <a:t>イ</a:t>
            </a:r>
            <a:r>
              <a:rPr sz="2400" spc="170" dirty="0" err="1">
                <a:latin typeface="メイリオ" panose="020B0604030504040204" pitchFamily="50" charset="-128"/>
                <a:ea typeface="メイリオ" panose="020B0604030504040204" pitchFamily="50" charset="-128"/>
                <a:cs typeface="MS UI Gothic"/>
              </a:rPr>
              <a:t>ン</a:t>
            </a:r>
            <a:r>
              <a:rPr sz="2400" spc="175" dirty="0" err="1">
                <a:latin typeface="メイリオ" panose="020B0604030504040204" pitchFamily="50" charset="-128"/>
                <a:ea typeface="メイリオ" panose="020B0604030504040204" pitchFamily="50" charset="-128"/>
                <a:cs typeface="MS UI Gothic"/>
              </a:rPr>
              <a:t>に</a:t>
            </a:r>
            <a:r>
              <a:rPr sz="2400" spc="195" dirty="0" err="1">
                <a:latin typeface="メイリオ" panose="020B0604030504040204" pitchFamily="50" charset="-128"/>
                <a:ea typeface="メイリオ" panose="020B0604030504040204" pitchFamily="50" charset="-128"/>
                <a:cs typeface="MS UI Gothic"/>
              </a:rPr>
              <a:t>は</a:t>
            </a:r>
            <a:r>
              <a:rPr sz="2400" spc="225" dirty="0" err="1">
                <a:latin typeface="メイリオ" panose="020B0604030504040204" pitchFamily="50" charset="-128"/>
                <a:ea typeface="メイリオ" panose="020B0604030504040204" pitchFamily="50" charset="-128"/>
                <a:cs typeface="MS UI Gothic"/>
              </a:rPr>
              <a:t>太</a:t>
            </a:r>
            <a:r>
              <a:rPr sz="2400" spc="185" dirty="0" err="1">
                <a:latin typeface="メイリオ" panose="020B0604030504040204" pitchFamily="50" charset="-128"/>
                <a:ea typeface="メイリオ" panose="020B0604030504040204" pitchFamily="50" charset="-128"/>
                <a:cs typeface="MS UI Gothic"/>
              </a:rPr>
              <a:t>めの</a:t>
            </a:r>
            <a:r>
              <a:rPr sz="2400" spc="225" dirty="0" err="1">
                <a:latin typeface="メイリオ" panose="020B0604030504040204" pitchFamily="50" charset="-128"/>
                <a:ea typeface="メイリオ" panose="020B0604030504040204" pitchFamily="50" charset="-128"/>
                <a:cs typeface="MS UI Gothic"/>
              </a:rPr>
              <a:t>配線幅</a:t>
            </a:r>
            <a:r>
              <a:rPr sz="2400" spc="170" dirty="0" err="1">
                <a:latin typeface="メイリオ" panose="020B0604030504040204" pitchFamily="50" charset="-128"/>
                <a:ea typeface="メイリオ" panose="020B0604030504040204" pitchFamily="50" charset="-128"/>
                <a:cs typeface="MS UI Gothic"/>
              </a:rPr>
              <a:t>を</a:t>
            </a:r>
            <a:r>
              <a:rPr sz="2400" spc="225" dirty="0" err="1">
                <a:latin typeface="メイリオ" panose="020B0604030504040204" pitchFamily="50" charset="-128"/>
                <a:ea typeface="メイリオ" panose="020B0604030504040204" pitchFamily="50" charset="-128"/>
                <a:cs typeface="MS UI Gothic"/>
              </a:rPr>
              <a:t>選択</a:t>
            </a:r>
            <a:r>
              <a:rPr sz="2400" spc="165" dirty="0" err="1">
                <a:latin typeface="メイリオ" panose="020B0604030504040204" pitchFamily="50" charset="-128"/>
                <a:ea typeface="メイリオ" panose="020B0604030504040204" pitchFamily="50" charset="-128"/>
                <a:cs typeface="MS UI Gothic"/>
              </a:rPr>
              <a:t>し</a:t>
            </a:r>
            <a:r>
              <a:rPr sz="2400" spc="170" dirty="0" err="1">
                <a:latin typeface="メイリオ" panose="020B0604030504040204" pitchFamily="50" charset="-128"/>
                <a:ea typeface="メイリオ" panose="020B0604030504040204" pitchFamily="50" charset="-128"/>
                <a:cs typeface="MS UI Gothic"/>
              </a:rPr>
              <a:t>ま</a:t>
            </a:r>
            <a:r>
              <a:rPr sz="2400" spc="190" dirty="0" err="1">
                <a:latin typeface="メイリオ" panose="020B0604030504040204" pitchFamily="50" charset="-128"/>
                <a:ea typeface="メイリオ" panose="020B0604030504040204" pitchFamily="50" charset="-128"/>
                <a:cs typeface="MS UI Gothic"/>
              </a:rPr>
              <a:t>す</a:t>
            </a:r>
            <a:r>
              <a:rPr sz="2400" spc="110" dirty="0">
                <a:latin typeface="メイリオ" panose="020B0604030504040204" pitchFamily="50" charset="-128"/>
                <a:ea typeface="メイリオ" panose="020B0604030504040204" pitchFamily="50" charset="-128"/>
                <a:cs typeface="MS UI Gothic"/>
              </a:rPr>
              <a:t>）</a:t>
            </a:r>
            <a:endParaRPr lang="en-US" altLang="ja-JP" sz="2400" spc="110" dirty="0">
              <a:latin typeface="メイリオ" panose="020B0604030504040204" pitchFamily="50" charset="-128"/>
              <a:ea typeface="メイリオ" panose="020B0604030504040204" pitchFamily="50" charset="-128"/>
              <a:cs typeface="MS UI Gothic"/>
            </a:endParaRPr>
          </a:p>
          <a:p>
            <a:pPr marL="1171575" indent="-542925">
              <a:spcBef>
                <a:spcPts val="1019"/>
              </a:spcBef>
            </a:pPr>
            <a:r>
              <a:rPr lang="ja-JP" altLang="en-US" sz="2400" dirty="0">
                <a:latin typeface="メイリオ" panose="020B0604030504040204" pitchFamily="50" charset="-128"/>
                <a:ea typeface="メイリオ" panose="020B0604030504040204" pitchFamily="50" charset="-128"/>
                <a:cs typeface="MS UI Gothic"/>
              </a:rPr>
              <a:t>③</a:t>
            </a:r>
            <a:r>
              <a:rPr lang="ja-JP" altLang="en-US" sz="2400" spc="-110" dirty="0">
                <a:latin typeface="メイリオ" panose="020B0604030504040204" pitchFamily="50" charset="-128"/>
                <a:ea typeface="メイリオ" panose="020B0604030504040204" pitchFamily="50" charset="-128"/>
                <a:cs typeface="MS UI Gothic"/>
              </a:rPr>
              <a:t> </a:t>
            </a:r>
            <a:r>
              <a:rPr lang="en-US" altLang="ja-JP" sz="2400" spc="90" dirty="0">
                <a:latin typeface="メイリオ" panose="020B0604030504040204" pitchFamily="50" charset="-128"/>
                <a:ea typeface="メイリオ" panose="020B0604030504040204" pitchFamily="50" charset="-128"/>
                <a:cs typeface="MS UI Gothic"/>
              </a:rPr>
              <a:t>VCC</a:t>
            </a:r>
            <a:r>
              <a:rPr lang="ja-JP" altLang="en-US" sz="2400" spc="105" dirty="0">
                <a:latin typeface="メイリオ" panose="020B0604030504040204" pitchFamily="50" charset="-128"/>
                <a:ea typeface="メイリオ" panose="020B0604030504040204" pitchFamily="50" charset="-128"/>
                <a:cs typeface="MS UI Gothic"/>
              </a:rPr>
              <a:t>を</a:t>
            </a:r>
            <a:r>
              <a:rPr lang="ja-JP" altLang="en-US" sz="2400" spc="140" dirty="0">
                <a:latin typeface="メイリオ" panose="020B0604030504040204" pitchFamily="50" charset="-128"/>
                <a:ea typeface="メイリオ" panose="020B0604030504040204" pitchFamily="50" charset="-128"/>
                <a:cs typeface="MS UI Gothic"/>
              </a:rPr>
              <a:t>手動配線</a:t>
            </a:r>
            <a:r>
              <a:rPr lang="ja-JP" altLang="en-US" sz="2400" spc="100" dirty="0">
                <a:latin typeface="メイリオ" panose="020B0604030504040204" pitchFamily="50" charset="-128"/>
                <a:ea typeface="メイリオ" panose="020B0604030504040204" pitchFamily="50" charset="-128"/>
                <a:cs typeface="MS UI Gothic"/>
              </a:rPr>
              <a:t>し</a:t>
            </a:r>
            <a:r>
              <a:rPr lang="ja-JP" altLang="en-US" sz="2400" spc="105" dirty="0">
                <a:latin typeface="メイリオ" panose="020B0604030504040204" pitchFamily="50" charset="-128"/>
                <a:ea typeface="メイリオ" panose="020B0604030504040204" pitchFamily="50" charset="-128"/>
                <a:cs typeface="MS UI Gothic"/>
              </a:rPr>
              <a:t>ま</a:t>
            </a:r>
            <a:r>
              <a:rPr lang="ja-JP" altLang="en-US" sz="2400" spc="70" dirty="0">
                <a:latin typeface="メイリオ" panose="020B0604030504040204" pitchFamily="50" charset="-128"/>
                <a:ea typeface="メイリオ" panose="020B0604030504040204" pitchFamily="50" charset="-128"/>
                <a:cs typeface="MS UI Gothic"/>
              </a:rPr>
              <a:t>す</a:t>
            </a:r>
            <a:r>
              <a:rPr lang="ja-JP" altLang="en-US" sz="2400" spc="150" dirty="0">
                <a:latin typeface="メイリオ" panose="020B0604030504040204" pitchFamily="50" charset="-128"/>
                <a:ea typeface="メイリオ" panose="020B0604030504040204" pitchFamily="50" charset="-128"/>
                <a:cs typeface="MS UI Gothic"/>
              </a:rPr>
              <a:t>。</a:t>
            </a:r>
            <a:r>
              <a:rPr lang="ja-JP" altLang="en-US" sz="2400" spc="229" dirty="0">
                <a:latin typeface="メイリオ" panose="020B0604030504040204" pitchFamily="50" charset="-128"/>
                <a:ea typeface="メイリオ" panose="020B0604030504040204" pitchFamily="50" charset="-128"/>
                <a:cs typeface="MS UI Gothic"/>
              </a:rPr>
              <a:t>図</a:t>
            </a:r>
            <a:r>
              <a:rPr lang="en-US" altLang="ja-JP" sz="2400" spc="114" dirty="0">
                <a:latin typeface="メイリオ" panose="020B0604030504040204" pitchFamily="50" charset="-128"/>
                <a:ea typeface="メイリオ" panose="020B0604030504040204" pitchFamily="50" charset="-128"/>
                <a:cs typeface="MS UI Gothic"/>
              </a:rPr>
              <a:t>9-25</a:t>
            </a:r>
          </a:p>
          <a:p>
            <a:pPr marL="1171575" indent="-542925">
              <a:spcBef>
                <a:spcPts val="820"/>
              </a:spcBef>
            </a:pPr>
            <a:r>
              <a:rPr lang="ja-JP" altLang="en-US" sz="2400" spc="229" dirty="0">
                <a:latin typeface="メイリオ" panose="020B0604030504040204" pitchFamily="50" charset="-128"/>
                <a:ea typeface="メイリオ" panose="020B0604030504040204" pitchFamily="50" charset="-128"/>
                <a:cs typeface="MS UI Gothic"/>
              </a:rPr>
              <a:t>   参考</a:t>
            </a:r>
            <a:r>
              <a:rPr lang="ja-JP" altLang="en-US" sz="2400" spc="90" dirty="0">
                <a:latin typeface="メイリオ" panose="020B0604030504040204" pitchFamily="50" charset="-128"/>
                <a:ea typeface="メイリオ" panose="020B0604030504040204" pitchFamily="50" charset="-128"/>
                <a:cs typeface="MS UI Gothic"/>
              </a:rPr>
              <a:t>：</a:t>
            </a:r>
            <a:r>
              <a:rPr lang="en-US" altLang="ja-JP" sz="2400" u="sng" spc="9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Tips</a:t>
            </a:r>
            <a:r>
              <a:rPr lang="ja-JP" altLang="en-US" sz="2400" u="sng" spc="25"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 </a:t>
            </a:r>
            <a:r>
              <a:rPr lang="en-US" altLang="ja-JP" sz="2400" u="sng" spc="14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5.</a:t>
            </a:r>
            <a:r>
              <a:rPr lang="ja-JP" altLang="en-US" sz="2400" u="sng" spc="3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 </a:t>
            </a:r>
            <a:r>
              <a:rPr lang="ja-JP" altLang="en-US" sz="2400" u="sng" spc="25"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表面実装部品</a:t>
            </a:r>
            <a:r>
              <a:rPr lang="ja-JP" altLang="en-US" sz="2400" u="sng" spc="-3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パ</a:t>
            </a:r>
            <a:r>
              <a:rPr lang="ja-JP" altLang="en-US" sz="2400" u="sng" spc="14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ッ</a:t>
            </a:r>
            <a:r>
              <a:rPr lang="ja-JP" altLang="en-US" sz="2400" u="sng" spc="175"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ド</a:t>
            </a:r>
            <a:r>
              <a:rPr lang="ja-JP" altLang="en-US" sz="2400" u="sng" spc="20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への</a:t>
            </a:r>
            <a:r>
              <a:rPr lang="ja-JP" altLang="en-US" sz="2400" u="sng" spc="245"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配線</a:t>
            </a:r>
            <a:endParaRPr lang="ja-JP" altLang="en-US" sz="2400" dirty="0">
              <a:latin typeface="メイリオ" panose="020B0604030504040204" pitchFamily="50" charset="-128"/>
              <a:ea typeface="メイリオ" panose="020B0604030504040204" pitchFamily="50" charset="-128"/>
              <a:cs typeface="MS UI Gothic"/>
            </a:endParaRPr>
          </a:p>
          <a:p>
            <a:pPr marL="1171575" indent="-542925">
              <a:spcBef>
                <a:spcPts val="920"/>
              </a:spcBef>
            </a:pPr>
            <a:r>
              <a:rPr lang="ja-JP" altLang="en-US" sz="2400" dirty="0">
                <a:latin typeface="メイリオ" panose="020B0604030504040204" pitchFamily="50" charset="-128"/>
                <a:ea typeface="メイリオ" panose="020B0604030504040204" pitchFamily="50" charset="-128"/>
                <a:cs typeface="MS UI Gothic"/>
              </a:rPr>
              <a:t>④</a:t>
            </a:r>
            <a:r>
              <a:rPr lang="ja-JP" altLang="en-US" sz="2400" spc="-110" dirty="0">
                <a:latin typeface="メイリオ" panose="020B0604030504040204" pitchFamily="50" charset="-128"/>
                <a:ea typeface="メイリオ" panose="020B0604030504040204" pitchFamily="50" charset="-128"/>
                <a:cs typeface="MS UI Gothic"/>
              </a:rPr>
              <a:t> </a:t>
            </a:r>
            <a:r>
              <a:rPr lang="ja-JP" altLang="en-US" sz="2400" spc="105" dirty="0">
                <a:latin typeface="メイリオ" panose="020B0604030504040204" pitchFamily="50" charset="-128"/>
                <a:ea typeface="メイリオ" panose="020B0604030504040204" pitchFamily="50" charset="-128"/>
                <a:cs typeface="MS UI Gothic"/>
              </a:rPr>
              <a:t>最短距離</a:t>
            </a:r>
            <a:r>
              <a:rPr lang="ja-JP" altLang="en-US" sz="2400" spc="85" dirty="0">
                <a:latin typeface="メイリオ" panose="020B0604030504040204" pitchFamily="50" charset="-128"/>
                <a:ea typeface="メイリオ" panose="020B0604030504040204" pitchFamily="50" charset="-128"/>
                <a:cs typeface="MS UI Gothic"/>
              </a:rPr>
              <a:t>で</a:t>
            </a:r>
            <a:r>
              <a:rPr lang="ja-JP" altLang="en-US" sz="2400" spc="105" dirty="0">
                <a:latin typeface="メイリオ" panose="020B0604030504040204" pitchFamily="50" charset="-128"/>
                <a:ea typeface="メイリオ" panose="020B0604030504040204" pitchFamily="50" charset="-128"/>
                <a:cs typeface="MS UI Gothic"/>
              </a:rPr>
              <a:t>配線</a:t>
            </a:r>
            <a:r>
              <a:rPr lang="ja-JP" altLang="en-US" sz="2400" spc="75" dirty="0">
                <a:latin typeface="メイリオ" panose="020B0604030504040204" pitchFamily="50" charset="-128"/>
                <a:ea typeface="メイリオ" panose="020B0604030504040204" pitchFamily="50" charset="-128"/>
                <a:cs typeface="MS UI Gothic"/>
              </a:rPr>
              <a:t>し</a:t>
            </a:r>
            <a:r>
              <a:rPr lang="ja-JP" altLang="en-US" sz="2400" spc="85" dirty="0">
                <a:latin typeface="メイリオ" panose="020B0604030504040204" pitchFamily="50" charset="-128"/>
                <a:ea typeface="メイリオ" panose="020B0604030504040204" pitchFamily="50" charset="-128"/>
                <a:cs typeface="MS UI Gothic"/>
              </a:rPr>
              <a:t>たい</a:t>
            </a:r>
            <a:r>
              <a:rPr lang="ja-JP" altLang="en-US" sz="2400" spc="105" dirty="0">
                <a:latin typeface="メイリオ" panose="020B0604030504040204" pitchFamily="50" charset="-128"/>
                <a:ea typeface="メイリオ" panose="020B0604030504040204" pitchFamily="50" charset="-128"/>
                <a:cs typeface="MS UI Gothic"/>
              </a:rPr>
              <a:t>信号線</a:t>
            </a:r>
            <a:r>
              <a:rPr lang="ja-JP" altLang="en-US" sz="2400" spc="90" dirty="0">
                <a:latin typeface="メイリオ" panose="020B0604030504040204" pitchFamily="50" charset="-128"/>
                <a:ea typeface="メイリオ" panose="020B0604030504040204" pitchFamily="50" charset="-128"/>
                <a:cs typeface="MS UI Gothic"/>
              </a:rPr>
              <a:t>が</a:t>
            </a:r>
            <a:r>
              <a:rPr lang="ja-JP" altLang="en-US" sz="2400" spc="85" dirty="0">
                <a:latin typeface="メイリオ" panose="020B0604030504040204" pitchFamily="50" charset="-128"/>
                <a:ea typeface="メイリオ" panose="020B0604030504040204" pitchFamily="50" charset="-128"/>
                <a:cs typeface="MS UI Gothic"/>
              </a:rPr>
              <a:t>あ</a:t>
            </a:r>
            <a:r>
              <a:rPr lang="ja-JP" altLang="en-US" sz="2400" spc="95" dirty="0">
                <a:latin typeface="メイリオ" panose="020B0604030504040204" pitchFamily="50" charset="-128"/>
                <a:ea typeface="メイリオ" panose="020B0604030504040204" pitchFamily="50" charset="-128"/>
                <a:cs typeface="MS UI Gothic"/>
              </a:rPr>
              <a:t>れ</a:t>
            </a:r>
            <a:r>
              <a:rPr lang="ja-JP" altLang="en-US" sz="2400" spc="90" dirty="0">
                <a:latin typeface="メイリオ" panose="020B0604030504040204" pitchFamily="50" charset="-128"/>
                <a:ea typeface="メイリオ" panose="020B0604030504040204" pitchFamily="50" charset="-128"/>
                <a:cs typeface="MS UI Gothic"/>
              </a:rPr>
              <a:t>ば</a:t>
            </a:r>
            <a:r>
              <a:rPr lang="ja-JP" altLang="en-US" sz="2400" spc="105" dirty="0">
                <a:latin typeface="メイリオ" panose="020B0604030504040204" pitchFamily="50" charset="-128"/>
                <a:ea typeface="メイリオ" panose="020B0604030504040204" pitchFamily="50" charset="-128"/>
                <a:cs typeface="MS UI Gothic"/>
              </a:rPr>
              <a:t>手動配線</a:t>
            </a:r>
            <a:r>
              <a:rPr lang="ja-JP" altLang="en-US" sz="2400" spc="75" dirty="0">
                <a:latin typeface="メイリオ" panose="020B0604030504040204" pitchFamily="50" charset="-128"/>
                <a:ea typeface="メイリオ" panose="020B0604030504040204" pitchFamily="50" charset="-128"/>
                <a:cs typeface="MS UI Gothic"/>
              </a:rPr>
              <a:t>し</a:t>
            </a:r>
            <a:r>
              <a:rPr lang="ja-JP" altLang="en-US" sz="2400" spc="80" dirty="0">
                <a:latin typeface="メイリオ" panose="020B0604030504040204" pitchFamily="50" charset="-128"/>
                <a:ea typeface="メイリオ" panose="020B0604030504040204" pitchFamily="50" charset="-128"/>
                <a:cs typeface="MS UI Gothic"/>
              </a:rPr>
              <a:t>ま</a:t>
            </a:r>
            <a:r>
              <a:rPr lang="ja-JP" altLang="en-US" sz="2400" spc="70" dirty="0">
                <a:latin typeface="メイリオ" panose="020B0604030504040204" pitchFamily="50" charset="-128"/>
                <a:ea typeface="メイリオ" panose="020B0604030504040204" pitchFamily="50" charset="-128"/>
                <a:cs typeface="MS UI Gothic"/>
              </a:rPr>
              <a:t>す</a:t>
            </a:r>
            <a:r>
              <a:rPr lang="ja-JP" altLang="en-US" sz="2400" spc="385" dirty="0">
                <a:latin typeface="メイリオ" panose="020B0604030504040204" pitchFamily="50" charset="-128"/>
                <a:ea typeface="メイリオ" panose="020B0604030504040204" pitchFamily="50" charset="-128"/>
                <a:cs typeface="MS UI Gothic"/>
              </a:rPr>
              <a:t>。</a:t>
            </a:r>
            <a:endParaRPr lang="ja-JP" altLang="en-US" sz="2400" dirty="0">
              <a:latin typeface="メイリオ" panose="020B0604030504040204" pitchFamily="50" charset="-128"/>
              <a:ea typeface="メイリオ" panose="020B0604030504040204" pitchFamily="50" charset="-128"/>
              <a:cs typeface="MS UI Gothic"/>
            </a:endParaRPr>
          </a:p>
          <a:p>
            <a:pPr marL="1171575" indent="-542925">
              <a:spcBef>
                <a:spcPts val="720"/>
              </a:spcBef>
            </a:pPr>
            <a:r>
              <a:rPr lang="ja-JP" altLang="en-US" sz="2400" dirty="0">
                <a:latin typeface="メイリオ" panose="020B0604030504040204" pitchFamily="50" charset="-128"/>
                <a:ea typeface="メイリオ" panose="020B0604030504040204" pitchFamily="50" charset="-128"/>
                <a:cs typeface="MS UI Gothic"/>
              </a:rPr>
              <a:t>⑤</a:t>
            </a:r>
            <a:r>
              <a:rPr lang="ja-JP" altLang="en-US" sz="2400" spc="-110" dirty="0">
                <a:latin typeface="メイリオ" panose="020B0604030504040204" pitchFamily="50" charset="-128"/>
                <a:ea typeface="メイリオ" panose="020B0604030504040204" pitchFamily="50" charset="-128"/>
                <a:cs typeface="MS UI Gothic"/>
              </a:rPr>
              <a:t> </a:t>
            </a:r>
            <a:r>
              <a:rPr lang="en-US" altLang="ja-JP" sz="2400" spc="114" dirty="0">
                <a:latin typeface="メイリオ" panose="020B0604030504040204" pitchFamily="50" charset="-128"/>
                <a:ea typeface="メイリオ" panose="020B0604030504040204" pitchFamily="50" charset="-128"/>
                <a:cs typeface="MS UI Gothic"/>
              </a:rPr>
              <a:t>GND</a:t>
            </a:r>
            <a:r>
              <a:rPr lang="ja-JP" altLang="en-US" sz="2400" spc="140" dirty="0">
                <a:latin typeface="メイリオ" panose="020B0604030504040204" pitchFamily="50" charset="-128"/>
                <a:ea typeface="メイリオ" panose="020B0604030504040204" pitchFamily="50" charset="-128"/>
                <a:cs typeface="MS UI Gothic"/>
              </a:rPr>
              <a:t>の</a:t>
            </a:r>
            <a:r>
              <a:rPr lang="ja-JP" altLang="en-US" sz="2400" spc="175" dirty="0">
                <a:latin typeface="メイリオ" panose="020B0604030504040204" pitchFamily="50" charset="-128"/>
                <a:ea typeface="メイリオ" panose="020B0604030504040204" pitchFamily="50" charset="-128"/>
                <a:cs typeface="MS UI Gothic"/>
              </a:rPr>
              <a:t>配線</a:t>
            </a:r>
            <a:r>
              <a:rPr lang="ja-JP" altLang="en-US" sz="2400" spc="150" dirty="0">
                <a:latin typeface="メイリオ" panose="020B0604030504040204" pitchFamily="50" charset="-128"/>
                <a:ea typeface="メイリオ" panose="020B0604030504040204" pitchFamily="50" charset="-128"/>
                <a:cs typeface="MS UI Gothic"/>
              </a:rPr>
              <a:t>は</a:t>
            </a:r>
            <a:r>
              <a:rPr lang="ja-JP" altLang="en-US" sz="2400" spc="175" dirty="0">
                <a:latin typeface="メイリオ" panose="020B0604030504040204" pitchFamily="50" charset="-128"/>
                <a:ea typeface="メイリオ" panose="020B0604030504040204" pitchFamily="50" charset="-128"/>
                <a:cs typeface="MS UI Gothic"/>
              </a:rPr>
              <a:t>手動配線</a:t>
            </a:r>
            <a:r>
              <a:rPr lang="ja-JP" altLang="en-US" sz="2400" spc="145" dirty="0">
                <a:latin typeface="メイリオ" panose="020B0604030504040204" pitchFamily="50" charset="-128"/>
                <a:ea typeface="メイリオ" panose="020B0604030504040204" pitchFamily="50" charset="-128"/>
                <a:cs typeface="MS UI Gothic"/>
              </a:rPr>
              <a:t>せず</a:t>
            </a:r>
            <a:r>
              <a:rPr lang="ja-JP" altLang="en-US" sz="2400" spc="140" dirty="0">
                <a:latin typeface="メイリオ" panose="020B0604030504040204" pitchFamily="50" charset="-128"/>
                <a:ea typeface="メイリオ" panose="020B0604030504040204" pitchFamily="50" charset="-128"/>
                <a:cs typeface="MS UI Gothic"/>
              </a:rPr>
              <a:t>ベ</a:t>
            </a:r>
            <a:r>
              <a:rPr lang="ja-JP" altLang="en-US" sz="2400" spc="120" dirty="0">
                <a:latin typeface="メイリオ" panose="020B0604030504040204" pitchFamily="50" charset="-128"/>
                <a:ea typeface="メイリオ" panose="020B0604030504040204" pitchFamily="50" charset="-128"/>
                <a:cs typeface="MS UI Gothic"/>
              </a:rPr>
              <a:t>タ</a:t>
            </a:r>
            <a:r>
              <a:rPr lang="ja-JP" altLang="en-US" sz="2400" spc="135" dirty="0">
                <a:latin typeface="メイリオ" panose="020B0604030504040204" pitchFamily="50" charset="-128"/>
                <a:ea typeface="メイリオ" panose="020B0604030504040204" pitchFamily="50" charset="-128"/>
                <a:cs typeface="MS UI Gothic"/>
              </a:rPr>
              <a:t>グ</a:t>
            </a:r>
            <a:r>
              <a:rPr lang="ja-JP" altLang="en-US" sz="2400" spc="120" dirty="0">
                <a:latin typeface="メイリオ" panose="020B0604030504040204" pitchFamily="50" charset="-128"/>
                <a:ea typeface="メイリオ" panose="020B0604030504040204" pitchFamily="50" charset="-128"/>
                <a:cs typeface="MS UI Gothic"/>
              </a:rPr>
              <a:t>ラ</a:t>
            </a:r>
            <a:r>
              <a:rPr lang="ja-JP" altLang="en-US" sz="2400" spc="130" dirty="0">
                <a:latin typeface="メイリオ" panose="020B0604030504040204" pitchFamily="50" charset="-128"/>
                <a:ea typeface="メイリオ" panose="020B0604030504040204" pitchFamily="50" charset="-128"/>
                <a:cs typeface="MS UI Gothic"/>
              </a:rPr>
              <a:t>ウン</a:t>
            </a:r>
            <a:r>
              <a:rPr lang="ja-JP" altLang="en-US" sz="2400" spc="125" dirty="0">
                <a:latin typeface="メイリオ" panose="020B0604030504040204" pitchFamily="50" charset="-128"/>
                <a:ea typeface="メイリオ" panose="020B0604030504040204" pitchFamily="50" charset="-128"/>
                <a:cs typeface="MS UI Gothic"/>
              </a:rPr>
              <a:t>ド</a:t>
            </a:r>
            <a:r>
              <a:rPr lang="ja-JP" altLang="en-US" sz="2400" spc="140" dirty="0">
                <a:latin typeface="メイリオ" panose="020B0604030504040204" pitchFamily="50" charset="-128"/>
                <a:ea typeface="メイリオ" panose="020B0604030504040204" pitchFamily="50" charset="-128"/>
                <a:cs typeface="MS UI Gothic"/>
              </a:rPr>
              <a:t>で</a:t>
            </a:r>
            <a:r>
              <a:rPr lang="ja-JP" altLang="en-US" sz="2400" spc="175" dirty="0">
                <a:latin typeface="メイリオ" panose="020B0604030504040204" pitchFamily="50" charset="-128"/>
                <a:ea typeface="メイリオ" panose="020B0604030504040204" pitchFamily="50" charset="-128"/>
                <a:cs typeface="MS UI Gothic"/>
              </a:rPr>
              <a:t>自動生成</a:t>
            </a:r>
            <a:r>
              <a:rPr lang="ja-JP" altLang="en-US" sz="2400" spc="125" dirty="0">
                <a:latin typeface="メイリオ" panose="020B0604030504040204" pitchFamily="50" charset="-128"/>
                <a:ea typeface="メイリオ" panose="020B0604030504040204" pitchFamily="50" charset="-128"/>
                <a:cs typeface="MS UI Gothic"/>
              </a:rPr>
              <a:t>し</a:t>
            </a:r>
            <a:r>
              <a:rPr lang="ja-JP" altLang="en-US" sz="2400" spc="130" dirty="0">
                <a:latin typeface="メイリオ" panose="020B0604030504040204" pitchFamily="50" charset="-128"/>
                <a:ea typeface="メイリオ" panose="020B0604030504040204" pitchFamily="50" charset="-128"/>
                <a:cs typeface="MS UI Gothic"/>
              </a:rPr>
              <a:t>ま</a:t>
            </a:r>
            <a:r>
              <a:rPr lang="ja-JP" altLang="en-US" sz="2400" spc="70" dirty="0">
                <a:latin typeface="メイリオ" panose="020B0604030504040204" pitchFamily="50" charset="-128"/>
                <a:ea typeface="メイリオ" panose="020B0604030504040204" pitchFamily="50" charset="-128"/>
                <a:cs typeface="MS UI Gothic"/>
              </a:rPr>
              <a:t>す</a:t>
            </a:r>
            <a:r>
              <a:rPr lang="ja-JP" altLang="en-US" sz="2400" spc="385" dirty="0">
                <a:latin typeface="メイリオ" panose="020B0604030504040204" pitchFamily="50" charset="-128"/>
                <a:ea typeface="メイリオ" panose="020B0604030504040204" pitchFamily="50" charset="-128"/>
                <a:cs typeface="MS UI Gothic"/>
              </a:rPr>
              <a:t>。</a:t>
            </a:r>
            <a:endParaRPr lang="ja-JP" altLang="en-US" sz="2400" dirty="0">
              <a:latin typeface="メイリオ" panose="020B0604030504040204" pitchFamily="50" charset="-128"/>
              <a:ea typeface="メイリオ" panose="020B0604030504040204" pitchFamily="50" charset="-128"/>
              <a:cs typeface="MS UI Gothic"/>
            </a:endParaRPr>
          </a:p>
          <a:p>
            <a:pPr marL="1171575" indent="-542925">
              <a:spcBef>
                <a:spcPts val="820"/>
              </a:spcBef>
            </a:pPr>
            <a:r>
              <a:rPr lang="ja-JP" altLang="en-US" sz="2400" spc="275" dirty="0">
                <a:latin typeface="メイリオ" panose="020B0604030504040204" pitchFamily="50" charset="-128"/>
                <a:ea typeface="メイリオ" panose="020B0604030504040204" pitchFamily="50" charset="-128"/>
                <a:cs typeface="MS UI Gothic"/>
              </a:rPr>
              <a:t>  自動生成</a:t>
            </a:r>
            <a:r>
              <a:rPr lang="ja-JP" altLang="en-US" sz="2400" spc="229" dirty="0">
                <a:latin typeface="メイリオ" panose="020B0604030504040204" pitchFamily="50" charset="-128"/>
                <a:ea typeface="メイリオ" panose="020B0604030504040204" pitchFamily="50" charset="-128"/>
                <a:cs typeface="MS UI Gothic"/>
              </a:rPr>
              <a:t>が</a:t>
            </a:r>
            <a:r>
              <a:rPr lang="ja-JP" altLang="en-US" sz="2400" spc="165" dirty="0">
                <a:latin typeface="メイリオ" panose="020B0604030504040204" pitchFamily="50" charset="-128"/>
                <a:ea typeface="メイリオ" panose="020B0604030504040204" pitchFamily="50" charset="-128"/>
                <a:cs typeface="MS UI Gothic"/>
              </a:rPr>
              <a:t>う</a:t>
            </a:r>
            <a:r>
              <a:rPr lang="ja-JP" altLang="en-US" sz="2400" spc="204" dirty="0">
                <a:latin typeface="メイリオ" panose="020B0604030504040204" pitchFamily="50" charset="-128"/>
                <a:ea typeface="メイリオ" panose="020B0604030504040204" pitchFamily="50" charset="-128"/>
                <a:cs typeface="MS UI Gothic"/>
              </a:rPr>
              <a:t>ま</a:t>
            </a:r>
            <a:r>
              <a:rPr lang="ja-JP" altLang="en-US" sz="2400" spc="140" dirty="0">
                <a:latin typeface="メイリオ" panose="020B0604030504040204" pitchFamily="50" charset="-128"/>
                <a:ea typeface="メイリオ" panose="020B0604030504040204" pitchFamily="50" charset="-128"/>
                <a:cs typeface="MS UI Gothic"/>
              </a:rPr>
              <a:t>く</a:t>
            </a:r>
            <a:r>
              <a:rPr lang="ja-JP" altLang="en-US" sz="2400" spc="275" dirty="0">
                <a:latin typeface="メイリオ" panose="020B0604030504040204" pitchFamily="50" charset="-128"/>
                <a:ea typeface="メイリオ" panose="020B0604030504040204" pitchFamily="50" charset="-128"/>
                <a:cs typeface="MS UI Gothic"/>
              </a:rPr>
              <a:t>行</a:t>
            </a:r>
            <a:r>
              <a:rPr lang="ja-JP" altLang="en-US" sz="2400" spc="225" dirty="0">
                <a:latin typeface="メイリオ" panose="020B0604030504040204" pitchFamily="50" charset="-128"/>
                <a:ea typeface="メイリオ" panose="020B0604030504040204" pitchFamily="50" charset="-128"/>
                <a:cs typeface="MS UI Gothic"/>
              </a:rPr>
              <a:t>か</a:t>
            </a:r>
            <a:r>
              <a:rPr lang="ja-JP" altLang="en-US" sz="2400" spc="235" dirty="0">
                <a:latin typeface="メイリオ" panose="020B0604030504040204" pitchFamily="50" charset="-128"/>
                <a:ea typeface="メイリオ" panose="020B0604030504040204" pitchFamily="50" charset="-128"/>
                <a:cs typeface="MS UI Gothic"/>
              </a:rPr>
              <a:t>な</a:t>
            </a:r>
            <a:r>
              <a:rPr lang="ja-JP" altLang="en-US" sz="2400" spc="225" dirty="0">
                <a:latin typeface="メイリオ" panose="020B0604030504040204" pitchFamily="50" charset="-128"/>
                <a:ea typeface="メイリオ" panose="020B0604030504040204" pitchFamily="50" charset="-128"/>
                <a:cs typeface="MS UI Gothic"/>
              </a:rPr>
              <a:t>か</a:t>
            </a:r>
            <a:r>
              <a:rPr lang="ja-JP" altLang="en-US" sz="2400" spc="175" dirty="0">
                <a:latin typeface="メイリオ" panose="020B0604030504040204" pitchFamily="50" charset="-128"/>
                <a:ea typeface="メイリオ" panose="020B0604030504040204" pitchFamily="50" charset="-128"/>
                <a:cs typeface="MS UI Gothic"/>
              </a:rPr>
              <a:t>っ</a:t>
            </a:r>
            <a:r>
              <a:rPr lang="ja-JP" altLang="en-US" sz="2400" spc="215" dirty="0">
                <a:latin typeface="メイリオ" panose="020B0604030504040204" pitchFamily="50" charset="-128"/>
                <a:ea typeface="メイリオ" panose="020B0604030504040204" pitchFamily="50" charset="-128"/>
                <a:cs typeface="MS UI Gothic"/>
              </a:rPr>
              <a:t>た</a:t>
            </a:r>
            <a:r>
              <a:rPr lang="ja-JP" altLang="en-US" sz="2400" spc="175" dirty="0">
                <a:latin typeface="メイリオ" panose="020B0604030504040204" pitchFamily="50" charset="-128"/>
                <a:ea typeface="メイリオ" panose="020B0604030504040204" pitchFamily="50" charset="-128"/>
                <a:cs typeface="MS UI Gothic"/>
              </a:rPr>
              <a:t>と</a:t>
            </a:r>
            <a:r>
              <a:rPr lang="ja-JP" altLang="en-US" sz="2400" spc="204" dirty="0">
                <a:latin typeface="メイリオ" panose="020B0604030504040204" pitchFamily="50" charset="-128"/>
                <a:ea typeface="メイリオ" panose="020B0604030504040204" pitchFamily="50" charset="-128"/>
                <a:cs typeface="MS UI Gothic"/>
              </a:rPr>
              <a:t>き</a:t>
            </a:r>
            <a:r>
              <a:rPr lang="ja-JP" altLang="en-US" sz="2400" spc="235" dirty="0">
                <a:latin typeface="メイリオ" panose="020B0604030504040204" pitchFamily="50" charset="-128"/>
                <a:ea typeface="メイリオ" panose="020B0604030504040204" pitchFamily="50" charset="-128"/>
                <a:cs typeface="MS UI Gothic"/>
              </a:rPr>
              <a:t>は</a:t>
            </a:r>
            <a:r>
              <a:rPr lang="ja-JP" altLang="en-US" sz="2400" spc="105" dirty="0">
                <a:latin typeface="メイリオ" panose="020B0604030504040204" pitchFamily="50" charset="-128"/>
                <a:ea typeface="メイリオ" panose="020B0604030504040204" pitchFamily="50" charset="-128"/>
                <a:cs typeface="MS UI Gothic"/>
              </a:rPr>
              <a:t>，</a:t>
            </a:r>
            <a:r>
              <a:rPr lang="en-US" altLang="ja-JP" sz="2400" u="sng" spc="105"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Tips</a:t>
            </a:r>
            <a:r>
              <a:rPr lang="ja-JP" altLang="en-US" sz="2400" u="sng" spc="3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 </a:t>
            </a:r>
            <a:r>
              <a:rPr lang="en-US" altLang="ja-JP" sz="2400" u="sng" spc="14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4.</a:t>
            </a:r>
            <a:r>
              <a:rPr lang="ja-JP" altLang="en-US" sz="2400" u="sng" spc="3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 </a:t>
            </a:r>
            <a:r>
              <a:rPr lang="en-US" altLang="ja-JP" sz="2400" u="sng" spc="125"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GND</a:t>
            </a:r>
            <a:r>
              <a:rPr lang="ja-JP" altLang="en-US" sz="2400" u="sng" spc="155"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の</a:t>
            </a:r>
            <a:r>
              <a:rPr lang="ja-JP" altLang="en-US" sz="2400" u="sng" spc="19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引</a:t>
            </a:r>
            <a:r>
              <a:rPr lang="ja-JP" altLang="en-US" sz="2400" u="sng" spc="145"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き</a:t>
            </a:r>
            <a:r>
              <a:rPr lang="ja-JP" altLang="en-US" sz="2400" u="sng" spc="19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回</a:t>
            </a:r>
            <a:r>
              <a:rPr lang="ja-JP" altLang="en-US" sz="2400" u="sng" spc="135"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し</a:t>
            </a:r>
            <a:r>
              <a:rPr lang="ja-JP" altLang="en-US" sz="2400" spc="130" dirty="0">
                <a:latin typeface="メイリオ" panose="020B0604030504040204" pitchFamily="50" charset="-128"/>
                <a:ea typeface="メイリオ" panose="020B0604030504040204" pitchFamily="50" charset="-128"/>
                <a:cs typeface="MS UI Gothic"/>
              </a:rPr>
              <a:t>を</a:t>
            </a:r>
            <a:r>
              <a:rPr lang="ja-JP" altLang="en-US" sz="2400" spc="170" dirty="0">
                <a:latin typeface="メイリオ" panose="020B0604030504040204" pitchFamily="50" charset="-128"/>
                <a:ea typeface="メイリオ" panose="020B0604030504040204" pitchFamily="50" charset="-128"/>
                <a:cs typeface="MS UI Gothic"/>
              </a:rPr>
              <a:t>参照</a:t>
            </a:r>
            <a:r>
              <a:rPr lang="ja-JP" altLang="en-US" sz="2400" spc="30" dirty="0">
                <a:latin typeface="メイリオ" panose="020B0604030504040204" pitchFamily="50" charset="-128"/>
                <a:ea typeface="メイリオ" panose="020B0604030504040204" pitchFamily="50" charset="-128"/>
                <a:cs typeface="MS UI Gothic"/>
              </a:rPr>
              <a:t>し</a:t>
            </a:r>
            <a:r>
              <a:rPr lang="ja-JP" altLang="en-US" sz="2400" spc="175" dirty="0">
                <a:latin typeface="メイリオ" panose="020B0604030504040204" pitchFamily="50" charset="-128"/>
                <a:ea typeface="メイリオ" panose="020B0604030504040204" pitchFamily="50" charset="-128"/>
                <a:cs typeface="MS UI Gothic"/>
              </a:rPr>
              <a:t>て</a:t>
            </a:r>
            <a:r>
              <a:rPr lang="ja-JP" altLang="en-US" sz="2400" spc="254" dirty="0">
                <a:latin typeface="メイリオ" panose="020B0604030504040204" pitchFamily="50" charset="-128"/>
                <a:ea typeface="メイリオ" panose="020B0604030504040204" pitchFamily="50" charset="-128"/>
                <a:cs typeface="MS UI Gothic"/>
              </a:rPr>
              <a:t>く</a:t>
            </a:r>
            <a:r>
              <a:rPr lang="ja-JP" altLang="en-US" sz="2400" spc="400" dirty="0">
                <a:latin typeface="メイリオ" panose="020B0604030504040204" pitchFamily="50" charset="-128"/>
                <a:ea typeface="メイリオ" panose="020B0604030504040204" pitchFamily="50" charset="-128"/>
                <a:cs typeface="MS UI Gothic"/>
              </a:rPr>
              <a:t>だ</a:t>
            </a:r>
            <a:r>
              <a:rPr lang="ja-JP" altLang="en-US" sz="2400" spc="350" dirty="0">
                <a:latin typeface="メイリオ" panose="020B0604030504040204" pitchFamily="50" charset="-128"/>
                <a:ea typeface="メイリオ" panose="020B0604030504040204" pitchFamily="50" charset="-128"/>
                <a:cs typeface="MS UI Gothic"/>
              </a:rPr>
              <a:t>さ</a:t>
            </a:r>
            <a:r>
              <a:rPr lang="ja-JP" altLang="en-US" sz="2400" spc="415" dirty="0">
                <a:latin typeface="メイリオ" panose="020B0604030504040204" pitchFamily="50" charset="-128"/>
                <a:ea typeface="メイリオ" panose="020B0604030504040204" pitchFamily="50" charset="-128"/>
                <a:cs typeface="MS UI Gothic"/>
              </a:rPr>
              <a:t>い</a:t>
            </a:r>
            <a:r>
              <a:rPr lang="ja-JP" altLang="en-US" sz="2400" spc="33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p:txBody>
      </p:sp>
      <p:sp>
        <p:nvSpPr>
          <p:cNvPr id="8" name="object 8"/>
          <p:cNvSpPr txBox="1">
            <a:spLocks noGrp="1"/>
          </p:cNvSpPr>
          <p:nvPr>
            <p:ph type="sldNum" sz="quarter" idx="7"/>
          </p:nvPr>
        </p:nvSpPr>
        <p:spPr>
          <a:xfrm>
            <a:off x="20655443" y="10033940"/>
            <a:ext cx="591077" cy="419346"/>
          </a:xfrm>
          <a:prstGeom prst="rect">
            <a:avLst/>
          </a:prstGeom>
        </p:spPr>
        <p:txBody>
          <a:bodyPr vert="horz" wrap="square" lIns="0" tIns="49530" rIns="0" bIns="0" rtlCol="0">
            <a:spAutoFit/>
          </a:bodyPr>
          <a:lstStyle/>
          <a:p>
            <a:pPr marL="25400">
              <a:spcBef>
                <a:spcPts val="390"/>
              </a:spcBef>
            </a:pPr>
            <a:r>
              <a:rPr sz="2400" spc="170" dirty="0"/>
              <a:t>34</a:t>
            </a:r>
          </a:p>
        </p:txBody>
      </p:sp>
      <p:grpSp>
        <p:nvGrpSpPr>
          <p:cNvPr id="14" name="グループ化 13">
            <a:extLst>
              <a:ext uri="{FF2B5EF4-FFF2-40B4-BE49-F238E27FC236}">
                <a16:creationId xmlns:a16="http://schemas.microsoft.com/office/drawing/2014/main" id="{052ED8C3-430A-433E-8959-A69B7FB9EE92}"/>
              </a:ext>
            </a:extLst>
          </p:cNvPr>
          <p:cNvGrpSpPr/>
          <p:nvPr/>
        </p:nvGrpSpPr>
        <p:grpSpPr>
          <a:xfrm>
            <a:off x="13086556" y="3746500"/>
            <a:ext cx="5130884" cy="1263296"/>
            <a:chOff x="2426103" y="6489700"/>
            <a:chExt cx="5801325" cy="1491896"/>
          </a:xfrm>
        </p:grpSpPr>
        <p:grpSp>
          <p:nvGrpSpPr>
            <p:cNvPr id="11" name="グループ化 10">
              <a:extLst>
                <a:ext uri="{FF2B5EF4-FFF2-40B4-BE49-F238E27FC236}">
                  <a16:creationId xmlns:a16="http://schemas.microsoft.com/office/drawing/2014/main" id="{D83E8246-DE70-4115-AABD-D850EF563E51}"/>
                </a:ext>
              </a:extLst>
            </p:cNvPr>
            <p:cNvGrpSpPr/>
            <p:nvPr/>
          </p:nvGrpSpPr>
          <p:grpSpPr>
            <a:xfrm>
              <a:off x="2426103" y="6489700"/>
              <a:ext cx="5801325" cy="958745"/>
              <a:chOff x="9873914" y="7708900"/>
              <a:chExt cx="5801325" cy="958745"/>
            </a:xfrm>
          </p:grpSpPr>
          <p:sp>
            <p:nvSpPr>
              <p:cNvPr id="5" name="object 5"/>
              <p:cNvSpPr/>
              <p:nvPr/>
            </p:nvSpPr>
            <p:spPr>
              <a:xfrm>
                <a:off x="9873914" y="7708900"/>
                <a:ext cx="5801325" cy="958745"/>
              </a:xfrm>
              <a:prstGeom prst="rect">
                <a:avLst/>
              </a:prstGeom>
              <a:blipFill>
                <a:blip r:embed="rId2" cstate="print"/>
                <a:stretch>
                  <a:fillRect/>
                </a:stretch>
              </a:blipFill>
            </p:spPr>
            <p:txBody>
              <a:bodyPr wrap="square" lIns="0" tIns="0" rIns="0" bIns="0" rtlCol="0"/>
              <a:lstStyle/>
              <a:p>
                <a:endParaRPr sz="2400" dirty="0"/>
              </a:p>
            </p:txBody>
          </p:sp>
          <p:sp>
            <p:nvSpPr>
              <p:cNvPr id="6" name="object 6"/>
              <p:cNvSpPr/>
              <p:nvPr/>
            </p:nvSpPr>
            <p:spPr>
              <a:xfrm>
                <a:off x="9873914" y="8242051"/>
                <a:ext cx="2334419" cy="425594"/>
              </a:xfrm>
              <a:custGeom>
                <a:avLst/>
                <a:gdLst/>
                <a:ahLst/>
                <a:cxnLst/>
                <a:rect l="l" t="t" r="r" b="b"/>
                <a:pathLst>
                  <a:path w="2178685" h="273685">
                    <a:moveTo>
                      <a:pt x="0" y="0"/>
                    </a:moveTo>
                    <a:lnTo>
                      <a:pt x="2178514" y="0"/>
                    </a:lnTo>
                    <a:lnTo>
                      <a:pt x="2178514" y="273114"/>
                    </a:lnTo>
                    <a:lnTo>
                      <a:pt x="0" y="273114"/>
                    </a:lnTo>
                    <a:lnTo>
                      <a:pt x="0" y="0"/>
                    </a:lnTo>
                    <a:close/>
                  </a:path>
                </a:pathLst>
              </a:custGeom>
              <a:ln w="19050">
                <a:solidFill>
                  <a:srgbClr val="EB0007"/>
                </a:solidFill>
              </a:ln>
            </p:spPr>
            <p:txBody>
              <a:bodyPr wrap="square" lIns="0" tIns="0" rIns="0" bIns="0" rtlCol="0"/>
              <a:lstStyle/>
              <a:p>
                <a:endParaRPr sz="2400" dirty="0"/>
              </a:p>
            </p:txBody>
          </p:sp>
        </p:grpSp>
        <p:sp>
          <p:nvSpPr>
            <p:cNvPr id="9" name="正方形/長方形 8">
              <a:extLst>
                <a:ext uri="{FF2B5EF4-FFF2-40B4-BE49-F238E27FC236}">
                  <a16:creationId xmlns:a16="http://schemas.microsoft.com/office/drawing/2014/main" id="{1E6FC84A-8E2A-4A3B-82D1-658D58E05BB6}"/>
                </a:ext>
              </a:extLst>
            </p:cNvPr>
            <p:cNvSpPr/>
            <p:nvPr/>
          </p:nvSpPr>
          <p:spPr>
            <a:xfrm>
              <a:off x="4552156" y="7519931"/>
              <a:ext cx="1180131" cy="461665"/>
            </a:xfrm>
            <a:prstGeom prst="rect">
              <a:avLst/>
            </a:prstGeom>
          </p:spPr>
          <p:txBody>
            <a:bodyPr wrap="none">
              <a:spAutoFit/>
            </a:bodyPr>
            <a:lstStyle/>
            <a:p>
              <a:r>
                <a:rPr lang="ja-JP" altLang="en-US" spc="90" dirty="0">
                  <a:latin typeface="MS UI Gothic"/>
                  <a:cs typeface="MS UI Gothic"/>
                </a:rPr>
                <a:t>図</a:t>
              </a:r>
              <a:r>
                <a:rPr lang="en-US" altLang="ja-JP" sz="2400" spc="90" dirty="0">
                  <a:latin typeface="メイリオ" panose="020B0604030504040204" pitchFamily="50" charset="-128"/>
                  <a:ea typeface="メイリオ" panose="020B0604030504040204" pitchFamily="50" charset="-128"/>
                  <a:cs typeface="MS UI Gothic"/>
                </a:rPr>
                <a:t>9-24</a:t>
              </a:r>
              <a:endParaRPr lang="ja-JP" altLang="en-US" sz="2400" dirty="0">
                <a:latin typeface="メイリオ" panose="020B0604030504040204" pitchFamily="50" charset="-128"/>
                <a:ea typeface="メイリオ" panose="020B0604030504040204" pitchFamily="50" charset="-128"/>
              </a:endParaRPr>
            </a:p>
          </p:txBody>
        </p:sp>
      </p:grpSp>
      <p:grpSp>
        <p:nvGrpSpPr>
          <p:cNvPr id="13" name="グループ化 12">
            <a:extLst>
              <a:ext uri="{FF2B5EF4-FFF2-40B4-BE49-F238E27FC236}">
                <a16:creationId xmlns:a16="http://schemas.microsoft.com/office/drawing/2014/main" id="{1DA1DE0C-C102-4DCA-B19E-2C9C466A7A2F}"/>
              </a:ext>
            </a:extLst>
          </p:cNvPr>
          <p:cNvGrpSpPr/>
          <p:nvPr/>
        </p:nvGrpSpPr>
        <p:grpSpPr>
          <a:xfrm>
            <a:off x="2875756" y="6337299"/>
            <a:ext cx="3505200" cy="3811227"/>
            <a:chOff x="9428956" y="6489700"/>
            <a:chExt cx="2957790" cy="3409282"/>
          </a:xfrm>
        </p:grpSpPr>
        <p:sp>
          <p:nvSpPr>
            <p:cNvPr id="7" name="object 7"/>
            <p:cNvSpPr/>
            <p:nvPr/>
          </p:nvSpPr>
          <p:spPr>
            <a:xfrm>
              <a:off x="9428956" y="6489700"/>
              <a:ext cx="2957790" cy="2957790"/>
            </a:xfrm>
            <a:prstGeom prst="rect">
              <a:avLst/>
            </a:prstGeom>
            <a:blipFill>
              <a:blip r:embed="rId3" cstate="print"/>
              <a:stretch>
                <a:fillRect/>
              </a:stretch>
            </a:blipFill>
          </p:spPr>
          <p:txBody>
            <a:bodyPr wrap="square" lIns="0" tIns="0" rIns="0" bIns="0" rtlCol="0"/>
            <a:lstStyle/>
            <a:p>
              <a:endParaRPr sz="2400" dirty="0"/>
            </a:p>
          </p:txBody>
        </p:sp>
        <p:sp>
          <p:nvSpPr>
            <p:cNvPr id="12" name="正方形/長方形 11">
              <a:extLst>
                <a:ext uri="{FF2B5EF4-FFF2-40B4-BE49-F238E27FC236}">
                  <a16:creationId xmlns:a16="http://schemas.microsoft.com/office/drawing/2014/main" id="{6315929C-90DD-45B2-970A-E88898102528}"/>
                </a:ext>
              </a:extLst>
            </p:cNvPr>
            <p:cNvSpPr/>
            <p:nvPr/>
          </p:nvSpPr>
          <p:spPr>
            <a:xfrm>
              <a:off x="10317785" y="9437317"/>
              <a:ext cx="1180131" cy="461665"/>
            </a:xfrm>
            <a:prstGeom prst="rect">
              <a:avLst/>
            </a:prstGeom>
          </p:spPr>
          <p:txBody>
            <a:bodyPr wrap="none">
              <a:spAutoFit/>
            </a:bodyPr>
            <a:lstStyle/>
            <a:p>
              <a:r>
                <a:rPr lang="ja-JP" altLang="en-US" spc="90" dirty="0">
                  <a:latin typeface="MS UI Gothic"/>
                  <a:cs typeface="MS UI Gothic"/>
                </a:rPr>
                <a:t>図</a:t>
              </a:r>
              <a:r>
                <a:rPr lang="en-US" altLang="ja-JP" sz="2400" spc="90" dirty="0">
                  <a:latin typeface="メイリオ" panose="020B0604030504040204" pitchFamily="50" charset="-128"/>
                  <a:ea typeface="メイリオ" panose="020B0604030504040204" pitchFamily="50" charset="-128"/>
                  <a:cs typeface="MS UI Gothic"/>
                </a:rPr>
                <a:t>9-25</a:t>
              </a:r>
              <a:endParaRPr lang="ja-JP" altLang="en-US" sz="2400" dirty="0">
                <a:latin typeface="メイリオ" panose="020B0604030504040204" pitchFamily="50" charset="-128"/>
                <a:ea typeface="メイリオ" panose="020B0604030504040204" pitchFamily="50" charset="-128"/>
              </a:endParaRPr>
            </a:p>
          </p:txBody>
        </p:sp>
      </p:grpSp>
      <p:sp>
        <p:nvSpPr>
          <p:cNvPr id="15" name="スライド番号プレースホルダー 4">
            <a:extLst>
              <a:ext uri="{FF2B5EF4-FFF2-40B4-BE49-F238E27FC236}">
                <a16:creationId xmlns:a16="http://schemas.microsoft.com/office/drawing/2014/main" id="{CE5EAD08-5686-419E-A328-40461B4D092A}"/>
              </a:ext>
            </a:extLst>
          </p:cNvPr>
          <p:cNvSpPr txBox="1">
            <a:spLocks/>
          </p:cNvSpPr>
          <p:nvPr/>
        </p:nvSpPr>
        <p:spPr>
          <a:xfrm>
            <a:off x="17810956" y="96733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65</a:t>
            </a:fld>
            <a:endParaRPr lang="en-US" altLang="ja-JP" sz="2400" spc="17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0397896" y="7225443"/>
            <a:ext cx="1403350" cy="382156"/>
          </a:xfrm>
          <a:prstGeom prst="rect">
            <a:avLst/>
          </a:prstGeom>
        </p:spPr>
        <p:txBody>
          <a:bodyPr vert="horz" wrap="square" lIns="0" tIns="12700" rIns="0" bIns="0" rtlCol="0">
            <a:spAutoFit/>
          </a:bodyPr>
          <a:lstStyle/>
          <a:p>
            <a:pPr marL="12700">
              <a:spcBef>
                <a:spcPts val="100"/>
              </a:spcBef>
            </a:pPr>
            <a:r>
              <a:rPr sz="2400" spc="90" dirty="0">
                <a:latin typeface="メイリオ" panose="020B0604030504040204" pitchFamily="50" charset="-128"/>
                <a:ea typeface="メイリオ" panose="020B0604030504040204" pitchFamily="50" charset="-128"/>
                <a:cs typeface="MS UI Gothic"/>
              </a:rPr>
              <a:t>図9-27</a:t>
            </a:r>
            <a:endParaRPr sz="2400" dirty="0">
              <a:latin typeface="メイリオ" panose="020B0604030504040204" pitchFamily="50" charset="-128"/>
              <a:ea typeface="メイリオ" panose="020B0604030504040204" pitchFamily="50" charset="-128"/>
              <a:cs typeface="MS UI Gothic"/>
            </a:endParaRPr>
          </a:p>
        </p:txBody>
      </p:sp>
      <p:sp>
        <p:nvSpPr>
          <p:cNvPr id="6" name="object 6"/>
          <p:cNvSpPr/>
          <p:nvPr/>
        </p:nvSpPr>
        <p:spPr>
          <a:xfrm>
            <a:off x="8133556" y="4853125"/>
            <a:ext cx="5846923" cy="2181308"/>
          </a:xfrm>
          <a:prstGeom prst="rect">
            <a:avLst/>
          </a:prstGeom>
          <a:blipFill>
            <a:blip r:embed="rId2" cstate="print"/>
            <a:stretch>
              <a:fillRect/>
            </a:stretch>
          </a:blipFill>
        </p:spPr>
        <p:txBody>
          <a:bodyPr wrap="square" lIns="0" tIns="0" rIns="0" bIns="0" rtlCol="0"/>
          <a:lstStyle/>
          <a:p>
            <a:endParaRPr dirty="0"/>
          </a:p>
        </p:txBody>
      </p:sp>
      <p:sp>
        <p:nvSpPr>
          <p:cNvPr id="7" name="object 7"/>
          <p:cNvSpPr txBox="1"/>
          <p:nvPr/>
        </p:nvSpPr>
        <p:spPr>
          <a:xfrm>
            <a:off x="8290014" y="7761120"/>
            <a:ext cx="10587742" cy="1418978"/>
          </a:xfrm>
          <a:prstGeom prst="rect">
            <a:avLst/>
          </a:prstGeom>
          <a:solidFill>
            <a:srgbClr val="FBD0A7"/>
          </a:solidFill>
        </p:spPr>
        <p:txBody>
          <a:bodyPr vert="horz" wrap="square" lIns="0" tIns="43815" rIns="0" bIns="0" rtlCol="0">
            <a:spAutoFit/>
          </a:bodyPr>
          <a:lstStyle/>
          <a:p>
            <a:pPr marL="58419">
              <a:spcBef>
                <a:spcPts val="345"/>
              </a:spcBef>
            </a:pPr>
            <a:r>
              <a:rPr sz="3200" spc="190" dirty="0">
                <a:latin typeface="MS UI Gothic"/>
                <a:cs typeface="MS UI Gothic"/>
              </a:rPr>
              <a:t>【</a:t>
            </a:r>
            <a:r>
              <a:rPr sz="3200" spc="380" dirty="0">
                <a:latin typeface="MS UI Gothic"/>
                <a:cs typeface="MS UI Gothic"/>
              </a:rPr>
              <a:t>注意</a:t>
            </a:r>
            <a:r>
              <a:rPr sz="3200" spc="190" dirty="0">
                <a:latin typeface="MS UI Gothic"/>
                <a:cs typeface="MS UI Gothic"/>
              </a:rPr>
              <a:t>】</a:t>
            </a:r>
            <a:r>
              <a:rPr sz="2200" spc="90" dirty="0">
                <a:latin typeface="MS UI Gothic"/>
                <a:cs typeface="MS UI Gothic"/>
              </a:rPr>
              <a:t>freeroute.jar</a:t>
            </a:r>
            <a:r>
              <a:rPr sz="2200" spc="30" dirty="0">
                <a:latin typeface="MS UI Gothic"/>
                <a:cs typeface="MS UI Gothic"/>
              </a:rPr>
              <a:t> </a:t>
            </a:r>
            <a:r>
              <a:rPr sz="2200" spc="200" dirty="0">
                <a:latin typeface="MS UI Gothic"/>
                <a:cs typeface="MS UI Gothic"/>
              </a:rPr>
              <a:t>は</a:t>
            </a:r>
            <a:r>
              <a:rPr sz="2200" spc="114" dirty="0">
                <a:solidFill>
                  <a:srgbClr val="FF0000"/>
                </a:solidFill>
                <a:latin typeface="MS UI Gothic"/>
                <a:cs typeface="MS UI Gothic"/>
              </a:rPr>
              <a:t>2</a:t>
            </a:r>
            <a:r>
              <a:rPr sz="2200" spc="145" dirty="0">
                <a:solidFill>
                  <a:srgbClr val="FF0000"/>
                </a:solidFill>
                <a:latin typeface="MS UI Gothic"/>
                <a:cs typeface="MS UI Gothic"/>
              </a:rPr>
              <a:t>バ</a:t>
            </a:r>
            <a:r>
              <a:rPr sz="2200" spc="204" dirty="0">
                <a:solidFill>
                  <a:srgbClr val="FF0000"/>
                </a:solidFill>
                <a:latin typeface="MS UI Gothic"/>
                <a:cs typeface="MS UI Gothic"/>
              </a:rPr>
              <a:t>イト</a:t>
            </a:r>
            <a:r>
              <a:rPr sz="2200" spc="290" dirty="0">
                <a:solidFill>
                  <a:srgbClr val="FF0000"/>
                </a:solidFill>
                <a:latin typeface="MS UI Gothic"/>
                <a:cs typeface="MS UI Gothic"/>
              </a:rPr>
              <a:t>文字</a:t>
            </a:r>
            <a:r>
              <a:rPr sz="2200" spc="215" dirty="0">
                <a:latin typeface="MS UI Gothic"/>
                <a:cs typeface="MS UI Gothic"/>
              </a:rPr>
              <a:t>を</a:t>
            </a:r>
            <a:r>
              <a:rPr sz="2200" spc="290" dirty="0">
                <a:latin typeface="MS UI Gothic"/>
                <a:cs typeface="MS UI Gothic"/>
              </a:rPr>
              <a:t>扱</a:t>
            </a:r>
            <a:r>
              <a:rPr sz="2200" spc="170" dirty="0">
                <a:latin typeface="MS UI Gothic"/>
                <a:cs typeface="MS UI Gothic"/>
              </a:rPr>
              <a:t>う</a:t>
            </a:r>
            <a:r>
              <a:rPr sz="2200" spc="200" dirty="0">
                <a:latin typeface="MS UI Gothic"/>
                <a:cs typeface="MS UI Gothic"/>
              </a:rPr>
              <a:t>こ</a:t>
            </a:r>
            <a:r>
              <a:rPr sz="2200" spc="180" dirty="0">
                <a:latin typeface="MS UI Gothic"/>
                <a:cs typeface="MS UI Gothic"/>
              </a:rPr>
              <a:t>と</a:t>
            </a:r>
            <a:r>
              <a:rPr sz="2200" spc="240" dirty="0">
                <a:latin typeface="MS UI Gothic"/>
                <a:cs typeface="MS UI Gothic"/>
              </a:rPr>
              <a:t>が</a:t>
            </a:r>
            <a:r>
              <a:rPr sz="2200" spc="235" dirty="0">
                <a:latin typeface="MS UI Gothic"/>
                <a:cs typeface="MS UI Gothic"/>
              </a:rPr>
              <a:t>で</a:t>
            </a:r>
            <a:r>
              <a:rPr sz="2200" spc="215" dirty="0">
                <a:latin typeface="MS UI Gothic"/>
                <a:cs typeface="MS UI Gothic"/>
              </a:rPr>
              <a:t>き</a:t>
            </a:r>
            <a:r>
              <a:rPr sz="2200" spc="245" dirty="0">
                <a:latin typeface="MS UI Gothic"/>
                <a:cs typeface="MS UI Gothic"/>
              </a:rPr>
              <a:t>な</a:t>
            </a:r>
            <a:r>
              <a:rPr sz="2200" spc="235" dirty="0">
                <a:latin typeface="MS UI Gothic"/>
                <a:cs typeface="MS UI Gothic"/>
              </a:rPr>
              <a:t>い</a:t>
            </a:r>
            <a:r>
              <a:rPr sz="2200" spc="225" dirty="0">
                <a:latin typeface="MS UI Gothic"/>
                <a:cs typeface="MS UI Gothic"/>
              </a:rPr>
              <a:t>た</a:t>
            </a:r>
            <a:r>
              <a:rPr sz="2200" spc="235" dirty="0">
                <a:latin typeface="MS UI Gothic"/>
                <a:cs typeface="MS UI Gothic"/>
              </a:rPr>
              <a:t>め</a:t>
            </a:r>
            <a:endParaRPr sz="2200" dirty="0">
              <a:latin typeface="MS UI Gothic"/>
              <a:cs typeface="MS UI Gothic"/>
            </a:endParaRPr>
          </a:p>
          <a:p>
            <a:pPr marL="604520" indent="-177800">
              <a:spcBef>
                <a:spcPts val="919"/>
              </a:spcBef>
              <a:buChar char="•"/>
              <a:tabLst>
                <a:tab pos="604520" algn="l"/>
              </a:tabLst>
            </a:pPr>
            <a:r>
              <a:rPr sz="2200" spc="250" dirty="0">
                <a:latin typeface="MS UI Gothic"/>
                <a:cs typeface="MS UI Gothic"/>
              </a:rPr>
              <a:t>DSN</a:t>
            </a:r>
            <a:r>
              <a:rPr sz="2200" spc="265" dirty="0">
                <a:latin typeface="MS UI Gothic"/>
                <a:cs typeface="MS UI Gothic"/>
              </a:rPr>
              <a:t>フ</a:t>
            </a:r>
            <a:r>
              <a:rPr sz="2200" spc="229" dirty="0">
                <a:latin typeface="MS UI Gothic"/>
                <a:cs typeface="MS UI Gothic"/>
              </a:rPr>
              <a:t>ァ</a:t>
            </a:r>
            <a:r>
              <a:rPr sz="2200" spc="225" dirty="0">
                <a:latin typeface="MS UI Gothic"/>
                <a:cs typeface="MS UI Gothic"/>
              </a:rPr>
              <a:t>イルのパ</a:t>
            </a:r>
            <a:r>
              <a:rPr sz="2200" spc="210" dirty="0">
                <a:latin typeface="MS UI Gothic"/>
                <a:cs typeface="MS UI Gothic"/>
              </a:rPr>
              <a:t>ス</a:t>
            </a:r>
            <a:r>
              <a:rPr sz="2200" spc="215" dirty="0">
                <a:latin typeface="MS UI Gothic"/>
                <a:cs typeface="MS UI Gothic"/>
              </a:rPr>
              <a:t>に</a:t>
            </a:r>
            <a:r>
              <a:rPr sz="2200" spc="135" dirty="0">
                <a:latin typeface="MS UI Gothic"/>
                <a:cs typeface="MS UI Gothic"/>
              </a:rPr>
              <a:t>2</a:t>
            </a:r>
            <a:r>
              <a:rPr sz="2200" spc="180" dirty="0">
                <a:latin typeface="MS UI Gothic"/>
                <a:cs typeface="MS UI Gothic"/>
              </a:rPr>
              <a:t>バ</a:t>
            </a:r>
            <a:r>
              <a:rPr sz="2200" spc="130" dirty="0">
                <a:latin typeface="MS UI Gothic"/>
                <a:cs typeface="MS UI Gothic"/>
              </a:rPr>
              <a:t>イ</a:t>
            </a:r>
            <a:r>
              <a:rPr sz="2200" spc="125" dirty="0">
                <a:latin typeface="MS UI Gothic"/>
                <a:cs typeface="MS UI Gothic"/>
              </a:rPr>
              <a:t>ト</a:t>
            </a:r>
            <a:r>
              <a:rPr sz="2200" spc="180" dirty="0">
                <a:latin typeface="MS UI Gothic"/>
                <a:cs typeface="MS UI Gothic"/>
              </a:rPr>
              <a:t>文字</a:t>
            </a:r>
            <a:r>
              <a:rPr sz="2200" spc="150" dirty="0">
                <a:latin typeface="MS UI Gothic"/>
                <a:cs typeface="MS UI Gothic"/>
              </a:rPr>
              <a:t>が</a:t>
            </a:r>
            <a:r>
              <a:rPr sz="2200" spc="180" dirty="0">
                <a:latin typeface="MS UI Gothic"/>
                <a:cs typeface="MS UI Gothic"/>
              </a:rPr>
              <a:t>含</a:t>
            </a:r>
            <a:r>
              <a:rPr sz="2200" spc="135" dirty="0">
                <a:latin typeface="MS UI Gothic"/>
                <a:cs typeface="MS UI Gothic"/>
              </a:rPr>
              <a:t>ま</a:t>
            </a:r>
            <a:r>
              <a:rPr sz="2200" spc="100" dirty="0">
                <a:latin typeface="MS UI Gothic"/>
                <a:cs typeface="MS UI Gothic"/>
              </a:rPr>
              <a:t>れ</a:t>
            </a:r>
            <a:r>
              <a:rPr sz="2200" spc="300" dirty="0">
                <a:latin typeface="MS UI Gothic"/>
                <a:cs typeface="MS UI Gothic"/>
              </a:rPr>
              <a:t>て</a:t>
            </a:r>
            <a:r>
              <a:rPr sz="2200" spc="310" dirty="0">
                <a:latin typeface="MS UI Gothic"/>
                <a:cs typeface="MS UI Gothic"/>
              </a:rPr>
              <a:t>い</a:t>
            </a:r>
            <a:r>
              <a:rPr sz="2200" spc="290" dirty="0">
                <a:latin typeface="MS UI Gothic"/>
                <a:cs typeface="MS UI Gothic"/>
              </a:rPr>
              <a:t>る</a:t>
            </a:r>
            <a:r>
              <a:rPr sz="2200" spc="240" dirty="0">
                <a:latin typeface="MS UI Gothic"/>
                <a:cs typeface="MS UI Gothic"/>
              </a:rPr>
              <a:t>とエ</a:t>
            </a:r>
            <a:r>
              <a:rPr sz="2200" spc="200" dirty="0">
                <a:latin typeface="MS UI Gothic"/>
                <a:cs typeface="MS UI Gothic"/>
              </a:rPr>
              <a:t>ラ</a:t>
            </a:r>
            <a:r>
              <a:rPr sz="2200" spc="235" dirty="0">
                <a:latin typeface="MS UI Gothic"/>
                <a:cs typeface="MS UI Gothic"/>
              </a:rPr>
              <a:t>ー</a:t>
            </a:r>
            <a:r>
              <a:rPr sz="2200" spc="220" dirty="0">
                <a:latin typeface="MS UI Gothic"/>
                <a:cs typeface="MS UI Gothic"/>
              </a:rPr>
              <a:t>を</a:t>
            </a:r>
            <a:r>
              <a:rPr sz="2200" spc="290" dirty="0">
                <a:latin typeface="MS UI Gothic"/>
                <a:cs typeface="MS UI Gothic"/>
              </a:rPr>
              <a:t>出</a:t>
            </a:r>
            <a:r>
              <a:rPr sz="2200" spc="114" dirty="0">
                <a:latin typeface="MS UI Gothic"/>
                <a:cs typeface="MS UI Gothic"/>
              </a:rPr>
              <a:t>し</a:t>
            </a:r>
            <a:r>
              <a:rPr sz="2200" spc="245" dirty="0">
                <a:latin typeface="MS UI Gothic"/>
                <a:cs typeface="MS UI Gothic"/>
              </a:rPr>
              <a:t>て</a:t>
            </a:r>
            <a:r>
              <a:rPr sz="2200" spc="315" dirty="0">
                <a:latin typeface="MS UI Gothic"/>
                <a:cs typeface="MS UI Gothic"/>
              </a:rPr>
              <a:t>止</a:t>
            </a:r>
            <a:r>
              <a:rPr sz="2200" spc="235" dirty="0">
                <a:latin typeface="MS UI Gothic"/>
                <a:cs typeface="MS UI Gothic"/>
              </a:rPr>
              <a:t>ま</a:t>
            </a:r>
            <a:r>
              <a:rPr sz="2200" spc="195" dirty="0">
                <a:latin typeface="MS UI Gothic"/>
                <a:cs typeface="MS UI Gothic"/>
              </a:rPr>
              <a:t>り</a:t>
            </a:r>
            <a:r>
              <a:rPr sz="2200" spc="235" dirty="0">
                <a:latin typeface="MS UI Gothic"/>
                <a:cs typeface="MS UI Gothic"/>
              </a:rPr>
              <a:t>ま</a:t>
            </a:r>
            <a:r>
              <a:rPr sz="2200" spc="70" dirty="0">
                <a:latin typeface="MS UI Gothic"/>
                <a:cs typeface="MS UI Gothic"/>
              </a:rPr>
              <a:t>す</a:t>
            </a:r>
            <a:r>
              <a:rPr sz="2200" spc="385" dirty="0">
                <a:latin typeface="MS UI Gothic"/>
                <a:cs typeface="MS UI Gothic"/>
              </a:rPr>
              <a:t>。</a:t>
            </a:r>
            <a:endParaRPr sz="2200" dirty="0">
              <a:latin typeface="MS UI Gothic"/>
              <a:cs typeface="MS UI Gothic"/>
            </a:endParaRPr>
          </a:p>
          <a:p>
            <a:pPr marL="604520" indent="-177800">
              <a:spcBef>
                <a:spcPts val="720"/>
              </a:spcBef>
              <a:buChar char="•"/>
              <a:tabLst>
                <a:tab pos="604520" algn="l"/>
              </a:tabLst>
            </a:pPr>
            <a:r>
              <a:rPr sz="2200" spc="145" dirty="0">
                <a:latin typeface="MS UI Gothic"/>
                <a:cs typeface="MS UI Gothic"/>
              </a:rPr>
              <a:t>部品</a:t>
            </a:r>
            <a:r>
              <a:rPr sz="2200" spc="120" dirty="0">
                <a:latin typeface="MS UI Gothic"/>
                <a:cs typeface="MS UI Gothic"/>
              </a:rPr>
              <a:t>の</a:t>
            </a:r>
            <a:r>
              <a:rPr sz="2200" spc="145" dirty="0">
                <a:latin typeface="MS UI Gothic"/>
                <a:cs typeface="MS UI Gothic"/>
              </a:rPr>
              <a:t>値</a:t>
            </a:r>
            <a:r>
              <a:rPr sz="2200" spc="55" dirty="0">
                <a:latin typeface="MS UI Gothic"/>
                <a:cs typeface="MS UI Gothic"/>
              </a:rPr>
              <a:t>(value)</a:t>
            </a:r>
            <a:r>
              <a:rPr sz="2200" spc="114" dirty="0">
                <a:latin typeface="MS UI Gothic"/>
                <a:cs typeface="MS UI Gothic"/>
              </a:rPr>
              <a:t>に</a:t>
            </a:r>
            <a:r>
              <a:rPr sz="2200" spc="145" dirty="0">
                <a:latin typeface="MS UI Gothic"/>
                <a:cs typeface="MS UI Gothic"/>
              </a:rPr>
              <a:t>μ</a:t>
            </a:r>
            <a:r>
              <a:rPr sz="2200" spc="125" dirty="0">
                <a:latin typeface="MS UI Gothic"/>
                <a:cs typeface="MS UI Gothic"/>
              </a:rPr>
              <a:t>な</a:t>
            </a:r>
            <a:r>
              <a:rPr sz="2200" spc="55" dirty="0">
                <a:latin typeface="MS UI Gothic"/>
                <a:cs typeface="MS UI Gothic"/>
              </a:rPr>
              <a:t>ど</a:t>
            </a:r>
            <a:r>
              <a:rPr sz="2200" spc="210" dirty="0">
                <a:latin typeface="MS UI Gothic"/>
                <a:cs typeface="MS UI Gothic"/>
              </a:rPr>
              <a:t>の</a:t>
            </a:r>
            <a:r>
              <a:rPr sz="2200" spc="125" dirty="0">
                <a:latin typeface="MS UI Gothic"/>
                <a:cs typeface="MS UI Gothic"/>
              </a:rPr>
              <a:t>2</a:t>
            </a:r>
            <a:r>
              <a:rPr sz="2200" spc="165" dirty="0">
                <a:latin typeface="MS UI Gothic"/>
                <a:cs typeface="MS UI Gothic"/>
              </a:rPr>
              <a:t>バ</a:t>
            </a:r>
            <a:r>
              <a:rPr sz="2200" spc="130" dirty="0">
                <a:latin typeface="MS UI Gothic"/>
                <a:cs typeface="MS UI Gothic"/>
              </a:rPr>
              <a:t>イ</a:t>
            </a:r>
            <a:r>
              <a:rPr sz="2200" spc="125" dirty="0">
                <a:latin typeface="MS UI Gothic"/>
                <a:cs typeface="MS UI Gothic"/>
              </a:rPr>
              <a:t>ト</a:t>
            </a:r>
            <a:r>
              <a:rPr sz="2200" spc="180" dirty="0">
                <a:latin typeface="MS UI Gothic"/>
                <a:cs typeface="MS UI Gothic"/>
              </a:rPr>
              <a:t>文字</a:t>
            </a:r>
            <a:r>
              <a:rPr sz="2200" spc="150" dirty="0">
                <a:latin typeface="MS UI Gothic"/>
                <a:cs typeface="MS UI Gothic"/>
              </a:rPr>
              <a:t>が</a:t>
            </a:r>
            <a:r>
              <a:rPr sz="2200" spc="180" dirty="0">
                <a:latin typeface="MS UI Gothic"/>
                <a:cs typeface="MS UI Gothic"/>
              </a:rPr>
              <a:t>含</a:t>
            </a:r>
            <a:r>
              <a:rPr sz="2200" spc="135" dirty="0">
                <a:latin typeface="MS UI Gothic"/>
                <a:cs typeface="MS UI Gothic"/>
              </a:rPr>
              <a:t>ま</a:t>
            </a:r>
            <a:r>
              <a:rPr sz="2200" spc="100" dirty="0">
                <a:latin typeface="MS UI Gothic"/>
                <a:cs typeface="MS UI Gothic"/>
              </a:rPr>
              <a:t>れ</a:t>
            </a:r>
            <a:r>
              <a:rPr sz="2200" spc="300" dirty="0">
                <a:latin typeface="MS UI Gothic"/>
                <a:cs typeface="MS UI Gothic"/>
              </a:rPr>
              <a:t>て</a:t>
            </a:r>
            <a:r>
              <a:rPr sz="2200" spc="310" dirty="0">
                <a:latin typeface="MS UI Gothic"/>
                <a:cs typeface="MS UI Gothic"/>
              </a:rPr>
              <a:t>い</a:t>
            </a:r>
            <a:r>
              <a:rPr sz="2200" spc="290" dirty="0">
                <a:latin typeface="MS UI Gothic"/>
                <a:cs typeface="MS UI Gothic"/>
              </a:rPr>
              <a:t>る</a:t>
            </a:r>
            <a:r>
              <a:rPr sz="2200" spc="240" dirty="0">
                <a:latin typeface="MS UI Gothic"/>
                <a:cs typeface="MS UI Gothic"/>
              </a:rPr>
              <a:t>とエ</a:t>
            </a:r>
            <a:r>
              <a:rPr sz="2200" spc="200" dirty="0">
                <a:latin typeface="MS UI Gothic"/>
                <a:cs typeface="MS UI Gothic"/>
              </a:rPr>
              <a:t>ラ</a:t>
            </a:r>
            <a:r>
              <a:rPr sz="2200" spc="235" dirty="0">
                <a:latin typeface="MS UI Gothic"/>
                <a:cs typeface="MS UI Gothic"/>
              </a:rPr>
              <a:t>ー</a:t>
            </a:r>
            <a:r>
              <a:rPr sz="2200" spc="220" dirty="0">
                <a:latin typeface="MS UI Gothic"/>
                <a:cs typeface="MS UI Gothic"/>
              </a:rPr>
              <a:t>を</a:t>
            </a:r>
            <a:r>
              <a:rPr sz="2200" spc="290" dirty="0">
                <a:latin typeface="MS UI Gothic"/>
                <a:cs typeface="MS UI Gothic"/>
              </a:rPr>
              <a:t>出</a:t>
            </a:r>
            <a:r>
              <a:rPr sz="2200" spc="114" dirty="0">
                <a:latin typeface="MS UI Gothic"/>
                <a:cs typeface="MS UI Gothic"/>
              </a:rPr>
              <a:t>し</a:t>
            </a:r>
            <a:r>
              <a:rPr sz="2200" spc="245" dirty="0">
                <a:latin typeface="MS UI Gothic"/>
                <a:cs typeface="MS UI Gothic"/>
              </a:rPr>
              <a:t>て</a:t>
            </a:r>
            <a:r>
              <a:rPr sz="2200" spc="315" dirty="0">
                <a:latin typeface="MS UI Gothic"/>
                <a:cs typeface="MS UI Gothic"/>
              </a:rPr>
              <a:t>止</a:t>
            </a:r>
            <a:r>
              <a:rPr sz="2200" spc="235" dirty="0">
                <a:latin typeface="MS UI Gothic"/>
                <a:cs typeface="MS UI Gothic"/>
              </a:rPr>
              <a:t>ま</a:t>
            </a:r>
            <a:r>
              <a:rPr sz="2200" spc="195" dirty="0">
                <a:latin typeface="MS UI Gothic"/>
                <a:cs typeface="MS UI Gothic"/>
              </a:rPr>
              <a:t>り</a:t>
            </a:r>
            <a:r>
              <a:rPr sz="2200" spc="235" dirty="0">
                <a:latin typeface="MS UI Gothic"/>
                <a:cs typeface="MS UI Gothic"/>
              </a:rPr>
              <a:t>ま</a:t>
            </a:r>
            <a:r>
              <a:rPr sz="2200" spc="70" dirty="0">
                <a:latin typeface="MS UI Gothic"/>
                <a:cs typeface="MS UI Gothic"/>
              </a:rPr>
              <a:t>す</a:t>
            </a:r>
            <a:r>
              <a:rPr spc="385" dirty="0">
                <a:latin typeface="MS UI Gothic"/>
                <a:cs typeface="MS UI Gothic"/>
              </a:rPr>
              <a:t>。</a:t>
            </a:r>
            <a:endParaRPr dirty="0">
              <a:latin typeface="MS UI Gothic"/>
              <a:cs typeface="MS UI Gothic"/>
            </a:endParaRPr>
          </a:p>
        </p:txBody>
      </p:sp>
      <p:sp>
        <p:nvSpPr>
          <p:cNvPr id="8" name="object 8"/>
          <p:cNvSpPr txBox="1">
            <a:spLocks noGrp="1"/>
          </p:cNvSpPr>
          <p:nvPr>
            <p:ph type="sldNum" sz="quarter" idx="7"/>
          </p:nvPr>
        </p:nvSpPr>
        <p:spPr>
          <a:xfrm>
            <a:off x="7575022" y="9403005"/>
            <a:ext cx="591077" cy="219291"/>
          </a:xfrm>
          <a:prstGeom prst="rect">
            <a:avLst/>
          </a:prstGeom>
        </p:spPr>
        <p:txBody>
          <a:bodyPr vert="horz" wrap="square" lIns="0" tIns="49530" rIns="0" bIns="0" rtlCol="0">
            <a:spAutoFit/>
          </a:bodyPr>
          <a:lstStyle/>
          <a:p>
            <a:pPr marL="25400">
              <a:spcBef>
                <a:spcPts val="390"/>
              </a:spcBef>
            </a:pPr>
            <a:r>
              <a:rPr spc="170" dirty="0"/>
              <a:t>35</a:t>
            </a:r>
          </a:p>
        </p:txBody>
      </p:sp>
      <p:sp>
        <p:nvSpPr>
          <p:cNvPr id="9" name="object 4">
            <a:extLst>
              <a:ext uri="{FF2B5EF4-FFF2-40B4-BE49-F238E27FC236}">
                <a16:creationId xmlns:a16="http://schemas.microsoft.com/office/drawing/2014/main" id="{63C06820-7753-4329-B582-B8F5B00BDDB6}"/>
              </a:ext>
            </a:extLst>
          </p:cNvPr>
          <p:cNvSpPr txBox="1"/>
          <p:nvPr/>
        </p:nvSpPr>
        <p:spPr>
          <a:xfrm>
            <a:off x="1287324" y="544204"/>
            <a:ext cx="15773400" cy="3715376"/>
          </a:xfrm>
          <a:prstGeom prst="rect">
            <a:avLst/>
          </a:prstGeom>
        </p:spPr>
        <p:txBody>
          <a:bodyPr vert="horz" wrap="square" lIns="0" tIns="12700" rIns="0" bIns="0" rtlCol="0">
            <a:spAutoFit/>
          </a:bodyPr>
          <a:lstStyle/>
          <a:p>
            <a:pPr marL="12700">
              <a:spcBef>
                <a:spcPts val="1050"/>
              </a:spcBef>
            </a:pPr>
            <a:r>
              <a:rPr sz="2400" spc="160" dirty="0">
                <a:latin typeface="メイリオ" panose="020B0604030504040204" pitchFamily="50" charset="-128"/>
                <a:ea typeface="メイリオ" panose="020B0604030504040204" pitchFamily="50" charset="-128"/>
                <a:cs typeface="Microsoft JhengHei"/>
              </a:rPr>
              <a:t>9.12.2.</a:t>
            </a:r>
            <a:r>
              <a:rPr sz="2400" dirty="0">
                <a:latin typeface="メイリオ" panose="020B0604030504040204" pitchFamily="50" charset="-128"/>
                <a:ea typeface="メイリオ" panose="020B0604030504040204" pitchFamily="50" charset="-128"/>
                <a:cs typeface="Microsoft JhengHei"/>
              </a:rPr>
              <a:t>オー</a:t>
            </a:r>
            <a:r>
              <a:rPr sz="2400" spc="-35" dirty="0">
                <a:latin typeface="メイリオ" panose="020B0604030504040204" pitchFamily="50" charset="-128"/>
                <a:ea typeface="メイリオ" panose="020B0604030504040204" pitchFamily="50" charset="-128"/>
                <a:cs typeface="Microsoft JhengHei"/>
              </a:rPr>
              <a:t>ト</a:t>
            </a:r>
            <a:r>
              <a:rPr sz="2400" dirty="0">
                <a:latin typeface="メイリオ" panose="020B0604030504040204" pitchFamily="50" charset="-128"/>
                <a:ea typeface="メイリオ" panose="020B0604030504040204" pitchFamily="50" charset="-128"/>
                <a:cs typeface="Microsoft JhengHei"/>
              </a:rPr>
              <a:t>ルータの実行</a:t>
            </a:r>
          </a:p>
          <a:p>
            <a:pPr marL="1171575" marR="5080" indent="-457200">
              <a:lnSpc>
                <a:spcPct val="130000"/>
              </a:lnSpc>
            </a:pPr>
            <a:r>
              <a:rPr lang="ja-JP" altLang="en-US" sz="2400" dirty="0">
                <a:latin typeface="メイリオ" panose="020B0604030504040204" pitchFamily="50" charset="-128"/>
                <a:ea typeface="メイリオ" panose="020B0604030504040204" pitchFamily="50" charset="-128"/>
                <a:cs typeface="MS UI Gothic"/>
              </a:rPr>
              <a:t>①</a:t>
            </a:r>
            <a:r>
              <a:rPr lang="ja-JP" altLang="en-US" sz="2400" spc="-114" dirty="0">
                <a:latin typeface="メイリオ" panose="020B0604030504040204" pitchFamily="50" charset="-128"/>
                <a:ea typeface="メイリオ" panose="020B0604030504040204" pitchFamily="50" charset="-128"/>
                <a:cs typeface="MS UI Gothic"/>
              </a:rPr>
              <a:t> </a:t>
            </a:r>
            <a:r>
              <a:rPr lang="ja-JP" altLang="en-US" sz="2400" spc="355" dirty="0">
                <a:latin typeface="メイリオ" panose="020B0604030504040204" pitchFamily="50" charset="-128"/>
                <a:ea typeface="メイリオ" panose="020B0604030504040204" pitchFamily="50" charset="-128"/>
                <a:cs typeface="MS UI Gothic"/>
              </a:rPr>
              <a:t>メ</a:t>
            </a:r>
            <a:r>
              <a:rPr lang="ja-JP" altLang="en-US" sz="2400" spc="295" dirty="0">
                <a:latin typeface="メイリオ" panose="020B0604030504040204" pitchFamily="50" charset="-128"/>
                <a:ea typeface="メイリオ" panose="020B0604030504040204" pitchFamily="50" charset="-128"/>
                <a:cs typeface="MS UI Gothic"/>
              </a:rPr>
              <a:t>ニ</a:t>
            </a:r>
            <a:r>
              <a:rPr lang="ja-JP" altLang="en-US" sz="2400" spc="395" dirty="0">
                <a:latin typeface="メイリオ" panose="020B0604030504040204" pitchFamily="50" charset="-128"/>
                <a:ea typeface="メイリオ" panose="020B0604030504040204" pitchFamily="50" charset="-128"/>
                <a:cs typeface="MS UI Gothic"/>
              </a:rPr>
              <a:t>ュ</a:t>
            </a:r>
            <a:r>
              <a:rPr lang="ja-JP" altLang="en-US" sz="2400" spc="215" dirty="0">
                <a:latin typeface="メイリオ" panose="020B0604030504040204" pitchFamily="50" charset="-128"/>
                <a:ea typeface="メイリオ" panose="020B0604030504040204" pitchFamily="50" charset="-128"/>
                <a:cs typeface="MS UI Gothic"/>
              </a:rPr>
              <a:t>ー</a:t>
            </a:r>
            <a:r>
              <a:rPr lang="ja-JP" altLang="en-US" sz="2400" spc="135" dirty="0">
                <a:latin typeface="メイリオ" panose="020B0604030504040204" pitchFamily="50" charset="-128"/>
                <a:ea typeface="メイリオ" panose="020B0604030504040204" pitchFamily="50" charset="-128"/>
                <a:cs typeface="MS UI Gothic"/>
              </a:rPr>
              <a:t>バ</a:t>
            </a:r>
            <a:r>
              <a:rPr lang="ja-JP" altLang="en-US" sz="2400" spc="215" dirty="0">
                <a:latin typeface="メイリオ" panose="020B0604030504040204" pitchFamily="50" charset="-128"/>
                <a:ea typeface="メイリオ" panose="020B0604030504040204" pitchFamily="50" charset="-128"/>
                <a:cs typeface="MS UI Gothic"/>
              </a:rPr>
              <a:t>ー</a:t>
            </a:r>
            <a:r>
              <a:rPr lang="ja-JP" altLang="en-US" sz="2400" spc="580" dirty="0">
                <a:latin typeface="メイリオ" panose="020B0604030504040204" pitchFamily="50" charset="-128"/>
                <a:ea typeface="メイリオ" panose="020B0604030504040204" pitchFamily="50" charset="-128"/>
                <a:cs typeface="MS UI Gothic"/>
              </a:rPr>
              <a:t>「</a:t>
            </a:r>
            <a:r>
              <a:rPr lang="ja-JP" altLang="en-US" sz="2400" spc="375" dirty="0">
                <a:latin typeface="メイリオ" panose="020B0604030504040204" pitchFamily="50" charset="-128"/>
                <a:ea typeface="メイリオ" panose="020B0604030504040204" pitchFamily="50" charset="-128"/>
                <a:cs typeface="MS UI Gothic"/>
              </a:rPr>
              <a:t>フ</a:t>
            </a:r>
            <a:r>
              <a:rPr lang="ja-JP" altLang="en-US" sz="2400" spc="480" dirty="0">
                <a:latin typeface="メイリオ" panose="020B0604030504040204" pitchFamily="50" charset="-128"/>
                <a:ea typeface="メイリオ" panose="020B0604030504040204" pitchFamily="50" charset="-128"/>
                <a:cs typeface="MS UI Gothic"/>
              </a:rPr>
              <a:t>ァ</a:t>
            </a:r>
            <a:r>
              <a:rPr lang="ja-JP" altLang="en-US" sz="2400" spc="260" dirty="0">
                <a:latin typeface="メイリオ" panose="020B0604030504040204" pitchFamily="50" charset="-128"/>
                <a:ea typeface="メイリオ" panose="020B0604030504040204" pitchFamily="50" charset="-128"/>
                <a:cs typeface="MS UI Gothic"/>
              </a:rPr>
              <a:t>イ</a:t>
            </a:r>
            <a:r>
              <a:rPr lang="ja-JP" altLang="en-US" sz="2400" spc="215" dirty="0">
                <a:latin typeface="メイリオ" panose="020B0604030504040204" pitchFamily="50" charset="-128"/>
                <a:ea typeface="メイリオ" panose="020B0604030504040204" pitchFamily="50" charset="-128"/>
                <a:cs typeface="MS UI Gothic"/>
              </a:rPr>
              <a:t>ル</a:t>
            </a:r>
            <a:r>
              <a:rPr lang="ja-JP" altLang="en-US" sz="2400" spc="580" dirty="0">
                <a:latin typeface="メイリオ" panose="020B0604030504040204" pitchFamily="50" charset="-128"/>
                <a:ea typeface="メイリオ" panose="020B0604030504040204" pitchFamily="50" charset="-128"/>
                <a:cs typeface="MS UI Gothic"/>
              </a:rPr>
              <a:t>」</a:t>
            </a:r>
            <a:r>
              <a:rPr lang="ja-JP" altLang="en-US" sz="2400" spc="5" dirty="0">
                <a:latin typeface="メイリオ" panose="020B0604030504040204" pitchFamily="50" charset="-128"/>
                <a:ea typeface="メイリオ" panose="020B0604030504040204" pitchFamily="50" charset="-128"/>
                <a:cs typeface="MS UI Gothic"/>
              </a:rPr>
              <a:t>→</a:t>
            </a:r>
            <a:r>
              <a:rPr lang="ja-JP" altLang="en-US" sz="2400" spc="580" dirty="0">
                <a:latin typeface="メイリオ" panose="020B0604030504040204" pitchFamily="50" charset="-128"/>
                <a:ea typeface="メイリオ" panose="020B0604030504040204" pitchFamily="50" charset="-128"/>
                <a:cs typeface="MS UI Gothic"/>
              </a:rPr>
              <a:t>「</a:t>
            </a:r>
            <a:r>
              <a:rPr lang="ja-JP" altLang="en-US" sz="2400" spc="250" dirty="0">
                <a:latin typeface="メイリオ" panose="020B0604030504040204" pitchFamily="50" charset="-128"/>
                <a:ea typeface="メイリオ" panose="020B0604030504040204" pitchFamily="50" charset="-128"/>
                <a:cs typeface="MS UI Gothic"/>
              </a:rPr>
              <a:t>エ</a:t>
            </a:r>
            <a:r>
              <a:rPr lang="ja-JP" altLang="en-US" sz="2400" spc="355" dirty="0">
                <a:latin typeface="メイリオ" panose="020B0604030504040204" pitchFamily="50" charset="-128"/>
                <a:ea typeface="メイリオ" panose="020B0604030504040204" pitchFamily="50" charset="-128"/>
                <a:cs typeface="MS UI Gothic"/>
              </a:rPr>
              <a:t>ク</a:t>
            </a:r>
            <a:r>
              <a:rPr lang="ja-JP" altLang="en-US" sz="2400" spc="270" dirty="0">
                <a:latin typeface="メイリオ" panose="020B0604030504040204" pitchFamily="50" charset="-128"/>
                <a:ea typeface="メイリオ" panose="020B0604030504040204" pitchFamily="50" charset="-128"/>
                <a:cs typeface="MS UI Gothic"/>
              </a:rPr>
              <a:t>ス</a:t>
            </a:r>
            <a:r>
              <a:rPr lang="ja-JP" altLang="en-US" sz="2400" spc="180" dirty="0">
                <a:latin typeface="メイリオ" panose="020B0604030504040204" pitchFamily="50" charset="-128"/>
                <a:ea typeface="メイリオ" panose="020B0604030504040204" pitchFamily="50" charset="-128"/>
                <a:cs typeface="MS UI Gothic"/>
              </a:rPr>
              <a:t>ポ</a:t>
            </a:r>
            <a:r>
              <a:rPr lang="ja-JP" altLang="en-US" sz="2400" spc="215" dirty="0">
                <a:latin typeface="メイリオ" panose="020B0604030504040204" pitchFamily="50" charset="-128"/>
                <a:ea typeface="メイリオ" panose="020B0604030504040204" pitchFamily="50" charset="-128"/>
                <a:cs typeface="MS UI Gothic"/>
              </a:rPr>
              <a:t>ー</a:t>
            </a:r>
            <a:r>
              <a:rPr lang="ja-JP" altLang="en-US" sz="2400" spc="340" dirty="0">
                <a:latin typeface="メイリオ" panose="020B0604030504040204" pitchFamily="50" charset="-128"/>
                <a:ea typeface="メイリオ" panose="020B0604030504040204" pitchFamily="50" charset="-128"/>
                <a:cs typeface="MS UI Gothic"/>
              </a:rPr>
              <a:t>ト</a:t>
            </a:r>
            <a:r>
              <a:rPr lang="ja-JP" altLang="en-US" sz="2400" spc="580" dirty="0">
                <a:latin typeface="メイリオ" panose="020B0604030504040204" pitchFamily="50" charset="-128"/>
                <a:ea typeface="メイリオ" panose="020B0604030504040204" pitchFamily="50" charset="-128"/>
                <a:cs typeface="MS UI Gothic"/>
              </a:rPr>
              <a:t>」</a:t>
            </a:r>
            <a:r>
              <a:rPr lang="ja-JP" altLang="en-US" sz="2400" spc="5" dirty="0">
                <a:latin typeface="メイリオ" panose="020B0604030504040204" pitchFamily="50" charset="-128"/>
                <a:ea typeface="メイリオ" panose="020B0604030504040204" pitchFamily="50" charset="-128"/>
                <a:cs typeface="MS UI Gothic"/>
              </a:rPr>
              <a:t>→</a:t>
            </a:r>
            <a:r>
              <a:rPr lang="ja-JP" altLang="en-US" sz="2400" spc="580" dirty="0">
                <a:latin typeface="メイリオ" panose="020B0604030504040204" pitchFamily="50" charset="-128"/>
                <a:ea typeface="メイリオ" panose="020B0604030504040204" pitchFamily="50" charset="-128"/>
                <a:cs typeface="MS UI Gothic"/>
              </a:rPr>
              <a:t>「</a:t>
            </a:r>
            <a:r>
              <a:rPr lang="en-US" altLang="ja-JP" sz="2400" spc="90" dirty="0" err="1">
                <a:latin typeface="メイリオ" panose="020B0604030504040204" pitchFamily="50" charset="-128"/>
                <a:ea typeface="メイリオ" panose="020B0604030504040204" pitchFamily="50" charset="-128"/>
                <a:cs typeface="MS UI Gothic"/>
              </a:rPr>
              <a:t>Specctra</a:t>
            </a:r>
            <a:r>
              <a:rPr lang="ja-JP" altLang="en-US" sz="2400" spc="150" dirty="0">
                <a:latin typeface="メイリオ" panose="020B0604030504040204" pitchFamily="50" charset="-128"/>
                <a:ea typeface="メイリオ" panose="020B0604030504040204" pitchFamily="50" charset="-128"/>
                <a:cs typeface="MS UI Gothic"/>
              </a:rPr>
              <a:t> </a:t>
            </a:r>
            <a:r>
              <a:rPr lang="en-US" altLang="ja-JP" sz="2400" spc="130" dirty="0">
                <a:latin typeface="メイリオ" panose="020B0604030504040204" pitchFamily="50" charset="-128"/>
                <a:ea typeface="メイリオ" panose="020B0604030504040204" pitchFamily="50" charset="-128"/>
                <a:cs typeface="MS UI Gothic"/>
              </a:rPr>
              <a:t>DSN</a:t>
            </a:r>
            <a:r>
              <a:rPr lang="ja-JP" altLang="en-US" sz="2400" spc="580" dirty="0">
                <a:latin typeface="メイリオ" panose="020B0604030504040204" pitchFamily="50" charset="-128"/>
                <a:ea typeface="メイリオ" panose="020B0604030504040204" pitchFamily="50" charset="-128"/>
                <a:cs typeface="MS UI Gothic"/>
              </a:rPr>
              <a:t>」</a:t>
            </a:r>
            <a:r>
              <a:rPr lang="ja-JP" altLang="en-US" sz="2400" spc="430" dirty="0">
                <a:latin typeface="メイリオ" panose="020B0604030504040204" pitchFamily="50" charset="-128"/>
                <a:ea typeface="メイリオ" panose="020B0604030504040204" pitchFamily="50" charset="-128"/>
                <a:cs typeface="MS UI Gothic"/>
              </a:rPr>
              <a:t>と</a:t>
            </a:r>
            <a:r>
              <a:rPr lang="ja-JP" altLang="en-US" sz="2400" spc="180" dirty="0">
                <a:latin typeface="メイリオ" panose="020B0604030504040204" pitchFamily="50" charset="-128"/>
                <a:ea typeface="メイリオ" panose="020B0604030504040204" pitchFamily="50" charset="-128"/>
                <a:cs typeface="MS UI Gothic"/>
              </a:rPr>
              <a:t>すす</a:t>
            </a:r>
            <a:r>
              <a:rPr lang="ja-JP" altLang="en-US" sz="2400" spc="135" dirty="0">
                <a:latin typeface="メイリオ" panose="020B0604030504040204" pitchFamily="50" charset="-128"/>
                <a:ea typeface="メイリオ" panose="020B0604030504040204" pitchFamily="50" charset="-128"/>
                <a:cs typeface="MS UI Gothic"/>
              </a:rPr>
              <a:t>み</a:t>
            </a:r>
            <a:r>
              <a:rPr lang="ja-JP" altLang="en-US" sz="2400" spc="5" dirty="0">
                <a:latin typeface="メイリオ" panose="020B0604030504040204" pitchFamily="50" charset="-128"/>
                <a:ea typeface="メイリオ" panose="020B0604030504040204" pitchFamily="50" charset="-128"/>
                <a:cs typeface="MS UI Gothic"/>
              </a:rPr>
              <a:t>配線情報</a:t>
            </a:r>
            <a:r>
              <a:rPr lang="ja-JP" altLang="en-US" sz="2400" spc="285" dirty="0">
                <a:latin typeface="メイリオ" panose="020B0604030504040204" pitchFamily="50" charset="-128"/>
                <a:ea typeface="メイリオ" panose="020B0604030504040204" pitchFamily="50" charset="-128"/>
                <a:cs typeface="MS UI Gothic"/>
              </a:rPr>
              <a:t>を</a:t>
            </a:r>
            <a:r>
              <a:rPr lang="ja-JP" altLang="en-US" sz="2400" spc="250" dirty="0">
                <a:latin typeface="メイリオ" panose="020B0604030504040204" pitchFamily="50" charset="-128"/>
                <a:ea typeface="メイリオ" panose="020B0604030504040204" pitchFamily="50" charset="-128"/>
                <a:cs typeface="MS UI Gothic"/>
              </a:rPr>
              <a:t>エ</a:t>
            </a:r>
            <a:r>
              <a:rPr lang="ja-JP" altLang="en-US" sz="2400" spc="350" dirty="0">
                <a:latin typeface="メイリオ" panose="020B0604030504040204" pitchFamily="50" charset="-128"/>
                <a:ea typeface="メイリオ" panose="020B0604030504040204" pitchFamily="50" charset="-128"/>
                <a:cs typeface="MS UI Gothic"/>
              </a:rPr>
              <a:t>ク </a:t>
            </a:r>
            <a:r>
              <a:rPr lang="ja-JP" altLang="en-US" sz="2400" spc="229" dirty="0">
                <a:latin typeface="メイリオ" panose="020B0604030504040204" pitchFamily="50" charset="-128"/>
                <a:ea typeface="メイリオ" panose="020B0604030504040204" pitchFamily="50" charset="-128"/>
                <a:cs typeface="MS UI Gothic"/>
              </a:rPr>
              <a:t>ス</a:t>
            </a:r>
            <a:r>
              <a:rPr lang="ja-JP" altLang="en-US" sz="2400" spc="210" dirty="0">
                <a:latin typeface="メイリオ" panose="020B0604030504040204" pitchFamily="50" charset="-128"/>
                <a:ea typeface="メイリオ" panose="020B0604030504040204" pitchFamily="50" charset="-128"/>
                <a:cs typeface="MS UI Gothic"/>
              </a:rPr>
              <a:t>ポ</a:t>
            </a:r>
            <a:r>
              <a:rPr lang="ja-JP" altLang="en-US" sz="2400" spc="310" dirty="0">
                <a:latin typeface="メイリオ" panose="020B0604030504040204" pitchFamily="50" charset="-128"/>
                <a:ea typeface="メイリオ" panose="020B0604030504040204" pitchFamily="50" charset="-128"/>
                <a:cs typeface="MS UI Gothic"/>
              </a:rPr>
              <a:t>ー</a:t>
            </a:r>
            <a:r>
              <a:rPr lang="ja-JP" altLang="en-US" sz="2400" spc="270" dirty="0">
                <a:latin typeface="メイリオ" panose="020B0604030504040204" pitchFamily="50" charset="-128"/>
                <a:ea typeface="メイリオ" panose="020B0604030504040204" pitchFamily="50" charset="-128"/>
                <a:cs typeface="MS UI Gothic"/>
              </a:rPr>
              <a:t>ト</a:t>
            </a:r>
            <a:r>
              <a:rPr lang="ja-JP" altLang="en-US" sz="2400" spc="275" dirty="0">
                <a:latin typeface="メイリオ" panose="020B0604030504040204" pitchFamily="50" charset="-128"/>
                <a:ea typeface="メイリオ" panose="020B0604030504040204" pitchFamily="50" charset="-128"/>
                <a:cs typeface="MS UI Gothic"/>
              </a:rPr>
              <a:t>し</a:t>
            </a:r>
            <a:r>
              <a:rPr lang="ja-JP" altLang="en-US" sz="2400" spc="285" dirty="0">
                <a:latin typeface="メイリオ" panose="020B0604030504040204" pitchFamily="50" charset="-128"/>
                <a:ea typeface="メイリオ" panose="020B0604030504040204" pitchFamily="50" charset="-128"/>
                <a:cs typeface="MS UI Gothic"/>
              </a:rPr>
              <a:t>ま</a:t>
            </a:r>
            <a:r>
              <a:rPr lang="ja-JP" altLang="en-US" sz="2400" spc="70" dirty="0">
                <a:latin typeface="メイリオ" panose="020B0604030504040204" pitchFamily="50" charset="-128"/>
                <a:ea typeface="メイリオ" panose="020B0604030504040204" pitchFamily="50" charset="-128"/>
                <a:cs typeface="MS UI Gothic"/>
              </a:rPr>
              <a:t>す</a:t>
            </a:r>
            <a:r>
              <a:rPr lang="ja-JP" altLang="en-US" sz="2400" spc="150" dirty="0">
                <a:latin typeface="メイリオ" panose="020B0604030504040204" pitchFamily="50" charset="-128"/>
                <a:ea typeface="メイリオ" panose="020B0604030504040204" pitchFamily="50" charset="-128"/>
                <a:cs typeface="MS UI Gothic"/>
              </a:rPr>
              <a:t>。</a:t>
            </a:r>
            <a:r>
              <a:rPr lang="ja-JP" altLang="en-US" sz="2400" spc="229" dirty="0">
                <a:latin typeface="メイリオ" panose="020B0604030504040204" pitchFamily="50" charset="-128"/>
                <a:ea typeface="メイリオ" panose="020B0604030504040204" pitchFamily="50" charset="-128"/>
                <a:cs typeface="MS UI Gothic"/>
              </a:rPr>
              <a:t>図</a:t>
            </a:r>
            <a:r>
              <a:rPr lang="en-US" altLang="ja-JP" sz="2400" spc="114" dirty="0">
                <a:latin typeface="メイリオ" panose="020B0604030504040204" pitchFamily="50" charset="-128"/>
                <a:ea typeface="メイリオ" panose="020B0604030504040204" pitchFamily="50" charset="-128"/>
                <a:cs typeface="MS UI Gothic"/>
              </a:rPr>
              <a:t>9-26</a:t>
            </a:r>
            <a:endParaRPr lang="ja-JP" altLang="en-US" sz="2400" spc="114" dirty="0">
              <a:latin typeface="メイリオ" panose="020B0604030504040204" pitchFamily="50" charset="-128"/>
              <a:ea typeface="メイリオ" panose="020B0604030504040204" pitchFamily="50" charset="-128"/>
              <a:cs typeface="MS UI Gothic"/>
            </a:endParaRPr>
          </a:p>
          <a:p>
            <a:pPr marL="1171575" marR="5080" indent="-457200">
              <a:lnSpc>
                <a:spcPct val="130000"/>
              </a:lnSpc>
            </a:pPr>
            <a:r>
              <a:rPr lang="ja-JP" altLang="en-US" sz="2400" dirty="0">
                <a:latin typeface="MS UI Gothic"/>
                <a:cs typeface="MS UI Gothic"/>
              </a:rPr>
              <a:t>②</a:t>
            </a:r>
            <a:r>
              <a:rPr lang="ja-JP" altLang="en-US" sz="2400" spc="90" dirty="0">
                <a:latin typeface="MS UI Gothic"/>
                <a:cs typeface="MS UI Gothic"/>
              </a:rPr>
              <a:t> </a:t>
            </a:r>
            <a:r>
              <a:rPr lang="en-US" altLang="ja-JP" sz="2400" u="sng" spc="140" dirty="0">
                <a:solidFill>
                  <a:srgbClr val="0000FF"/>
                </a:solidFill>
                <a:uFill>
                  <a:solidFill>
                    <a:srgbClr val="0000FF"/>
                  </a:solidFill>
                </a:uFill>
                <a:latin typeface="MS UI Gothic"/>
                <a:cs typeface="MS UI Gothic"/>
                <a:hlinkClick r:id="rId3" action="ppaction://hlinksldjump"/>
              </a:rPr>
              <a:t>2.2.</a:t>
            </a:r>
            <a:r>
              <a:rPr lang="ja-JP" altLang="en-US" sz="2400" u="sng" spc="190" dirty="0">
                <a:solidFill>
                  <a:srgbClr val="0000FF"/>
                </a:solidFill>
                <a:uFill>
                  <a:solidFill>
                    <a:srgbClr val="0000FF"/>
                  </a:solidFill>
                </a:uFill>
                <a:latin typeface="MS UI Gothic"/>
                <a:cs typeface="MS UI Gothic"/>
                <a:hlinkClick r:id="rId3" action="ppaction://hlinksldjump"/>
              </a:rPr>
              <a:t> </a:t>
            </a:r>
            <a:r>
              <a:rPr lang="ja-JP" altLang="en-US" sz="2400" u="sng" spc="90" dirty="0">
                <a:solidFill>
                  <a:srgbClr val="0000FF"/>
                </a:solidFill>
                <a:uFill>
                  <a:solidFill>
                    <a:srgbClr val="0000FF"/>
                  </a:solidFill>
                </a:uFill>
                <a:latin typeface="MS UI Gothic"/>
                <a:cs typeface="MS UI Gothic"/>
                <a:hlinkClick r:id="rId3" action="ppaction://hlinksldjump"/>
              </a:rPr>
              <a:t>自動配線</a:t>
            </a:r>
            <a:r>
              <a:rPr lang="ja-JP" altLang="en-US" sz="2400" u="sng" spc="65" dirty="0">
                <a:solidFill>
                  <a:srgbClr val="0000FF"/>
                </a:solidFill>
                <a:uFill>
                  <a:solidFill>
                    <a:srgbClr val="0000FF"/>
                  </a:solidFill>
                </a:uFill>
                <a:latin typeface="MS UI Gothic"/>
                <a:cs typeface="MS UI Gothic"/>
                <a:hlinkClick r:id="rId3" action="ppaction://hlinksldjump"/>
              </a:rPr>
              <a:t>ツ</a:t>
            </a:r>
            <a:r>
              <a:rPr lang="ja-JP" altLang="en-US" sz="2400" u="sng" spc="40" dirty="0">
                <a:solidFill>
                  <a:srgbClr val="0000FF"/>
                </a:solidFill>
                <a:uFill>
                  <a:solidFill>
                    <a:srgbClr val="0000FF"/>
                  </a:solidFill>
                </a:uFill>
                <a:latin typeface="MS UI Gothic"/>
                <a:cs typeface="MS UI Gothic"/>
                <a:hlinkClick r:id="rId3" action="ppaction://hlinksldjump"/>
              </a:rPr>
              <a:t>ー</a:t>
            </a:r>
            <a:r>
              <a:rPr lang="ja-JP" altLang="en-US" sz="2400" u="sng" spc="229" dirty="0">
                <a:solidFill>
                  <a:srgbClr val="0000FF"/>
                </a:solidFill>
                <a:uFill>
                  <a:solidFill>
                    <a:srgbClr val="0000FF"/>
                  </a:solidFill>
                </a:uFill>
                <a:latin typeface="MS UI Gothic"/>
                <a:cs typeface="MS UI Gothic"/>
                <a:hlinkClick r:id="rId3" action="ppaction://hlinksldjump"/>
              </a:rPr>
              <a:t>ル</a:t>
            </a:r>
            <a:r>
              <a:rPr lang="en-US" altLang="ja-JP" sz="2400" u="sng" spc="125" dirty="0" err="1">
                <a:solidFill>
                  <a:srgbClr val="0000FF"/>
                </a:solidFill>
                <a:uFill>
                  <a:solidFill>
                    <a:srgbClr val="0000FF"/>
                  </a:solidFill>
                </a:uFill>
                <a:latin typeface="MS UI Gothic"/>
                <a:cs typeface="MS UI Gothic"/>
                <a:hlinkClick r:id="rId3" action="ppaction://hlinksldjump"/>
              </a:rPr>
              <a:t>Freerouter</a:t>
            </a:r>
            <a:r>
              <a:rPr lang="ja-JP" altLang="en-US" sz="2400" u="sng" spc="229" dirty="0">
                <a:solidFill>
                  <a:srgbClr val="0000FF"/>
                </a:solidFill>
                <a:uFill>
                  <a:solidFill>
                    <a:srgbClr val="0000FF"/>
                  </a:solidFill>
                </a:uFill>
                <a:latin typeface="MS UI Gothic"/>
                <a:cs typeface="MS UI Gothic"/>
                <a:hlinkClick r:id="rId3" action="ppaction://hlinksldjump"/>
              </a:rPr>
              <a:t>の</a:t>
            </a:r>
            <a:r>
              <a:rPr lang="ja-JP" altLang="en-US" sz="2400" u="sng" spc="204" dirty="0">
                <a:solidFill>
                  <a:srgbClr val="0000FF"/>
                </a:solidFill>
                <a:uFill>
                  <a:solidFill>
                    <a:srgbClr val="0000FF"/>
                  </a:solidFill>
                </a:uFill>
                <a:latin typeface="MS UI Gothic"/>
                <a:cs typeface="MS UI Gothic"/>
                <a:hlinkClick r:id="rId3" action="ppaction://hlinksldjump"/>
              </a:rPr>
              <a:t>イ</a:t>
            </a:r>
            <a:r>
              <a:rPr lang="ja-JP" altLang="en-US" sz="2400" u="sng" spc="210" dirty="0">
                <a:solidFill>
                  <a:srgbClr val="0000FF"/>
                </a:solidFill>
                <a:uFill>
                  <a:solidFill>
                    <a:srgbClr val="0000FF"/>
                  </a:solidFill>
                </a:uFill>
                <a:latin typeface="MS UI Gothic"/>
                <a:cs typeface="MS UI Gothic"/>
                <a:hlinkClick r:id="rId3" action="ppaction://hlinksldjump"/>
              </a:rPr>
              <a:t>ン</a:t>
            </a:r>
            <a:r>
              <a:rPr lang="ja-JP" altLang="en-US" sz="2400" u="sng" spc="215" dirty="0">
                <a:solidFill>
                  <a:srgbClr val="0000FF"/>
                </a:solidFill>
                <a:uFill>
                  <a:solidFill>
                    <a:srgbClr val="0000FF"/>
                  </a:solidFill>
                </a:uFill>
                <a:latin typeface="MS UI Gothic"/>
                <a:cs typeface="MS UI Gothic"/>
                <a:hlinkClick r:id="rId3" action="ppaction://hlinksldjump"/>
              </a:rPr>
              <a:t>ス</a:t>
            </a:r>
            <a:r>
              <a:rPr lang="ja-JP" altLang="en-US" sz="2400" u="sng" spc="200" dirty="0">
                <a:solidFill>
                  <a:srgbClr val="0000FF"/>
                </a:solidFill>
                <a:uFill>
                  <a:solidFill>
                    <a:srgbClr val="0000FF"/>
                  </a:solidFill>
                </a:uFill>
                <a:latin typeface="MS UI Gothic"/>
                <a:cs typeface="MS UI Gothic"/>
                <a:hlinkClick r:id="rId3" action="ppaction://hlinksldjump"/>
              </a:rPr>
              <a:t>ト</a:t>
            </a:r>
            <a:r>
              <a:rPr lang="ja-JP" altLang="en-US" sz="2400" u="sng" spc="195" dirty="0">
                <a:solidFill>
                  <a:srgbClr val="0000FF"/>
                </a:solidFill>
                <a:uFill>
                  <a:solidFill>
                    <a:srgbClr val="0000FF"/>
                  </a:solidFill>
                </a:uFill>
                <a:latin typeface="MS UI Gothic"/>
                <a:cs typeface="MS UI Gothic"/>
                <a:hlinkClick r:id="rId3" action="ppaction://hlinksldjump"/>
              </a:rPr>
              <a:t>ー</a:t>
            </a:r>
            <a:r>
              <a:rPr lang="ja-JP" altLang="en-US" sz="2400" u="sng" spc="210" dirty="0">
                <a:solidFill>
                  <a:srgbClr val="0000FF"/>
                </a:solidFill>
                <a:uFill>
                  <a:solidFill>
                    <a:srgbClr val="0000FF"/>
                  </a:solidFill>
                </a:uFill>
                <a:latin typeface="MS UI Gothic"/>
                <a:cs typeface="MS UI Gothic"/>
                <a:hlinkClick r:id="rId3" action="ppaction://hlinksldjump"/>
              </a:rPr>
              <a:t>ル</a:t>
            </a:r>
            <a:r>
              <a:rPr lang="ja-JP" altLang="en-US" sz="2400" spc="190" dirty="0">
                <a:solidFill>
                  <a:srgbClr val="0000FF"/>
                </a:solidFill>
                <a:latin typeface="MS UI Gothic"/>
                <a:cs typeface="MS UI Gothic"/>
              </a:rPr>
              <a:t> </a:t>
            </a:r>
            <a:r>
              <a:rPr lang="ja-JP" altLang="en-US" sz="2400" spc="145" dirty="0">
                <a:latin typeface="MS UI Gothic"/>
                <a:cs typeface="MS UI Gothic"/>
              </a:rPr>
              <a:t>で</a:t>
            </a:r>
            <a:r>
              <a:rPr lang="ja-JP" altLang="en-US" sz="2400" spc="175" dirty="0">
                <a:latin typeface="MS UI Gothic"/>
                <a:cs typeface="MS UI Gothic"/>
              </a:rPr>
              <a:t>保存</a:t>
            </a:r>
            <a:r>
              <a:rPr lang="ja-JP" altLang="en-US" sz="2400" spc="125" dirty="0">
                <a:latin typeface="MS UI Gothic"/>
                <a:cs typeface="MS UI Gothic"/>
              </a:rPr>
              <a:t>し</a:t>
            </a:r>
            <a:r>
              <a:rPr lang="ja-JP" altLang="en-US" sz="2400" spc="140" dirty="0">
                <a:latin typeface="MS UI Gothic"/>
                <a:cs typeface="MS UI Gothic"/>
              </a:rPr>
              <a:t>た</a:t>
            </a:r>
            <a:r>
              <a:rPr lang="ja-JP" altLang="en-US" sz="2400" spc="190" dirty="0">
                <a:latin typeface="MS UI Gothic"/>
                <a:cs typeface="MS UI Gothic"/>
              </a:rPr>
              <a:t> </a:t>
            </a:r>
            <a:r>
              <a:rPr lang="en-US" altLang="ja-JP" sz="2400" spc="90" dirty="0">
                <a:latin typeface="MS UI Gothic"/>
                <a:cs typeface="MS UI Gothic"/>
              </a:rPr>
              <a:t>freeroute.jar</a:t>
            </a:r>
            <a:r>
              <a:rPr lang="ja-JP" altLang="en-US" sz="2400" spc="190" dirty="0">
                <a:latin typeface="MS UI Gothic"/>
                <a:cs typeface="MS UI Gothic"/>
              </a:rPr>
              <a:t> </a:t>
            </a:r>
            <a:r>
              <a:rPr lang="ja-JP" altLang="en-US" sz="2400" spc="395" dirty="0">
                <a:latin typeface="MS UI Gothic"/>
                <a:cs typeface="MS UI Gothic"/>
              </a:rPr>
              <a:t>フ</a:t>
            </a:r>
            <a:r>
              <a:rPr lang="ja-JP" altLang="en-US" sz="2400" spc="340" dirty="0">
                <a:latin typeface="MS UI Gothic"/>
                <a:cs typeface="MS UI Gothic"/>
              </a:rPr>
              <a:t>ァ</a:t>
            </a:r>
            <a:r>
              <a:rPr lang="ja-JP" altLang="en-US" sz="2400" spc="365" dirty="0">
                <a:latin typeface="MS UI Gothic"/>
                <a:cs typeface="MS UI Gothic"/>
              </a:rPr>
              <a:t>イ</a:t>
            </a:r>
            <a:r>
              <a:rPr lang="ja-JP" altLang="en-US" sz="2400" spc="290" dirty="0">
                <a:latin typeface="MS UI Gothic"/>
                <a:cs typeface="MS UI Gothic"/>
              </a:rPr>
              <a:t>ル</a:t>
            </a:r>
            <a:r>
              <a:rPr lang="ja-JP" altLang="en-US" sz="2400" spc="270" dirty="0">
                <a:latin typeface="MS UI Gothic"/>
                <a:cs typeface="MS UI Gothic"/>
              </a:rPr>
              <a:t>を</a:t>
            </a:r>
            <a:r>
              <a:rPr lang="ja-JP" altLang="en-US" sz="2400" spc="260" dirty="0">
                <a:latin typeface="MS UI Gothic"/>
                <a:cs typeface="MS UI Gothic"/>
              </a:rPr>
              <a:t>ダ</a:t>
            </a:r>
            <a:r>
              <a:rPr lang="ja-JP" altLang="en-US" sz="2400" spc="220" dirty="0">
                <a:latin typeface="MS UI Gothic"/>
                <a:cs typeface="MS UI Gothic"/>
              </a:rPr>
              <a:t>ブ</a:t>
            </a:r>
            <a:r>
              <a:rPr lang="ja-JP" altLang="en-US" sz="2400" spc="210" dirty="0">
                <a:latin typeface="MS UI Gothic"/>
                <a:cs typeface="MS UI Gothic"/>
              </a:rPr>
              <a:t>ル </a:t>
            </a:r>
            <a:r>
              <a:rPr lang="ja-JP" altLang="en-US" sz="2400" spc="420" dirty="0">
                <a:latin typeface="MS UI Gothic"/>
                <a:cs typeface="MS UI Gothic"/>
              </a:rPr>
              <a:t>ク</a:t>
            </a:r>
            <a:r>
              <a:rPr lang="ja-JP" altLang="en-US" sz="2400" spc="355" dirty="0">
                <a:latin typeface="MS UI Gothic"/>
                <a:cs typeface="MS UI Gothic"/>
              </a:rPr>
              <a:t>リ</a:t>
            </a:r>
            <a:r>
              <a:rPr lang="ja-JP" altLang="en-US" sz="2400" spc="350" dirty="0">
                <a:latin typeface="MS UI Gothic"/>
                <a:cs typeface="MS UI Gothic"/>
              </a:rPr>
              <a:t>ッ</a:t>
            </a:r>
            <a:r>
              <a:rPr lang="ja-JP" altLang="en-US" sz="2400" spc="420" dirty="0">
                <a:latin typeface="MS UI Gothic"/>
                <a:cs typeface="MS UI Gothic"/>
              </a:rPr>
              <a:t>ク</a:t>
            </a:r>
            <a:r>
              <a:rPr lang="ja-JP" altLang="en-US" sz="2400" spc="340" dirty="0">
                <a:latin typeface="MS UI Gothic"/>
                <a:cs typeface="MS UI Gothic"/>
              </a:rPr>
              <a:t>し</a:t>
            </a:r>
            <a:r>
              <a:rPr lang="ja-JP" altLang="en-US" sz="2400" spc="170" dirty="0">
                <a:latin typeface="MS UI Gothic"/>
                <a:cs typeface="MS UI Gothic"/>
              </a:rPr>
              <a:t>て</a:t>
            </a:r>
            <a:r>
              <a:rPr lang="en-US" altLang="ja-JP" sz="2400" spc="95" dirty="0" err="1">
                <a:latin typeface="MS UI Gothic"/>
                <a:cs typeface="MS UI Gothic"/>
              </a:rPr>
              <a:t>Freerouter</a:t>
            </a:r>
            <a:r>
              <a:rPr lang="ja-JP" altLang="en-US" sz="2400" spc="165" dirty="0">
                <a:latin typeface="MS UI Gothic"/>
                <a:cs typeface="MS UI Gothic"/>
              </a:rPr>
              <a:t>を</a:t>
            </a:r>
            <a:r>
              <a:rPr lang="ja-JP" altLang="en-US" sz="2400" spc="215" dirty="0">
                <a:latin typeface="MS UI Gothic"/>
                <a:cs typeface="MS UI Gothic"/>
              </a:rPr>
              <a:t>起動</a:t>
            </a:r>
            <a:r>
              <a:rPr lang="ja-JP" altLang="en-US" sz="2400" spc="155" dirty="0">
                <a:latin typeface="MS UI Gothic"/>
                <a:cs typeface="MS UI Gothic"/>
              </a:rPr>
              <a:t>し</a:t>
            </a:r>
            <a:r>
              <a:rPr lang="ja-JP" altLang="en-US" sz="2400" spc="165" dirty="0">
                <a:latin typeface="MS UI Gothic"/>
                <a:cs typeface="MS UI Gothic"/>
              </a:rPr>
              <a:t>ま</a:t>
            </a:r>
            <a:r>
              <a:rPr lang="ja-JP" altLang="en-US" sz="2400" spc="70" dirty="0">
                <a:latin typeface="MS UI Gothic"/>
                <a:cs typeface="MS UI Gothic"/>
              </a:rPr>
              <a:t>す</a:t>
            </a:r>
            <a:r>
              <a:rPr lang="ja-JP" altLang="en-US" sz="2400" spc="385" dirty="0">
                <a:latin typeface="MS UI Gothic"/>
                <a:cs typeface="MS UI Gothic"/>
              </a:rPr>
              <a:t>。</a:t>
            </a:r>
            <a:endParaRPr lang="ja-JP" altLang="en-US" sz="2400" dirty="0">
              <a:latin typeface="MS UI Gothic"/>
              <a:cs typeface="MS UI Gothic"/>
            </a:endParaRPr>
          </a:p>
          <a:p>
            <a:pPr marL="1171575" indent="-457200">
              <a:lnSpc>
                <a:spcPct val="130000"/>
              </a:lnSpc>
            </a:pPr>
            <a:r>
              <a:rPr lang="ja-JP" altLang="en-US" sz="2400" spc="135" dirty="0">
                <a:latin typeface="Microsoft JhengHei"/>
                <a:cs typeface="Microsoft JhengHei"/>
              </a:rPr>
              <a:t> 以下</a:t>
            </a:r>
            <a:r>
              <a:rPr lang="ja-JP" altLang="en-US" sz="2400" spc="70" dirty="0">
                <a:latin typeface="Microsoft JhengHei"/>
                <a:cs typeface="Microsoft JhengHei"/>
              </a:rPr>
              <a:t>，</a:t>
            </a:r>
            <a:r>
              <a:rPr lang="en-US" altLang="ja-JP" sz="2400" spc="70" dirty="0" err="1">
                <a:latin typeface="Microsoft JhengHei"/>
                <a:cs typeface="Microsoft JhengHei"/>
              </a:rPr>
              <a:t>Freerouter</a:t>
            </a:r>
            <a:r>
              <a:rPr lang="ja-JP" altLang="en-US" sz="2400" spc="135" dirty="0" err="1">
                <a:latin typeface="Microsoft JhengHei"/>
                <a:cs typeface="Microsoft JhengHei"/>
              </a:rPr>
              <a:t>での</a:t>
            </a:r>
            <a:r>
              <a:rPr lang="ja-JP" altLang="en-US" sz="2400" spc="135" dirty="0">
                <a:latin typeface="Microsoft JhengHei"/>
                <a:cs typeface="Microsoft JhengHei"/>
              </a:rPr>
              <a:t>操作</a:t>
            </a:r>
            <a:endParaRPr lang="ja-JP" altLang="en-US" sz="2400" dirty="0">
              <a:latin typeface="Microsoft JhengHei"/>
              <a:cs typeface="Microsoft JhengHei"/>
            </a:endParaRPr>
          </a:p>
          <a:p>
            <a:pPr marL="1171575" indent="-457200">
              <a:lnSpc>
                <a:spcPct val="130000"/>
              </a:lnSpc>
            </a:pPr>
            <a:r>
              <a:rPr lang="ja-JP" altLang="en-US" sz="2400" dirty="0">
                <a:latin typeface="MS UI Gothic"/>
                <a:cs typeface="MS UI Gothic"/>
              </a:rPr>
              <a:t>③</a:t>
            </a:r>
            <a:r>
              <a:rPr lang="ja-JP" altLang="en-US" sz="2400" spc="-105" dirty="0">
                <a:latin typeface="MS UI Gothic"/>
                <a:cs typeface="MS UI Gothic"/>
              </a:rPr>
              <a:t> </a:t>
            </a:r>
            <a:r>
              <a:rPr lang="ja-JP" altLang="en-US" sz="2400" spc="204" dirty="0">
                <a:latin typeface="MS UI Gothic"/>
                <a:cs typeface="MS UI Gothic"/>
              </a:rPr>
              <a:t>［</a:t>
            </a:r>
            <a:r>
              <a:rPr lang="en-US" altLang="ja-JP" sz="2400" spc="204" dirty="0">
                <a:latin typeface="MS UI Gothic"/>
                <a:cs typeface="MS UI Gothic"/>
              </a:rPr>
              <a:t>Open</a:t>
            </a:r>
            <a:r>
              <a:rPr lang="ja-JP" altLang="en-US" sz="2400" spc="30" dirty="0">
                <a:latin typeface="MS UI Gothic"/>
                <a:cs typeface="MS UI Gothic"/>
              </a:rPr>
              <a:t> </a:t>
            </a:r>
            <a:r>
              <a:rPr lang="en-US" altLang="ja-JP" sz="2400" spc="85" dirty="0">
                <a:latin typeface="MS UI Gothic"/>
                <a:cs typeface="MS UI Gothic"/>
              </a:rPr>
              <a:t>Your</a:t>
            </a:r>
            <a:r>
              <a:rPr lang="ja-JP" altLang="en-US" sz="2400" spc="30" dirty="0">
                <a:latin typeface="MS UI Gothic"/>
                <a:cs typeface="MS UI Gothic"/>
              </a:rPr>
              <a:t> </a:t>
            </a:r>
            <a:r>
              <a:rPr lang="en-US" altLang="ja-JP" sz="2400" spc="135" dirty="0">
                <a:latin typeface="MS UI Gothic"/>
                <a:cs typeface="MS UI Gothic"/>
              </a:rPr>
              <a:t>Own</a:t>
            </a:r>
            <a:r>
              <a:rPr lang="ja-JP" altLang="en-US" sz="2400" spc="30" dirty="0">
                <a:latin typeface="MS UI Gothic"/>
                <a:cs typeface="MS UI Gothic"/>
              </a:rPr>
              <a:t> </a:t>
            </a:r>
            <a:r>
              <a:rPr lang="en-US" altLang="ja-JP" sz="2400" spc="220" dirty="0">
                <a:latin typeface="MS UI Gothic"/>
                <a:cs typeface="MS UI Gothic"/>
              </a:rPr>
              <a:t>Design</a:t>
            </a:r>
            <a:r>
              <a:rPr lang="ja-JP" altLang="en-US" sz="2400" spc="220" dirty="0">
                <a:latin typeface="MS UI Gothic"/>
                <a:cs typeface="MS UI Gothic"/>
              </a:rPr>
              <a:t>］</a:t>
            </a:r>
            <a:r>
              <a:rPr lang="ja-JP" altLang="en-US" sz="2400" spc="355" dirty="0">
                <a:latin typeface="MS UI Gothic"/>
                <a:cs typeface="MS UI Gothic"/>
              </a:rPr>
              <a:t>を</a:t>
            </a:r>
            <a:r>
              <a:rPr lang="ja-JP" altLang="en-US" sz="2400" spc="325" dirty="0">
                <a:latin typeface="MS UI Gothic"/>
                <a:cs typeface="MS UI Gothic"/>
              </a:rPr>
              <a:t>ク</a:t>
            </a:r>
            <a:r>
              <a:rPr lang="ja-JP" altLang="en-US" sz="2400" spc="275" dirty="0">
                <a:latin typeface="MS UI Gothic"/>
                <a:cs typeface="MS UI Gothic"/>
              </a:rPr>
              <a:t>リッ</a:t>
            </a:r>
            <a:r>
              <a:rPr lang="ja-JP" altLang="en-US" sz="2400" spc="325" dirty="0">
                <a:latin typeface="MS UI Gothic"/>
                <a:cs typeface="MS UI Gothic"/>
              </a:rPr>
              <a:t>ク</a:t>
            </a:r>
            <a:r>
              <a:rPr lang="ja-JP" altLang="en-US" sz="2400" spc="245" dirty="0">
                <a:latin typeface="MS UI Gothic"/>
                <a:cs typeface="MS UI Gothic"/>
              </a:rPr>
              <a:t>し</a:t>
            </a:r>
            <a:r>
              <a:rPr lang="ja-JP" altLang="en-US" sz="2400" spc="300" dirty="0">
                <a:latin typeface="MS UI Gothic"/>
                <a:cs typeface="MS UI Gothic"/>
              </a:rPr>
              <a:t>て</a:t>
            </a:r>
            <a:r>
              <a:rPr lang="en-US" altLang="ja-JP" sz="2400" spc="240" dirty="0">
                <a:latin typeface="MS UI Gothic"/>
                <a:cs typeface="MS UI Gothic"/>
              </a:rPr>
              <a:t>DSN</a:t>
            </a:r>
            <a:r>
              <a:rPr lang="ja-JP" altLang="en-US" sz="2400" spc="260" dirty="0">
                <a:latin typeface="MS UI Gothic"/>
                <a:cs typeface="MS UI Gothic"/>
              </a:rPr>
              <a:t>フ</a:t>
            </a:r>
            <a:r>
              <a:rPr lang="ja-JP" altLang="en-US" sz="2400" spc="225" dirty="0">
                <a:latin typeface="MS UI Gothic"/>
                <a:cs typeface="MS UI Gothic"/>
              </a:rPr>
              <a:t>ァ</a:t>
            </a:r>
            <a:r>
              <a:rPr lang="ja-JP" altLang="en-US" sz="2400" spc="215" dirty="0">
                <a:latin typeface="MS UI Gothic"/>
                <a:cs typeface="MS UI Gothic"/>
              </a:rPr>
              <a:t>イ</a:t>
            </a:r>
            <a:r>
              <a:rPr lang="ja-JP" altLang="en-US" sz="2400" spc="135" dirty="0">
                <a:latin typeface="MS UI Gothic"/>
                <a:cs typeface="MS UI Gothic"/>
              </a:rPr>
              <a:t>ル</a:t>
            </a:r>
            <a:r>
              <a:rPr lang="ja-JP" altLang="en-US" sz="2400" spc="125" dirty="0">
                <a:latin typeface="MS UI Gothic"/>
                <a:cs typeface="MS UI Gothic"/>
              </a:rPr>
              <a:t>を</a:t>
            </a:r>
            <a:r>
              <a:rPr lang="ja-JP" altLang="en-US" sz="2400" spc="170" dirty="0">
                <a:latin typeface="MS UI Gothic"/>
                <a:cs typeface="MS UI Gothic"/>
              </a:rPr>
              <a:t>読</a:t>
            </a:r>
            <a:r>
              <a:rPr lang="ja-JP" altLang="en-US" sz="2400" spc="150" dirty="0">
                <a:latin typeface="MS UI Gothic"/>
                <a:cs typeface="MS UI Gothic"/>
              </a:rPr>
              <a:t>み</a:t>
            </a:r>
            <a:r>
              <a:rPr lang="ja-JP" altLang="en-US" sz="2400" spc="170" dirty="0">
                <a:latin typeface="MS UI Gothic"/>
                <a:cs typeface="MS UI Gothic"/>
              </a:rPr>
              <a:t>込</a:t>
            </a:r>
            <a:r>
              <a:rPr lang="ja-JP" altLang="en-US" sz="2400" spc="150" dirty="0">
                <a:latin typeface="MS UI Gothic"/>
                <a:cs typeface="MS UI Gothic"/>
              </a:rPr>
              <a:t>み</a:t>
            </a:r>
            <a:r>
              <a:rPr lang="ja-JP" altLang="en-US" sz="2400" spc="125" dirty="0">
                <a:latin typeface="MS UI Gothic"/>
                <a:cs typeface="MS UI Gothic"/>
              </a:rPr>
              <a:t>ま</a:t>
            </a:r>
            <a:r>
              <a:rPr lang="ja-JP" altLang="en-US" sz="2400" spc="70" dirty="0">
                <a:latin typeface="MS UI Gothic"/>
                <a:cs typeface="MS UI Gothic"/>
              </a:rPr>
              <a:t>す</a:t>
            </a:r>
            <a:r>
              <a:rPr lang="ja-JP" altLang="en-US" sz="2400" spc="150" dirty="0">
                <a:latin typeface="MS UI Gothic"/>
                <a:cs typeface="MS UI Gothic"/>
              </a:rPr>
              <a:t>。</a:t>
            </a:r>
            <a:r>
              <a:rPr lang="ja-JP" altLang="en-US" sz="2400" spc="229" dirty="0">
                <a:latin typeface="MS UI Gothic"/>
                <a:cs typeface="MS UI Gothic"/>
              </a:rPr>
              <a:t>図</a:t>
            </a:r>
            <a:r>
              <a:rPr lang="en-US" altLang="ja-JP" sz="2400" spc="114" dirty="0">
                <a:latin typeface="MS UI Gothic"/>
                <a:cs typeface="MS UI Gothic"/>
              </a:rPr>
              <a:t>9-27</a:t>
            </a:r>
          </a:p>
          <a:p>
            <a:pPr marL="1171575" indent="-457200">
              <a:lnSpc>
                <a:spcPct val="130000"/>
              </a:lnSpc>
            </a:pPr>
            <a:r>
              <a:rPr lang="ja-JP" altLang="en-US" sz="2400" dirty="0">
                <a:latin typeface="MS UI Gothic"/>
                <a:cs typeface="MS UI Gothic"/>
              </a:rPr>
              <a:t>④</a:t>
            </a:r>
            <a:r>
              <a:rPr lang="ja-JP" altLang="en-US" sz="2400" spc="-105" dirty="0">
                <a:latin typeface="MS UI Gothic"/>
                <a:cs typeface="MS UI Gothic"/>
              </a:rPr>
              <a:t> </a:t>
            </a:r>
            <a:r>
              <a:rPr lang="en-US" altLang="ja-JP" sz="2400" spc="110" dirty="0">
                <a:latin typeface="MS UI Gothic"/>
                <a:cs typeface="MS UI Gothic"/>
              </a:rPr>
              <a:t>Board</a:t>
            </a:r>
            <a:r>
              <a:rPr lang="ja-JP" altLang="en-US" sz="2400" spc="30" dirty="0">
                <a:latin typeface="MS UI Gothic"/>
                <a:cs typeface="MS UI Gothic"/>
              </a:rPr>
              <a:t> </a:t>
            </a:r>
            <a:r>
              <a:rPr lang="en-US" altLang="ja-JP" sz="2400" spc="200" dirty="0" err="1">
                <a:latin typeface="MS UI Gothic"/>
                <a:cs typeface="MS UI Gothic"/>
              </a:rPr>
              <a:t>Layput</a:t>
            </a:r>
            <a:r>
              <a:rPr lang="ja-JP" altLang="en-US" sz="2400" spc="200" dirty="0">
                <a:latin typeface="MS UI Gothic"/>
                <a:cs typeface="MS UI Gothic"/>
              </a:rPr>
              <a:t>ウインドウのツ</a:t>
            </a:r>
            <a:r>
              <a:rPr lang="ja-JP" altLang="en-US" sz="2400" spc="225" dirty="0">
                <a:latin typeface="MS UI Gothic"/>
                <a:cs typeface="MS UI Gothic"/>
              </a:rPr>
              <a:t>ー</a:t>
            </a:r>
            <a:r>
              <a:rPr lang="ja-JP" altLang="en-US" sz="2400" spc="185" dirty="0">
                <a:latin typeface="MS UI Gothic"/>
                <a:cs typeface="MS UI Gothic"/>
              </a:rPr>
              <a:t>ル</a:t>
            </a:r>
            <a:r>
              <a:rPr lang="ja-JP" altLang="en-US" sz="2400" spc="145" dirty="0">
                <a:latin typeface="MS UI Gothic"/>
                <a:cs typeface="MS UI Gothic"/>
              </a:rPr>
              <a:t>バ</a:t>
            </a:r>
            <a:r>
              <a:rPr lang="ja-JP" altLang="en-US" sz="2400" spc="140" dirty="0">
                <a:latin typeface="MS UI Gothic"/>
                <a:cs typeface="MS UI Gothic"/>
              </a:rPr>
              <a:t>ーの</a:t>
            </a:r>
            <a:r>
              <a:rPr lang="en-US" altLang="ja-JP" sz="2400" spc="140" dirty="0">
                <a:latin typeface="MS UI Gothic"/>
                <a:cs typeface="MS UI Gothic"/>
              </a:rPr>
              <a:t>Unit</a:t>
            </a:r>
            <a:r>
              <a:rPr lang="ja-JP" altLang="en-US" sz="2400" spc="140" dirty="0">
                <a:latin typeface="MS UI Gothic"/>
                <a:cs typeface="MS UI Gothic"/>
              </a:rPr>
              <a:t>欄を</a:t>
            </a:r>
            <a:r>
              <a:rPr lang="en-US" altLang="ja-JP" sz="2400" spc="140" dirty="0">
                <a:latin typeface="MS UI Gothic"/>
                <a:cs typeface="MS UI Gothic"/>
              </a:rPr>
              <a:t>25</a:t>
            </a:r>
            <a:r>
              <a:rPr lang="ja-JP" altLang="en-US" sz="2400" spc="30" dirty="0">
                <a:latin typeface="MS UI Gothic"/>
                <a:cs typeface="MS UI Gothic"/>
              </a:rPr>
              <a:t> </a:t>
            </a:r>
            <a:r>
              <a:rPr lang="en-US" altLang="ja-JP" sz="2400" spc="70" dirty="0">
                <a:latin typeface="MS UI Gothic"/>
                <a:cs typeface="MS UI Gothic"/>
              </a:rPr>
              <a:t>mil</a:t>
            </a:r>
            <a:r>
              <a:rPr lang="ja-JP" altLang="en-US" sz="2400" spc="30" dirty="0">
                <a:latin typeface="MS UI Gothic"/>
                <a:cs typeface="MS UI Gothic"/>
              </a:rPr>
              <a:t> </a:t>
            </a:r>
            <a:r>
              <a:rPr lang="ja-JP" altLang="en-US" sz="2400" spc="165" dirty="0">
                <a:latin typeface="MS UI Gothic"/>
                <a:cs typeface="MS UI Gothic"/>
              </a:rPr>
              <a:t>に設定しま</a:t>
            </a:r>
            <a:r>
              <a:rPr lang="ja-JP" altLang="en-US" sz="2400" spc="70" dirty="0">
                <a:latin typeface="MS UI Gothic"/>
                <a:cs typeface="MS UI Gothic"/>
              </a:rPr>
              <a:t>す</a:t>
            </a:r>
            <a:r>
              <a:rPr lang="ja-JP" altLang="en-US" sz="2400" spc="385" dirty="0">
                <a:latin typeface="MS UI Gothic"/>
                <a:cs typeface="MS UI Gothic"/>
              </a:rPr>
              <a:t>。</a:t>
            </a:r>
            <a:r>
              <a:rPr lang="ja-JP" altLang="en-US" sz="2400" dirty="0">
                <a:latin typeface="MS UI Gothic"/>
                <a:cs typeface="MS UI Gothic"/>
              </a:rPr>
              <a:t>	</a:t>
            </a:r>
            <a:r>
              <a:rPr lang="ja-JP" altLang="en-US" sz="2400" spc="90" dirty="0">
                <a:latin typeface="MS UI Gothic"/>
                <a:cs typeface="MS UI Gothic"/>
              </a:rPr>
              <a:t>図</a:t>
            </a:r>
            <a:r>
              <a:rPr lang="en-US" altLang="ja-JP" sz="2400" spc="90" dirty="0">
                <a:latin typeface="MS UI Gothic"/>
                <a:cs typeface="MS UI Gothic"/>
              </a:rPr>
              <a:t>9-28</a:t>
            </a:r>
            <a:endParaRPr lang="ja-JP" altLang="en-US" sz="2400" dirty="0">
              <a:latin typeface="メイリオ" panose="020B0604030504040204" pitchFamily="50" charset="-128"/>
              <a:ea typeface="メイリオ" panose="020B0604030504040204" pitchFamily="50" charset="-128"/>
              <a:cs typeface="MS UI Gothic"/>
            </a:endParaRPr>
          </a:p>
        </p:txBody>
      </p:sp>
      <p:grpSp>
        <p:nvGrpSpPr>
          <p:cNvPr id="11" name="グループ化 10">
            <a:extLst>
              <a:ext uri="{FF2B5EF4-FFF2-40B4-BE49-F238E27FC236}">
                <a16:creationId xmlns:a16="http://schemas.microsoft.com/office/drawing/2014/main" id="{69079524-2E6D-4CE5-80DA-41D9600893FD}"/>
              </a:ext>
            </a:extLst>
          </p:cNvPr>
          <p:cNvGrpSpPr/>
          <p:nvPr/>
        </p:nvGrpSpPr>
        <p:grpSpPr>
          <a:xfrm>
            <a:off x="1656556" y="4702373"/>
            <a:ext cx="5011083" cy="4664120"/>
            <a:chOff x="1885156" y="2380655"/>
            <a:chExt cx="5011083" cy="4664120"/>
          </a:xfrm>
        </p:grpSpPr>
        <p:sp>
          <p:nvSpPr>
            <p:cNvPr id="5" name="object 5"/>
            <p:cNvSpPr/>
            <p:nvPr/>
          </p:nvSpPr>
          <p:spPr>
            <a:xfrm>
              <a:off x="1885156" y="2380655"/>
              <a:ext cx="5011083" cy="4224167"/>
            </a:xfrm>
            <a:prstGeom prst="rect">
              <a:avLst/>
            </a:prstGeom>
            <a:blipFill>
              <a:blip r:embed="rId4" cstate="print"/>
              <a:stretch>
                <a:fillRect/>
              </a:stretch>
            </a:blipFill>
          </p:spPr>
          <p:txBody>
            <a:bodyPr wrap="square" lIns="0" tIns="0" rIns="0" bIns="0" rtlCol="0"/>
            <a:lstStyle/>
            <a:p>
              <a:endParaRPr dirty="0"/>
            </a:p>
          </p:txBody>
        </p:sp>
        <p:sp>
          <p:nvSpPr>
            <p:cNvPr id="10" name="正方形/長方形 9">
              <a:extLst>
                <a:ext uri="{FF2B5EF4-FFF2-40B4-BE49-F238E27FC236}">
                  <a16:creationId xmlns:a16="http://schemas.microsoft.com/office/drawing/2014/main" id="{AC23D971-302F-4B3F-AEAF-1C811B75B214}"/>
                </a:ext>
              </a:extLst>
            </p:cNvPr>
            <p:cNvSpPr/>
            <p:nvPr/>
          </p:nvSpPr>
          <p:spPr>
            <a:xfrm>
              <a:off x="3747091" y="6583110"/>
              <a:ext cx="1287212" cy="461665"/>
            </a:xfrm>
            <a:prstGeom prst="rect">
              <a:avLst/>
            </a:prstGeom>
          </p:spPr>
          <p:txBody>
            <a:bodyPr wrap="none">
              <a:spAutoFit/>
            </a:bodyPr>
            <a:lstStyle/>
            <a:p>
              <a:r>
                <a:rPr lang="ja-JP" altLang="en-US" sz="2400" spc="229" dirty="0">
                  <a:latin typeface="メイリオ" panose="020B0604030504040204" pitchFamily="50" charset="-128"/>
                  <a:ea typeface="メイリオ" panose="020B0604030504040204" pitchFamily="50" charset="-128"/>
                  <a:cs typeface="MS UI Gothic"/>
                </a:rPr>
                <a:t>図</a:t>
              </a:r>
              <a:r>
                <a:rPr lang="en-US" altLang="ja-JP" sz="2400" spc="114" dirty="0">
                  <a:latin typeface="メイリオ" panose="020B0604030504040204" pitchFamily="50" charset="-128"/>
                  <a:ea typeface="メイリオ" panose="020B0604030504040204" pitchFamily="50" charset="-128"/>
                  <a:cs typeface="MS UI Gothic"/>
                </a:rPr>
                <a:t>9-26</a:t>
              </a:r>
              <a:endParaRPr lang="ja-JP" altLang="en-US" sz="2400" dirty="0"/>
            </a:p>
          </p:txBody>
        </p:sp>
      </p:grpSp>
      <p:sp>
        <p:nvSpPr>
          <p:cNvPr id="12" name="スライド番号プレースホルダー 4">
            <a:extLst>
              <a:ext uri="{FF2B5EF4-FFF2-40B4-BE49-F238E27FC236}">
                <a16:creationId xmlns:a16="http://schemas.microsoft.com/office/drawing/2014/main" id="{DE6580A7-0F48-47C3-B931-E68B0B663E64}"/>
              </a:ext>
            </a:extLst>
          </p:cNvPr>
          <p:cNvSpPr txBox="1">
            <a:spLocks/>
          </p:cNvSpPr>
          <p:nvPr/>
        </p:nvSpPr>
        <p:spPr>
          <a:xfrm>
            <a:off x="17810956" y="96733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66</a:t>
            </a:fld>
            <a:endParaRPr lang="en-US" altLang="ja-JP" sz="2400" spc="17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961356" y="241300"/>
            <a:ext cx="16764000" cy="4306307"/>
          </a:xfrm>
          <a:prstGeom prst="rect">
            <a:avLst/>
          </a:prstGeom>
        </p:spPr>
        <p:txBody>
          <a:bodyPr vert="horz" wrap="square" lIns="0" tIns="12700" rIns="0" bIns="0" rtlCol="0">
            <a:spAutoFit/>
          </a:bodyPr>
          <a:lstStyle/>
          <a:p>
            <a:pPr marL="12700">
              <a:lnSpc>
                <a:spcPct val="130000"/>
              </a:lnSpc>
              <a:tabLst>
                <a:tab pos="3439160" algn="l"/>
              </a:tabLst>
            </a:pPr>
            <a:r>
              <a:rPr sz="2400" dirty="0">
                <a:latin typeface="メイリオ" panose="020B0604030504040204" pitchFamily="50" charset="-128"/>
                <a:ea typeface="メイリオ" panose="020B0604030504040204" pitchFamily="50" charset="-128"/>
                <a:cs typeface="MS UI Gothic"/>
              </a:rPr>
              <a:t>⑤</a:t>
            </a:r>
            <a:r>
              <a:rPr sz="2400" spc="-85" dirty="0">
                <a:latin typeface="メイリオ" panose="020B0604030504040204" pitchFamily="50" charset="-128"/>
                <a:ea typeface="メイリオ" panose="020B0604030504040204" pitchFamily="50" charset="-128"/>
                <a:cs typeface="MS UI Gothic"/>
              </a:rPr>
              <a:t> </a:t>
            </a:r>
            <a:r>
              <a:rPr sz="2400" spc="240" dirty="0">
                <a:latin typeface="メイリオ" panose="020B0604030504040204" pitchFamily="50" charset="-128"/>
                <a:ea typeface="メイリオ" panose="020B0604030504040204" pitchFamily="50" charset="-128"/>
                <a:cs typeface="MS UI Gothic"/>
              </a:rPr>
              <a:t>ツ</a:t>
            </a:r>
            <a:r>
              <a:rPr sz="2400" spc="235" dirty="0">
                <a:latin typeface="メイリオ" panose="020B0604030504040204" pitchFamily="50" charset="-128"/>
                <a:ea typeface="メイリオ" panose="020B0604030504040204" pitchFamily="50" charset="-128"/>
                <a:cs typeface="MS UI Gothic"/>
              </a:rPr>
              <a:t>ー</a:t>
            </a:r>
            <a:r>
              <a:rPr sz="2400" spc="185" dirty="0">
                <a:latin typeface="メイリオ" panose="020B0604030504040204" pitchFamily="50" charset="-128"/>
                <a:ea typeface="メイリオ" panose="020B0604030504040204" pitchFamily="50" charset="-128"/>
                <a:cs typeface="MS UI Gothic"/>
              </a:rPr>
              <a:t>ル</a:t>
            </a:r>
            <a:r>
              <a:rPr sz="2400" spc="145" dirty="0">
                <a:latin typeface="メイリオ" panose="020B0604030504040204" pitchFamily="50" charset="-128"/>
                <a:ea typeface="メイリオ" panose="020B0604030504040204" pitchFamily="50" charset="-128"/>
                <a:cs typeface="MS UI Gothic"/>
              </a:rPr>
              <a:t>バ</a:t>
            </a:r>
            <a:r>
              <a:rPr sz="2400" spc="355" dirty="0">
                <a:latin typeface="メイリオ" panose="020B0604030504040204" pitchFamily="50" charset="-128"/>
                <a:ea typeface="メイリオ" panose="020B0604030504040204" pitchFamily="50" charset="-128"/>
                <a:cs typeface="MS UI Gothic"/>
              </a:rPr>
              <a:t>ー</a:t>
            </a:r>
            <a:r>
              <a:rPr sz="2400" spc="200" dirty="0">
                <a:latin typeface="メイリオ" panose="020B0604030504040204" pitchFamily="50" charset="-128"/>
                <a:ea typeface="メイリオ" panose="020B0604030504040204" pitchFamily="50" charset="-128"/>
                <a:cs typeface="MS UI Gothic"/>
              </a:rPr>
              <a:t>［Autorouter］</a:t>
            </a:r>
            <a:r>
              <a:rPr sz="2400" spc="330" dirty="0">
                <a:latin typeface="メイリオ" panose="020B0604030504040204" pitchFamily="50" charset="-128"/>
                <a:ea typeface="メイリオ" panose="020B0604030504040204" pitchFamily="50" charset="-128"/>
                <a:cs typeface="MS UI Gothic"/>
              </a:rPr>
              <a:t>を</a:t>
            </a:r>
            <a:r>
              <a:rPr sz="2400" spc="300" dirty="0">
                <a:latin typeface="メイリオ" panose="020B0604030504040204" pitchFamily="50" charset="-128"/>
                <a:ea typeface="メイリオ" panose="020B0604030504040204" pitchFamily="50" charset="-128"/>
                <a:cs typeface="MS UI Gothic"/>
              </a:rPr>
              <a:t>ク</a:t>
            </a:r>
            <a:r>
              <a:rPr sz="2400" spc="254" dirty="0">
                <a:latin typeface="メイリオ" panose="020B0604030504040204" pitchFamily="50" charset="-128"/>
                <a:ea typeface="メイリオ" panose="020B0604030504040204" pitchFamily="50" charset="-128"/>
                <a:cs typeface="MS UI Gothic"/>
              </a:rPr>
              <a:t>リ</a:t>
            </a:r>
            <a:r>
              <a:rPr sz="2400" spc="250" dirty="0">
                <a:latin typeface="メイリオ" panose="020B0604030504040204" pitchFamily="50" charset="-128"/>
                <a:ea typeface="メイリオ" panose="020B0604030504040204" pitchFamily="50" charset="-128"/>
                <a:cs typeface="MS UI Gothic"/>
              </a:rPr>
              <a:t>ッ</a:t>
            </a:r>
            <a:r>
              <a:rPr sz="2400" spc="300" dirty="0">
                <a:latin typeface="メイリオ" panose="020B0604030504040204" pitchFamily="50" charset="-128"/>
                <a:ea typeface="メイリオ" panose="020B0604030504040204" pitchFamily="50" charset="-128"/>
                <a:cs typeface="MS UI Gothic"/>
              </a:rPr>
              <a:t>ク</a:t>
            </a:r>
            <a:r>
              <a:rPr sz="2400" spc="315" dirty="0">
                <a:latin typeface="メイリオ" panose="020B0604030504040204" pitchFamily="50" charset="-128"/>
                <a:ea typeface="メイリオ" panose="020B0604030504040204" pitchFamily="50" charset="-128"/>
                <a:cs typeface="MS UI Gothic"/>
              </a:rPr>
              <a:t>し</a:t>
            </a:r>
            <a:r>
              <a:rPr sz="2400" spc="330"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	</a:t>
            </a:r>
            <a:r>
              <a:rPr sz="2400" spc="150" dirty="0">
                <a:latin typeface="メイリオ" panose="020B0604030504040204" pitchFamily="50" charset="-128"/>
                <a:ea typeface="メイリオ" panose="020B0604030504040204" pitchFamily="50" charset="-128"/>
                <a:cs typeface="MS UI Gothic"/>
              </a:rPr>
              <a:t>図</a:t>
            </a:r>
            <a:r>
              <a:rPr sz="2400" spc="75" dirty="0">
                <a:latin typeface="メイリオ" panose="020B0604030504040204" pitchFamily="50" charset="-128"/>
                <a:ea typeface="メイリオ" panose="020B0604030504040204" pitchFamily="50" charset="-128"/>
                <a:cs typeface="MS UI Gothic"/>
              </a:rPr>
              <a:t>9-28</a:t>
            </a:r>
            <a:endParaRPr sz="2400" dirty="0">
              <a:latin typeface="メイリオ" panose="020B0604030504040204" pitchFamily="50" charset="-128"/>
              <a:ea typeface="メイリオ" panose="020B0604030504040204" pitchFamily="50" charset="-128"/>
              <a:cs typeface="MS UI Gothic"/>
            </a:endParaRPr>
          </a:p>
          <a:p>
            <a:pPr marL="12700">
              <a:lnSpc>
                <a:spcPct val="130000"/>
              </a:lnSpc>
              <a:tabLst>
                <a:tab pos="5523230" algn="l"/>
              </a:tabLst>
            </a:pPr>
            <a:r>
              <a:rPr sz="2400" dirty="0">
                <a:latin typeface="メイリオ" panose="020B0604030504040204" pitchFamily="50" charset="-128"/>
                <a:ea typeface="メイリオ" panose="020B0604030504040204" pitchFamily="50" charset="-128"/>
                <a:cs typeface="MS UI Gothic"/>
              </a:rPr>
              <a:t>⑥</a:t>
            </a:r>
            <a:r>
              <a:rPr sz="2400" spc="-90" dirty="0">
                <a:latin typeface="メイリオ" panose="020B0604030504040204" pitchFamily="50" charset="-128"/>
                <a:ea typeface="メイリオ" panose="020B0604030504040204" pitchFamily="50" charset="-128"/>
                <a:cs typeface="MS UI Gothic"/>
              </a:rPr>
              <a:t> </a:t>
            </a:r>
            <a:r>
              <a:rPr sz="2400" spc="155" dirty="0">
                <a:latin typeface="メイリオ" panose="020B0604030504040204" pitchFamily="50" charset="-128"/>
                <a:ea typeface="メイリオ" panose="020B0604030504040204" pitchFamily="50" charset="-128"/>
                <a:cs typeface="MS UI Gothic"/>
              </a:rPr>
              <a:t>自動配線終了後</a:t>
            </a:r>
            <a:r>
              <a:rPr sz="2400" spc="105" dirty="0">
                <a:latin typeface="メイリオ" panose="020B0604030504040204" pitchFamily="50" charset="-128"/>
                <a:ea typeface="メイリオ" panose="020B0604030504040204" pitchFamily="50" charset="-128"/>
                <a:cs typeface="MS UI Gothic"/>
              </a:rPr>
              <a:t>，メ</a:t>
            </a:r>
            <a:r>
              <a:rPr sz="2400" spc="114" dirty="0">
                <a:latin typeface="メイリオ" panose="020B0604030504040204" pitchFamily="50" charset="-128"/>
                <a:ea typeface="メイリオ" panose="020B0604030504040204" pitchFamily="50" charset="-128"/>
                <a:cs typeface="MS UI Gothic"/>
              </a:rPr>
              <a:t>ニ</a:t>
            </a:r>
            <a:r>
              <a:rPr sz="2400" spc="100" dirty="0">
                <a:latin typeface="メイリオ" panose="020B0604030504040204" pitchFamily="50" charset="-128"/>
                <a:ea typeface="メイリオ" panose="020B0604030504040204" pitchFamily="50" charset="-128"/>
                <a:cs typeface="MS UI Gothic"/>
              </a:rPr>
              <a:t>ュ</a:t>
            </a:r>
            <a:r>
              <a:rPr sz="2400" spc="125" dirty="0">
                <a:latin typeface="メイリオ" panose="020B0604030504040204" pitchFamily="50" charset="-128"/>
                <a:ea typeface="メイリオ" panose="020B0604030504040204" pitchFamily="50" charset="-128"/>
                <a:cs typeface="MS UI Gothic"/>
              </a:rPr>
              <a:t>ー</a:t>
            </a:r>
            <a:r>
              <a:rPr sz="2400" spc="80" dirty="0">
                <a:latin typeface="メイリオ" panose="020B0604030504040204" pitchFamily="50" charset="-128"/>
                <a:ea typeface="メイリオ" panose="020B0604030504040204" pitchFamily="50" charset="-128"/>
                <a:cs typeface="MS UI Gothic"/>
              </a:rPr>
              <a:t>バ</a:t>
            </a:r>
            <a:r>
              <a:rPr sz="2400" spc="300" dirty="0">
                <a:latin typeface="メイリオ" panose="020B0604030504040204" pitchFamily="50" charset="-128"/>
                <a:ea typeface="メイリオ" panose="020B0604030504040204" pitchFamily="50" charset="-128"/>
                <a:cs typeface="MS UI Gothic"/>
              </a:rPr>
              <a:t>ー</a:t>
            </a:r>
            <a:r>
              <a:rPr sz="2400" spc="180" dirty="0">
                <a:latin typeface="メイリオ" panose="020B0604030504040204" pitchFamily="50" charset="-128"/>
                <a:ea typeface="メイリオ" panose="020B0604030504040204" pitchFamily="50" charset="-128"/>
                <a:cs typeface="MS UI Gothic"/>
              </a:rPr>
              <a:t>「</a:t>
            </a:r>
            <a:r>
              <a:rPr sz="2400" spc="135" dirty="0">
                <a:latin typeface="メイリオ" panose="020B0604030504040204" pitchFamily="50" charset="-128"/>
                <a:ea typeface="メイリオ" panose="020B0604030504040204" pitchFamily="50" charset="-128"/>
                <a:cs typeface="MS UI Gothic"/>
              </a:rPr>
              <a:t>File</a:t>
            </a:r>
            <a:r>
              <a:rPr sz="2400" spc="180" dirty="0">
                <a:latin typeface="メイリオ" panose="020B0604030504040204" pitchFamily="50" charset="-128"/>
                <a:ea typeface="メイリオ" panose="020B0604030504040204" pitchFamily="50" charset="-128"/>
                <a:cs typeface="MS UI Gothic"/>
              </a:rPr>
              <a:t>」</a:t>
            </a:r>
            <a:r>
              <a:rPr sz="2400" spc="365" dirty="0">
                <a:latin typeface="メイリオ" panose="020B0604030504040204" pitchFamily="50" charset="-128"/>
                <a:ea typeface="メイリオ" panose="020B0604030504040204" pitchFamily="50" charset="-128"/>
                <a:cs typeface="MS UI Gothic"/>
              </a:rPr>
              <a:t>→</a:t>
            </a:r>
            <a:r>
              <a:rPr sz="2400" spc="180" dirty="0">
                <a:latin typeface="メイリオ" panose="020B0604030504040204" pitchFamily="50" charset="-128"/>
                <a:ea typeface="メイリオ" panose="020B0604030504040204" pitchFamily="50" charset="-128"/>
                <a:cs typeface="MS UI Gothic"/>
              </a:rPr>
              <a:t>「</a:t>
            </a:r>
            <a:r>
              <a:rPr sz="2400" spc="165" dirty="0">
                <a:latin typeface="メイリオ" panose="020B0604030504040204" pitchFamily="50" charset="-128"/>
                <a:ea typeface="メイリオ" panose="020B0604030504040204" pitchFamily="50" charset="-128"/>
                <a:cs typeface="MS UI Gothic"/>
              </a:rPr>
              <a:t>Export</a:t>
            </a:r>
            <a:r>
              <a:rPr sz="2400" spc="65" dirty="0">
                <a:latin typeface="メイリオ" panose="020B0604030504040204" pitchFamily="50" charset="-128"/>
                <a:ea typeface="メイリオ" panose="020B0604030504040204" pitchFamily="50" charset="-128"/>
                <a:cs typeface="MS UI Gothic"/>
              </a:rPr>
              <a:t> </a:t>
            </a:r>
            <a:r>
              <a:rPr sz="2400" spc="130" dirty="0">
                <a:latin typeface="メイリオ" panose="020B0604030504040204" pitchFamily="50" charset="-128"/>
                <a:ea typeface="メイリオ" panose="020B0604030504040204" pitchFamily="50" charset="-128"/>
                <a:cs typeface="MS UI Gothic"/>
              </a:rPr>
              <a:t>Specctra…</a:t>
            </a:r>
            <a:r>
              <a:rPr sz="2400" spc="120" dirty="0">
                <a:latin typeface="メイリオ" panose="020B0604030504040204" pitchFamily="50" charset="-128"/>
                <a:ea typeface="メイリオ" panose="020B0604030504040204" pitchFamily="50" charset="-128"/>
                <a:cs typeface="MS UI Gothic"/>
              </a:rPr>
              <a:t>」</a:t>
            </a:r>
            <a:r>
              <a:rPr sz="2400" spc="155" dirty="0">
                <a:latin typeface="メイリオ" panose="020B0604030504040204" pitchFamily="50" charset="-128"/>
                <a:ea typeface="メイリオ" panose="020B0604030504040204" pitchFamily="50" charset="-128"/>
                <a:cs typeface="MS UI Gothic"/>
              </a:rPr>
              <a:t>と</a:t>
            </a:r>
            <a:r>
              <a:rPr sz="2400" spc="245" dirty="0">
                <a:latin typeface="メイリオ" panose="020B0604030504040204" pitchFamily="50" charset="-128"/>
                <a:ea typeface="メイリオ" panose="020B0604030504040204" pitchFamily="50" charset="-128"/>
                <a:cs typeface="MS UI Gothic"/>
              </a:rPr>
              <a:t>進</a:t>
            </a:r>
            <a:r>
              <a:rPr sz="2400" spc="215" dirty="0">
                <a:latin typeface="メイリオ" panose="020B0604030504040204" pitchFamily="50" charset="-128"/>
                <a:ea typeface="メイリオ" panose="020B0604030504040204" pitchFamily="50" charset="-128"/>
                <a:cs typeface="MS UI Gothic"/>
              </a:rPr>
              <a:t>み</a:t>
            </a:r>
            <a:r>
              <a:rPr sz="2400" spc="185"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	</a:t>
            </a:r>
            <a:r>
              <a:rPr sz="2400" spc="150" dirty="0">
                <a:latin typeface="メイリオ" panose="020B0604030504040204" pitchFamily="50" charset="-128"/>
                <a:ea typeface="メイリオ" panose="020B0604030504040204" pitchFamily="50" charset="-128"/>
                <a:cs typeface="MS UI Gothic"/>
              </a:rPr>
              <a:t>図</a:t>
            </a:r>
            <a:r>
              <a:rPr sz="2400" spc="75" dirty="0">
                <a:latin typeface="メイリオ" panose="020B0604030504040204" pitchFamily="50" charset="-128"/>
                <a:ea typeface="メイリオ" panose="020B0604030504040204" pitchFamily="50" charset="-128"/>
                <a:cs typeface="MS UI Gothic"/>
              </a:rPr>
              <a:t>9-28</a:t>
            </a:r>
            <a:endParaRPr sz="2400" dirty="0">
              <a:latin typeface="メイリオ" panose="020B0604030504040204" pitchFamily="50" charset="-128"/>
              <a:ea typeface="メイリオ" panose="020B0604030504040204" pitchFamily="50" charset="-128"/>
              <a:cs typeface="MS UI Gothic"/>
            </a:endParaRPr>
          </a:p>
          <a:p>
            <a:pPr marL="12700">
              <a:lnSpc>
                <a:spcPct val="130000"/>
              </a:lnSpc>
            </a:pPr>
            <a:r>
              <a:rPr sz="2400" dirty="0">
                <a:latin typeface="メイリオ" panose="020B0604030504040204" pitchFamily="50" charset="-128"/>
                <a:ea typeface="メイリオ" panose="020B0604030504040204" pitchFamily="50" charset="-128"/>
                <a:cs typeface="MS UI Gothic"/>
              </a:rPr>
              <a:t>⑦</a:t>
            </a:r>
            <a:r>
              <a:rPr sz="2400" spc="-110" dirty="0">
                <a:latin typeface="メイリオ" panose="020B0604030504040204" pitchFamily="50" charset="-128"/>
                <a:ea typeface="メイリオ" panose="020B0604030504040204" pitchFamily="50" charset="-128"/>
                <a:cs typeface="MS UI Gothic"/>
              </a:rPr>
              <a:t> </a:t>
            </a:r>
            <a:r>
              <a:rPr sz="2400" spc="114" dirty="0">
                <a:latin typeface="メイリオ" panose="020B0604030504040204" pitchFamily="50" charset="-128"/>
                <a:ea typeface="メイリオ" panose="020B0604030504040204" pitchFamily="50" charset="-128"/>
                <a:cs typeface="MS UI Gothic"/>
              </a:rPr>
              <a:t>確認</a:t>
            </a:r>
            <a:r>
              <a:rPr sz="2400" spc="-5" dirty="0">
                <a:latin typeface="メイリオ" panose="020B0604030504040204" pitchFamily="50" charset="-128"/>
                <a:ea typeface="メイリオ" panose="020B0604030504040204" pitchFamily="50" charset="-128"/>
                <a:cs typeface="MS UI Gothic"/>
              </a:rPr>
              <a:t>ダ</a:t>
            </a:r>
            <a:r>
              <a:rPr sz="2400" spc="265" dirty="0">
                <a:latin typeface="メイリオ" panose="020B0604030504040204" pitchFamily="50" charset="-128"/>
                <a:ea typeface="メイリオ" panose="020B0604030504040204" pitchFamily="50" charset="-128"/>
                <a:cs typeface="MS UI Gothic"/>
              </a:rPr>
              <a:t>イ</a:t>
            </a:r>
            <a:r>
              <a:rPr sz="2400" spc="275" dirty="0">
                <a:latin typeface="メイリオ" panose="020B0604030504040204" pitchFamily="50" charset="-128"/>
                <a:ea typeface="メイリオ" panose="020B0604030504040204" pitchFamily="50" charset="-128"/>
                <a:cs typeface="MS UI Gothic"/>
              </a:rPr>
              <a:t>ア</a:t>
            </a:r>
            <a:r>
              <a:rPr sz="2400" spc="265" dirty="0">
                <a:latin typeface="メイリオ" panose="020B0604030504040204" pitchFamily="50" charset="-128"/>
                <a:ea typeface="メイリオ" panose="020B0604030504040204" pitchFamily="50" charset="-128"/>
                <a:cs typeface="MS UI Gothic"/>
              </a:rPr>
              <a:t>ロ</a:t>
            </a:r>
            <a:r>
              <a:rPr sz="2400" spc="280" dirty="0">
                <a:latin typeface="メイリオ" panose="020B0604030504040204" pitchFamily="50" charset="-128"/>
                <a:ea typeface="メイリオ" panose="020B0604030504040204" pitchFamily="50" charset="-128"/>
                <a:cs typeface="MS UI Gothic"/>
              </a:rPr>
              <a:t>グ</a:t>
            </a:r>
            <a:r>
              <a:rPr sz="2400" spc="305" dirty="0">
                <a:latin typeface="メイリオ" panose="020B0604030504040204" pitchFamily="50" charset="-128"/>
                <a:ea typeface="メイリオ" panose="020B0604030504040204" pitchFamily="50" charset="-128"/>
                <a:cs typeface="MS UI Gothic"/>
              </a:rPr>
              <a:t>が</a:t>
            </a:r>
            <a:r>
              <a:rPr sz="2400" spc="365" dirty="0">
                <a:latin typeface="メイリオ" panose="020B0604030504040204" pitchFamily="50" charset="-128"/>
                <a:ea typeface="メイリオ" panose="020B0604030504040204" pitchFamily="50" charset="-128"/>
                <a:cs typeface="MS UI Gothic"/>
              </a:rPr>
              <a:t>開</a:t>
            </a:r>
            <a:r>
              <a:rPr sz="2400" spc="135" dirty="0">
                <a:latin typeface="メイリオ" panose="020B0604030504040204" pitchFamily="50" charset="-128"/>
                <a:ea typeface="メイリオ" panose="020B0604030504040204" pitchFamily="50" charset="-128"/>
                <a:cs typeface="MS UI Gothic"/>
              </a:rPr>
              <a:t>く</a:t>
            </a:r>
            <a:r>
              <a:rPr sz="2400" spc="405" dirty="0">
                <a:latin typeface="メイリオ" panose="020B0604030504040204" pitchFamily="50" charset="-128"/>
                <a:ea typeface="メイリオ" panose="020B0604030504040204" pitchFamily="50" charset="-128"/>
                <a:cs typeface="MS UI Gothic"/>
              </a:rPr>
              <a:t>ので</a:t>
            </a:r>
            <a:r>
              <a:rPr sz="2400" spc="245" dirty="0">
                <a:latin typeface="メイリオ" panose="020B0604030504040204" pitchFamily="50" charset="-128"/>
                <a:ea typeface="メイリオ" panose="020B0604030504040204" pitchFamily="50" charset="-128"/>
                <a:cs typeface="MS UI Gothic"/>
              </a:rPr>
              <a:t>［</a:t>
            </a:r>
            <a:r>
              <a:rPr sz="2400" spc="420" dirty="0">
                <a:latin typeface="メイリオ" panose="020B0604030504040204" pitchFamily="50" charset="-128"/>
                <a:ea typeface="メイリオ" panose="020B0604030504040204" pitchFamily="50" charset="-128"/>
                <a:cs typeface="MS UI Gothic"/>
              </a:rPr>
              <a:t>は</a:t>
            </a:r>
            <a:r>
              <a:rPr sz="2400" spc="405" dirty="0">
                <a:latin typeface="メイリオ" panose="020B0604030504040204" pitchFamily="50" charset="-128"/>
                <a:ea typeface="メイリオ" panose="020B0604030504040204" pitchFamily="50" charset="-128"/>
                <a:cs typeface="MS UI Gothic"/>
              </a:rPr>
              <a:t>い</a:t>
            </a:r>
            <a:r>
              <a:rPr sz="2400" spc="245" dirty="0">
                <a:latin typeface="メイリオ" panose="020B0604030504040204" pitchFamily="50" charset="-128"/>
                <a:ea typeface="メイリオ" panose="020B0604030504040204" pitchFamily="50" charset="-128"/>
                <a:cs typeface="MS UI Gothic"/>
              </a:rPr>
              <a:t>］</a:t>
            </a:r>
            <a:r>
              <a:rPr sz="2400" spc="370" dirty="0">
                <a:latin typeface="メイリオ" panose="020B0604030504040204" pitchFamily="50" charset="-128"/>
                <a:ea typeface="メイリオ" panose="020B0604030504040204" pitchFamily="50" charset="-128"/>
                <a:cs typeface="MS UI Gothic"/>
              </a:rPr>
              <a:t>を</a:t>
            </a:r>
            <a:r>
              <a:rPr sz="2400" spc="340" dirty="0">
                <a:latin typeface="メイリオ" panose="020B0604030504040204" pitchFamily="50" charset="-128"/>
                <a:ea typeface="メイリオ" panose="020B0604030504040204" pitchFamily="50" charset="-128"/>
                <a:cs typeface="MS UI Gothic"/>
              </a:rPr>
              <a:t>ク</a:t>
            </a:r>
            <a:r>
              <a:rPr sz="2400" spc="290" dirty="0">
                <a:latin typeface="メイリオ" panose="020B0604030504040204" pitchFamily="50" charset="-128"/>
                <a:ea typeface="メイリオ" panose="020B0604030504040204" pitchFamily="50" charset="-128"/>
                <a:cs typeface="MS UI Gothic"/>
              </a:rPr>
              <a:t>リ</a:t>
            </a:r>
            <a:r>
              <a:rPr sz="2400" spc="285" dirty="0">
                <a:latin typeface="メイリオ" panose="020B0604030504040204" pitchFamily="50" charset="-128"/>
                <a:ea typeface="メイリオ" panose="020B0604030504040204" pitchFamily="50" charset="-128"/>
                <a:cs typeface="MS UI Gothic"/>
              </a:rPr>
              <a:t>ッ</a:t>
            </a:r>
            <a:r>
              <a:rPr sz="2400" spc="340" dirty="0">
                <a:latin typeface="メイリオ" panose="020B0604030504040204" pitchFamily="50" charset="-128"/>
                <a:ea typeface="メイリオ" panose="020B0604030504040204" pitchFamily="50" charset="-128"/>
                <a:cs typeface="MS UI Gothic"/>
              </a:rPr>
              <a:t>ク</a:t>
            </a:r>
            <a:r>
              <a:rPr sz="2400" spc="355" dirty="0">
                <a:latin typeface="メイリオ" panose="020B0604030504040204" pitchFamily="50" charset="-128"/>
                <a:ea typeface="メイリオ" panose="020B0604030504040204" pitchFamily="50" charset="-128"/>
                <a:cs typeface="MS UI Gothic"/>
              </a:rPr>
              <a:t>し</a:t>
            </a:r>
            <a:r>
              <a:rPr sz="2400" spc="370"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12700">
              <a:lnSpc>
                <a:spcPct val="130000"/>
              </a:lnSpc>
            </a:pPr>
            <a:r>
              <a:rPr sz="2400" spc="145" dirty="0">
                <a:latin typeface="メイリオ" panose="020B0604030504040204" pitchFamily="50" charset="-128"/>
                <a:ea typeface="メイリオ" panose="020B0604030504040204" pitchFamily="50" charset="-128"/>
                <a:cs typeface="Microsoft JhengHei"/>
              </a:rPr>
              <a:t>以下</a:t>
            </a:r>
            <a:r>
              <a:rPr sz="2400" spc="85" dirty="0">
                <a:latin typeface="メイリオ" panose="020B0604030504040204" pitchFamily="50" charset="-128"/>
                <a:ea typeface="メイリオ" panose="020B0604030504040204" pitchFamily="50" charset="-128"/>
                <a:cs typeface="Microsoft JhengHei"/>
              </a:rPr>
              <a:t>，PcbNew(KiCad)</a:t>
            </a:r>
            <a:r>
              <a:rPr sz="2400" spc="145" dirty="0">
                <a:latin typeface="メイリオ" panose="020B0604030504040204" pitchFamily="50" charset="-128"/>
                <a:ea typeface="メイリオ" panose="020B0604030504040204" pitchFamily="50" charset="-128"/>
                <a:cs typeface="Microsoft JhengHei"/>
              </a:rPr>
              <a:t>での操作</a:t>
            </a:r>
            <a:endParaRPr sz="2400" dirty="0">
              <a:latin typeface="メイリオ" panose="020B0604030504040204" pitchFamily="50" charset="-128"/>
              <a:ea typeface="メイリオ" panose="020B0604030504040204" pitchFamily="50" charset="-128"/>
              <a:cs typeface="Microsoft JhengHei"/>
            </a:endParaRPr>
          </a:p>
          <a:p>
            <a:pPr marL="12700">
              <a:lnSpc>
                <a:spcPct val="130000"/>
              </a:lnSpc>
            </a:pPr>
            <a:r>
              <a:rPr sz="2400" dirty="0">
                <a:latin typeface="メイリオ" panose="020B0604030504040204" pitchFamily="50" charset="-128"/>
                <a:ea typeface="メイリオ" panose="020B0604030504040204" pitchFamily="50" charset="-128"/>
                <a:cs typeface="MS UI Gothic"/>
              </a:rPr>
              <a:t>⑧</a:t>
            </a:r>
            <a:r>
              <a:rPr sz="2400" spc="-100" dirty="0">
                <a:latin typeface="メイリオ" panose="020B0604030504040204" pitchFamily="50" charset="-128"/>
                <a:ea typeface="メイリオ" panose="020B0604030504040204" pitchFamily="50" charset="-128"/>
                <a:cs typeface="MS UI Gothic"/>
              </a:rPr>
              <a:t> </a:t>
            </a:r>
            <a:r>
              <a:rPr sz="2400" spc="260" dirty="0">
                <a:latin typeface="メイリオ" panose="020B0604030504040204" pitchFamily="50" charset="-128"/>
                <a:ea typeface="メイリオ" panose="020B0604030504040204" pitchFamily="50" charset="-128"/>
                <a:cs typeface="MS UI Gothic"/>
              </a:rPr>
              <a:t>メ</a:t>
            </a:r>
            <a:r>
              <a:rPr sz="2400" spc="280" dirty="0">
                <a:latin typeface="メイリオ" panose="020B0604030504040204" pitchFamily="50" charset="-128"/>
                <a:ea typeface="メイリオ" panose="020B0604030504040204" pitchFamily="50" charset="-128"/>
                <a:cs typeface="MS UI Gothic"/>
              </a:rPr>
              <a:t>ニ</a:t>
            </a:r>
            <a:r>
              <a:rPr sz="2400" spc="245" dirty="0">
                <a:latin typeface="メイリオ" panose="020B0604030504040204" pitchFamily="50" charset="-128"/>
                <a:ea typeface="メイリオ" panose="020B0604030504040204" pitchFamily="50" charset="-128"/>
                <a:cs typeface="MS UI Gothic"/>
              </a:rPr>
              <a:t>ュ</a:t>
            </a:r>
            <a:r>
              <a:rPr sz="2400" spc="305" dirty="0">
                <a:latin typeface="メイリオ" panose="020B0604030504040204" pitchFamily="50" charset="-128"/>
                <a:ea typeface="メイリオ" panose="020B0604030504040204" pitchFamily="50" charset="-128"/>
                <a:cs typeface="MS UI Gothic"/>
              </a:rPr>
              <a:t>ー</a:t>
            </a:r>
            <a:r>
              <a:rPr sz="2400" spc="270" dirty="0">
                <a:latin typeface="メイリオ" panose="020B0604030504040204" pitchFamily="50" charset="-128"/>
                <a:ea typeface="メイリオ" panose="020B0604030504040204" pitchFamily="50" charset="-128"/>
                <a:cs typeface="MS UI Gothic"/>
              </a:rPr>
              <a:t>バ</a:t>
            </a:r>
            <a:r>
              <a:rPr sz="2400" spc="480" dirty="0">
                <a:latin typeface="メイリオ" panose="020B0604030504040204" pitchFamily="50" charset="-128"/>
                <a:ea typeface="メイリオ" panose="020B0604030504040204" pitchFamily="50" charset="-128"/>
                <a:cs typeface="MS UI Gothic"/>
              </a:rPr>
              <a:t>ー</a:t>
            </a:r>
            <a:r>
              <a:rPr sz="2400" spc="295" dirty="0">
                <a:latin typeface="メイリオ" panose="020B0604030504040204" pitchFamily="50" charset="-128"/>
                <a:ea typeface="メイリオ" panose="020B0604030504040204" pitchFamily="50" charset="-128"/>
                <a:cs typeface="MS UI Gothic"/>
              </a:rPr>
              <a:t>「</a:t>
            </a:r>
            <a:r>
              <a:rPr sz="2400" spc="400" dirty="0">
                <a:latin typeface="メイリオ" panose="020B0604030504040204" pitchFamily="50" charset="-128"/>
                <a:ea typeface="メイリオ" panose="020B0604030504040204" pitchFamily="50" charset="-128"/>
                <a:cs typeface="MS UI Gothic"/>
              </a:rPr>
              <a:t>フ</a:t>
            </a:r>
            <a:r>
              <a:rPr sz="2400" spc="345" dirty="0">
                <a:latin typeface="メイリオ" panose="020B0604030504040204" pitchFamily="50" charset="-128"/>
                <a:ea typeface="メイリオ" panose="020B0604030504040204" pitchFamily="50" charset="-128"/>
                <a:cs typeface="MS UI Gothic"/>
              </a:rPr>
              <a:t>ァ</a:t>
            </a:r>
            <a:r>
              <a:rPr sz="2400" spc="365" dirty="0">
                <a:latin typeface="メイリオ" panose="020B0604030504040204" pitchFamily="50" charset="-128"/>
                <a:ea typeface="メイリオ" panose="020B0604030504040204" pitchFamily="50" charset="-128"/>
                <a:cs typeface="MS UI Gothic"/>
              </a:rPr>
              <a:t>イ</a:t>
            </a:r>
            <a:r>
              <a:rPr sz="2400" spc="345" dirty="0">
                <a:latin typeface="メイリオ" panose="020B0604030504040204" pitchFamily="50" charset="-128"/>
                <a:ea typeface="メイリオ" panose="020B0604030504040204" pitchFamily="50" charset="-128"/>
                <a:cs typeface="MS UI Gothic"/>
              </a:rPr>
              <a:t>ル</a:t>
            </a:r>
            <a:r>
              <a:rPr sz="2400" spc="210" dirty="0">
                <a:latin typeface="メイリオ" panose="020B0604030504040204" pitchFamily="50" charset="-128"/>
                <a:ea typeface="メイリオ" panose="020B0604030504040204" pitchFamily="50" charset="-128"/>
                <a:cs typeface="MS UI Gothic"/>
              </a:rPr>
              <a:t>」</a:t>
            </a:r>
            <a:r>
              <a:rPr sz="2400" spc="425" dirty="0">
                <a:latin typeface="メイリオ" panose="020B0604030504040204" pitchFamily="50" charset="-128"/>
                <a:ea typeface="メイリオ" panose="020B0604030504040204" pitchFamily="50" charset="-128"/>
                <a:cs typeface="MS UI Gothic"/>
              </a:rPr>
              <a:t>→</a:t>
            </a:r>
            <a:r>
              <a:rPr sz="2400" spc="210" dirty="0">
                <a:latin typeface="メイリオ" panose="020B0604030504040204" pitchFamily="50" charset="-128"/>
                <a:ea typeface="メイリオ" panose="020B0604030504040204" pitchFamily="50" charset="-128"/>
                <a:cs typeface="MS UI Gothic"/>
              </a:rPr>
              <a:t>「</a:t>
            </a:r>
            <a:r>
              <a:rPr sz="2400" spc="305" dirty="0">
                <a:latin typeface="メイリオ" panose="020B0604030504040204" pitchFamily="50" charset="-128"/>
                <a:ea typeface="メイリオ" panose="020B0604030504040204" pitchFamily="50" charset="-128"/>
                <a:cs typeface="MS UI Gothic"/>
              </a:rPr>
              <a:t>イ</a:t>
            </a:r>
            <a:r>
              <a:rPr sz="2400" spc="315" dirty="0">
                <a:latin typeface="メイリオ" panose="020B0604030504040204" pitchFamily="50" charset="-128"/>
                <a:ea typeface="メイリオ" panose="020B0604030504040204" pitchFamily="50" charset="-128"/>
                <a:cs typeface="MS UI Gothic"/>
              </a:rPr>
              <a:t>ン</a:t>
            </a:r>
            <a:r>
              <a:rPr sz="2400" spc="310" dirty="0">
                <a:latin typeface="メイリオ" panose="020B0604030504040204" pitchFamily="50" charset="-128"/>
                <a:ea typeface="メイリオ" panose="020B0604030504040204" pitchFamily="50" charset="-128"/>
                <a:cs typeface="MS UI Gothic"/>
              </a:rPr>
              <a:t>ポー</a:t>
            </a:r>
            <a:r>
              <a:rPr sz="2400" spc="270" dirty="0">
                <a:latin typeface="メイリオ" panose="020B0604030504040204" pitchFamily="50" charset="-128"/>
                <a:ea typeface="メイリオ" panose="020B0604030504040204" pitchFamily="50" charset="-128"/>
                <a:cs typeface="MS UI Gothic"/>
              </a:rPr>
              <a:t>ト</a:t>
            </a:r>
            <a:r>
              <a:rPr sz="2400" spc="190" dirty="0">
                <a:latin typeface="メイリオ" panose="020B0604030504040204" pitchFamily="50" charset="-128"/>
                <a:ea typeface="メイリオ" panose="020B0604030504040204" pitchFamily="50" charset="-128"/>
                <a:cs typeface="MS UI Gothic"/>
              </a:rPr>
              <a:t>」</a:t>
            </a:r>
            <a:r>
              <a:rPr sz="2400" spc="385" dirty="0">
                <a:latin typeface="メイリオ" panose="020B0604030504040204" pitchFamily="50" charset="-128"/>
                <a:ea typeface="メイリオ" panose="020B0604030504040204" pitchFamily="50" charset="-128"/>
                <a:cs typeface="MS UI Gothic"/>
              </a:rPr>
              <a:t>→</a:t>
            </a:r>
            <a:r>
              <a:rPr sz="2400" spc="190" dirty="0">
                <a:latin typeface="メイリオ" panose="020B0604030504040204" pitchFamily="50" charset="-128"/>
                <a:ea typeface="メイリオ" panose="020B0604030504040204" pitchFamily="50" charset="-128"/>
                <a:cs typeface="MS UI Gothic"/>
              </a:rPr>
              <a:t>「</a:t>
            </a:r>
            <a:r>
              <a:rPr sz="2400" spc="180" dirty="0">
                <a:latin typeface="メイリオ" panose="020B0604030504040204" pitchFamily="50" charset="-128"/>
                <a:ea typeface="メイリオ" panose="020B0604030504040204" pitchFamily="50" charset="-128"/>
                <a:cs typeface="MS UI Gothic"/>
              </a:rPr>
              <a:t>Specctra</a:t>
            </a:r>
            <a:r>
              <a:rPr sz="2400" spc="310" dirty="0">
                <a:latin typeface="メイリオ" panose="020B0604030504040204" pitchFamily="50" charset="-128"/>
                <a:ea typeface="メイリオ" panose="020B0604030504040204" pitchFamily="50" charset="-128"/>
                <a:cs typeface="MS UI Gothic"/>
              </a:rPr>
              <a:t>セ</a:t>
            </a:r>
            <a:r>
              <a:rPr sz="2400" spc="220" dirty="0">
                <a:latin typeface="メイリオ" panose="020B0604030504040204" pitchFamily="50" charset="-128"/>
                <a:ea typeface="メイリオ" panose="020B0604030504040204" pitchFamily="50" charset="-128"/>
                <a:cs typeface="MS UI Gothic"/>
              </a:rPr>
              <a:t>ッ</a:t>
            </a:r>
            <a:r>
              <a:rPr sz="2400" spc="310" dirty="0">
                <a:latin typeface="メイリオ" panose="020B0604030504040204" pitchFamily="50" charset="-128"/>
                <a:ea typeface="メイリオ" panose="020B0604030504040204" pitchFamily="50" charset="-128"/>
                <a:cs typeface="MS UI Gothic"/>
              </a:rPr>
              <a:t>シ</a:t>
            </a:r>
            <a:r>
              <a:rPr sz="2400" spc="190" dirty="0">
                <a:latin typeface="メイリオ" panose="020B0604030504040204" pitchFamily="50" charset="-128"/>
                <a:ea typeface="メイリオ" panose="020B0604030504040204" pitchFamily="50" charset="-128"/>
                <a:cs typeface="MS UI Gothic"/>
              </a:rPr>
              <a:t>ョ</a:t>
            </a:r>
            <a:r>
              <a:rPr sz="2400" spc="285" dirty="0">
                <a:latin typeface="メイリオ" panose="020B0604030504040204" pitchFamily="50" charset="-128"/>
                <a:ea typeface="メイリオ" panose="020B0604030504040204" pitchFamily="50" charset="-128"/>
                <a:cs typeface="MS UI Gothic"/>
              </a:rPr>
              <a:t>ン</a:t>
            </a:r>
            <a:r>
              <a:rPr sz="2400" spc="190" dirty="0">
                <a:latin typeface="メイリオ" panose="020B0604030504040204" pitchFamily="50" charset="-128"/>
                <a:ea typeface="メイリオ" panose="020B0604030504040204" pitchFamily="50" charset="-128"/>
                <a:cs typeface="MS UI Gothic"/>
              </a:rPr>
              <a:t>」</a:t>
            </a:r>
            <a:r>
              <a:rPr sz="2400" spc="240" dirty="0">
                <a:latin typeface="メイリオ" panose="020B0604030504040204" pitchFamily="50" charset="-128"/>
                <a:ea typeface="メイリオ" panose="020B0604030504040204" pitchFamily="50" charset="-128"/>
                <a:cs typeface="MS UI Gothic"/>
              </a:rPr>
              <a:t>と</a:t>
            </a:r>
            <a:r>
              <a:rPr sz="2400" spc="385" dirty="0">
                <a:latin typeface="メイリオ" panose="020B0604030504040204" pitchFamily="50" charset="-128"/>
                <a:ea typeface="メイリオ" panose="020B0604030504040204" pitchFamily="50" charset="-128"/>
                <a:cs typeface="MS UI Gothic"/>
              </a:rPr>
              <a:t>進</a:t>
            </a:r>
            <a:r>
              <a:rPr sz="2400" spc="340" dirty="0">
                <a:latin typeface="メイリオ" panose="020B0604030504040204" pitchFamily="50" charset="-128"/>
                <a:ea typeface="メイリオ" panose="020B0604030504040204" pitchFamily="50" charset="-128"/>
                <a:cs typeface="MS UI Gothic"/>
              </a:rPr>
              <a:t>み</a:t>
            </a:r>
            <a:r>
              <a:rPr sz="2400" spc="425" dirty="0">
                <a:latin typeface="メイリオ" panose="020B0604030504040204" pitchFamily="50" charset="-128"/>
                <a:ea typeface="メイリオ" panose="020B0604030504040204" pitchFamily="50" charset="-128"/>
                <a:cs typeface="MS UI Gothic"/>
              </a:rPr>
              <a:t> </a:t>
            </a:r>
            <a:r>
              <a:rPr sz="2400" spc="195" dirty="0">
                <a:latin typeface="メイリオ" panose="020B0604030504040204" pitchFamily="50" charset="-128"/>
                <a:ea typeface="メイリオ" panose="020B0604030504040204" pitchFamily="50" charset="-128"/>
                <a:cs typeface="MS UI Gothic"/>
              </a:rPr>
              <a:t>ses</a:t>
            </a:r>
            <a:r>
              <a:rPr sz="2400" spc="280" dirty="0">
                <a:latin typeface="メイリオ" panose="020B0604030504040204" pitchFamily="50" charset="-128"/>
                <a:ea typeface="メイリオ" panose="020B0604030504040204" pitchFamily="50" charset="-128"/>
                <a:cs typeface="MS UI Gothic"/>
              </a:rPr>
              <a:t>フ</a:t>
            </a:r>
            <a:r>
              <a:rPr sz="2400" spc="240" dirty="0">
                <a:latin typeface="メイリオ" panose="020B0604030504040204" pitchFamily="50" charset="-128"/>
                <a:ea typeface="メイリオ" panose="020B0604030504040204" pitchFamily="50" charset="-128"/>
                <a:cs typeface="MS UI Gothic"/>
              </a:rPr>
              <a:t>ァイ</a:t>
            </a:r>
            <a:r>
              <a:rPr sz="2400" spc="254" dirty="0">
                <a:latin typeface="メイリオ" panose="020B0604030504040204" pitchFamily="50" charset="-128"/>
                <a:ea typeface="メイリオ" panose="020B0604030504040204" pitchFamily="50" charset="-128"/>
                <a:cs typeface="MS UI Gothic"/>
              </a:rPr>
              <a:t>ル</a:t>
            </a:r>
            <a:r>
              <a:rPr sz="2400" spc="235" dirty="0">
                <a:latin typeface="メイリオ" panose="020B0604030504040204" pitchFamily="50" charset="-128"/>
                <a:ea typeface="メイリオ" panose="020B0604030504040204" pitchFamily="50" charset="-128"/>
                <a:cs typeface="MS UI Gothic"/>
              </a:rPr>
              <a:t>を </a:t>
            </a:r>
            <a:r>
              <a:rPr sz="2400" spc="120" dirty="0">
                <a:latin typeface="メイリオ" panose="020B0604030504040204" pitchFamily="50" charset="-128"/>
                <a:ea typeface="メイリオ" panose="020B0604030504040204" pitchFamily="50" charset="-128"/>
                <a:cs typeface="MS UI Gothic"/>
              </a:rPr>
              <a:t>読</a:t>
            </a:r>
            <a:r>
              <a:rPr sz="2400" spc="105" dirty="0">
                <a:latin typeface="メイリオ" panose="020B0604030504040204" pitchFamily="50" charset="-128"/>
                <a:ea typeface="メイリオ" panose="020B0604030504040204" pitchFamily="50" charset="-128"/>
                <a:cs typeface="MS UI Gothic"/>
              </a:rPr>
              <a:t>み</a:t>
            </a:r>
            <a:r>
              <a:rPr sz="2400" spc="120" dirty="0">
                <a:latin typeface="メイリオ" panose="020B0604030504040204" pitchFamily="50" charset="-128"/>
                <a:ea typeface="メイリオ" panose="020B0604030504040204" pitchFamily="50" charset="-128"/>
                <a:cs typeface="MS UI Gothic"/>
              </a:rPr>
              <a:t>込</a:t>
            </a:r>
            <a:r>
              <a:rPr sz="2400" spc="105" dirty="0">
                <a:latin typeface="メイリオ" panose="020B0604030504040204" pitchFamily="50" charset="-128"/>
                <a:ea typeface="メイリオ" panose="020B0604030504040204" pitchFamily="50" charset="-128"/>
                <a:cs typeface="MS UI Gothic"/>
              </a:rPr>
              <a:t>み</a:t>
            </a:r>
            <a:r>
              <a:rPr sz="2400" spc="90"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150" dirty="0">
                <a:latin typeface="メイリオ" panose="020B0604030504040204" pitchFamily="50" charset="-128"/>
                <a:ea typeface="メイリオ" panose="020B0604030504040204" pitchFamily="50" charset="-128"/>
                <a:cs typeface="MS UI Gothic"/>
              </a:rPr>
              <a:t>。</a:t>
            </a:r>
            <a:r>
              <a:rPr sz="2400" spc="229" dirty="0">
                <a:latin typeface="メイリオ" panose="020B0604030504040204" pitchFamily="50" charset="-128"/>
                <a:ea typeface="メイリオ" panose="020B0604030504040204" pitchFamily="50" charset="-128"/>
                <a:cs typeface="MS UI Gothic"/>
              </a:rPr>
              <a:t>図</a:t>
            </a:r>
            <a:r>
              <a:rPr sz="2400" spc="114" dirty="0">
                <a:latin typeface="メイリオ" panose="020B0604030504040204" pitchFamily="50" charset="-128"/>
                <a:ea typeface="メイリオ" panose="020B0604030504040204" pitchFamily="50" charset="-128"/>
                <a:cs typeface="MS UI Gothic"/>
              </a:rPr>
              <a:t>9-29</a:t>
            </a:r>
            <a:endParaRPr lang="en-US" altLang="ja-JP" sz="2400" spc="114" dirty="0">
              <a:latin typeface="メイリオ" panose="020B0604030504040204" pitchFamily="50" charset="-128"/>
              <a:ea typeface="メイリオ" panose="020B0604030504040204" pitchFamily="50" charset="-128"/>
              <a:cs typeface="MS UI Gothic"/>
            </a:endParaRPr>
          </a:p>
          <a:p>
            <a:pPr marL="12700">
              <a:lnSpc>
                <a:spcPct val="130000"/>
              </a:lnSpc>
            </a:pPr>
            <a:r>
              <a:rPr lang="ja-JP" altLang="en-US" sz="2400" dirty="0">
                <a:latin typeface="メイリオ" panose="020B0604030504040204" pitchFamily="50" charset="-128"/>
                <a:ea typeface="メイリオ" panose="020B0604030504040204" pitchFamily="50" charset="-128"/>
                <a:cs typeface="MS UI Gothic"/>
              </a:rPr>
              <a:t>⑨</a:t>
            </a:r>
            <a:r>
              <a:rPr lang="ja-JP" altLang="en-US" sz="2400" spc="-125" dirty="0">
                <a:latin typeface="メイリオ" panose="020B0604030504040204" pitchFamily="50" charset="-128"/>
                <a:ea typeface="メイリオ" panose="020B0604030504040204" pitchFamily="50" charset="-128"/>
                <a:cs typeface="MS UI Gothic"/>
              </a:rPr>
              <a:t> </a:t>
            </a:r>
            <a:r>
              <a:rPr lang="ja-JP" altLang="en-US" sz="2400" spc="155" dirty="0">
                <a:latin typeface="メイリオ" panose="020B0604030504040204" pitchFamily="50" charset="-128"/>
                <a:ea typeface="メイリオ" panose="020B0604030504040204" pitchFamily="50" charset="-128"/>
                <a:cs typeface="MS UI Gothic"/>
              </a:rPr>
              <a:t>必要</a:t>
            </a:r>
            <a:r>
              <a:rPr lang="ja-JP" altLang="en-US" sz="2400" spc="130" dirty="0">
                <a:latin typeface="メイリオ" panose="020B0604030504040204" pitchFamily="50" charset="-128"/>
                <a:ea typeface="メイリオ" panose="020B0604030504040204" pitchFamily="50" charset="-128"/>
                <a:cs typeface="MS UI Gothic"/>
              </a:rPr>
              <a:t>が</a:t>
            </a:r>
            <a:r>
              <a:rPr lang="ja-JP" altLang="en-US" sz="2400" spc="125" dirty="0">
                <a:latin typeface="メイリオ" panose="020B0604030504040204" pitchFamily="50" charset="-128"/>
                <a:ea typeface="メイリオ" panose="020B0604030504040204" pitchFamily="50" charset="-128"/>
                <a:cs typeface="MS UI Gothic"/>
              </a:rPr>
              <a:t>あ</a:t>
            </a:r>
            <a:r>
              <a:rPr lang="ja-JP" altLang="en-US" sz="2400" spc="135" dirty="0">
                <a:latin typeface="メイリオ" panose="020B0604030504040204" pitchFamily="50" charset="-128"/>
                <a:ea typeface="メイリオ" panose="020B0604030504040204" pitchFamily="50" charset="-128"/>
                <a:cs typeface="MS UI Gothic"/>
              </a:rPr>
              <a:t>れ</a:t>
            </a:r>
            <a:r>
              <a:rPr lang="ja-JP" altLang="en-US" sz="2400" spc="130" dirty="0">
                <a:latin typeface="メイリオ" panose="020B0604030504040204" pitchFamily="50" charset="-128"/>
                <a:ea typeface="メイリオ" panose="020B0604030504040204" pitchFamily="50" charset="-128"/>
                <a:cs typeface="MS UI Gothic"/>
              </a:rPr>
              <a:t>ば</a:t>
            </a:r>
            <a:r>
              <a:rPr lang="ja-JP" altLang="en-US" sz="2400" spc="70" dirty="0">
                <a:latin typeface="メイリオ" panose="020B0604030504040204" pitchFamily="50" charset="-128"/>
                <a:ea typeface="メイリオ" panose="020B0604030504040204" pitchFamily="50" charset="-128"/>
                <a:cs typeface="MS UI Gothic"/>
              </a:rPr>
              <a:t>オ</a:t>
            </a:r>
            <a:r>
              <a:rPr lang="ja-JP" altLang="en-US" sz="2400" spc="290" dirty="0">
                <a:latin typeface="メイリオ" panose="020B0604030504040204" pitchFamily="50" charset="-128"/>
                <a:ea typeface="メイリオ" panose="020B0604030504040204" pitchFamily="50" charset="-128"/>
                <a:cs typeface="MS UI Gothic"/>
              </a:rPr>
              <a:t>ー</a:t>
            </a:r>
            <a:r>
              <a:rPr lang="ja-JP" altLang="en-US" sz="2400" spc="200" dirty="0">
                <a:latin typeface="メイリオ" panose="020B0604030504040204" pitchFamily="50" charset="-128"/>
                <a:ea typeface="メイリオ" panose="020B0604030504040204" pitchFamily="50" charset="-128"/>
                <a:cs typeface="MS UI Gothic"/>
              </a:rPr>
              <a:t>ト</a:t>
            </a:r>
            <a:r>
              <a:rPr lang="ja-JP" altLang="en-US" sz="2400" spc="275" dirty="0">
                <a:latin typeface="メイリオ" panose="020B0604030504040204" pitchFamily="50" charset="-128"/>
                <a:ea typeface="メイリオ" panose="020B0604030504040204" pitchFamily="50" charset="-128"/>
                <a:cs typeface="MS UI Gothic"/>
              </a:rPr>
              <a:t>ルー</a:t>
            </a:r>
            <a:r>
              <a:rPr lang="ja-JP" altLang="en-US" sz="2400" spc="229" dirty="0">
                <a:latin typeface="メイリオ" panose="020B0604030504040204" pitchFamily="50" charset="-128"/>
                <a:ea typeface="メイリオ" panose="020B0604030504040204" pitchFamily="50" charset="-128"/>
                <a:cs typeface="MS UI Gothic"/>
              </a:rPr>
              <a:t>タ</a:t>
            </a:r>
            <a:r>
              <a:rPr lang="ja-JP" altLang="en-US" sz="2400" spc="265" dirty="0">
                <a:latin typeface="メイリオ" panose="020B0604030504040204" pitchFamily="50" charset="-128"/>
                <a:ea typeface="メイリオ" panose="020B0604030504040204" pitchFamily="50" charset="-128"/>
                <a:cs typeface="MS UI Gothic"/>
              </a:rPr>
              <a:t>に</a:t>
            </a:r>
            <a:r>
              <a:rPr lang="ja-JP" altLang="en-US" sz="2400" spc="220" dirty="0">
                <a:latin typeface="メイリオ" panose="020B0604030504040204" pitchFamily="50" charset="-128"/>
                <a:ea typeface="メイリオ" panose="020B0604030504040204" pitchFamily="50" charset="-128"/>
                <a:cs typeface="MS UI Gothic"/>
              </a:rPr>
              <a:t>よ</a:t>
            </a:r>
            <a:r>
              <a:rPr lang="ja-JP" altLang="en-US" sz="2400" spc="114" dirty="0">
                <a:latin typeface="メイリオ" panose="020B0604030504040204" pitchFamily="50" charset="-128"/>
                <a:ea typeface="メイリオ" panose="020B0604030504040204" pitchFamily="50" charset="-128"/>
                <a:cs typeface="MS UI Gothic"/>
              </a:rPr>
              <a:t>る</a:t>
            </a:r>
            <a:r>
              <a:rPr lang="ja-JP" altLang="en-US" sz="2400" spc="155" dirty="0">
                <a:latin typeface="メイリオ" panose="020B0604030504040204" pitchFamily="50" charset="-128"/>
                <a:ea typeface="メイリオ" panose="020B0604030504040204" pitchFamily="50" charset="-128"/>
                <a:cs typeface="MS UI Gothic"/>
              </a:rPr>
              <a:t>配線</a:t>
            </a:r>
            <a:r>
              <a:rPr lang="en-US" altLang="ja-JP" sz="2400" spc="55" dirty="0">
                <a:latin typeface="メイリオ" panose="020B0604030504040204" pitchFamily="50" charset="-128"/>
                <a:ea typeface="メイリオ" panose="020B0604030504040204" pitchFamily="50" charset="-128"/>
                <a:cs typeface="MS UI Gothic"/>
              </a:rPr>
              <a:t>(a)</a:t>
            </a:r>
            <a:r>
              <a:rPr lang="ja-JP" altLang="en-US" sz="2400" spc="114" dirty="0">
                <a:latin typeface="メイリオ" panose="020B0604030504040204" pitchFamily="50" charset="-128"/>
                <a:ea typeface="メイリオ" panose="020B0604030504040204" pitchFamily="50" charset="-128"/>
                <a:cs typeface="MS UI Gothic"/>
              </a:rPr>
              <a:t>を</a:t>
            </a:r>
            <a:r>
              <a:rPr lang="ja-JP" altLang="en-US" sz="2400" spc="155" dirty="0">
                <a:latin typeface="メイリオ" panose="020B0604030504040204" pitchFamily="50" charset="-128"/>
                <a:ea typeface="メイリオ" panose="020B0604030504040204" pitchFamily="50" charset="-128"/>
                <a:cs typeface="MS UI Gothic"/>
              </a:rPr>
              <a:t>自分</a:t>
            </a:r>
            <a:r>
              <a:rPr lang="ja-JP" altLang="en-US" sz="2400" spc="130" dirty="0">
                <a:latin typeface="メイリオ" panose="020B0604030504040204" pitchFamily="50" charset="-128"/>
                <a:ea typeface="メイリオ" panose="020B0604030504040204" pitchFamily="50" charset="-128"/>
                <a:cs typeface="MS UI Gothic"/>
              </a:rPr>
              <a:t>な</a:t>
            </a:r>
            <a:r>
              <a:rPr lang="ja-JP" altLang="en-US" sz="2400" spc="95" dirty="0">
                <a:latin typeface="メイリオ" panose="020B0604030504040204" pitchFamily="50" charset="-128"/>
                <a:ea typeface="メイリオ" panose="020B0604030504040204" pitchFamily="50" charset="-128"/>
                <a:cs typeface="MS UI Gothic"/>
              </a:rPr>
              <a:t>り</a:t>
            </a:r>
            <a:r>
              <a:rPr lang="ja-JP" altLang="en-US" sz="2400" spc="125" dirty="0">
                <a:latin typeface="メイリオ" panose="020B0604030504040204" pitchFamily="50" charset="-128"/>
                <a:ea typeface="メイリオ" panose="020B0604030504040204" pitchFamily="50" charset="-128"/>
                <a:cs typeface="MS UI Gothic"/>
              </a:rPr>
              <a:t>の</a:t>
            </a:r>
            <a:r>
              <a:rPr lang="ja-JP" altLang="en-US" sz="2400" spc="155" dirty="0">
                <a:latin typeface="メイリオ" panose="020B0604030504040204" pitchFamily="50" charset="-128"/>
                <a:ea typeface="メイリオ" panose="020B0604030504040204" pitchFamily="50" charset="-128"/>
                <a:cs typeface="MS UI Gothic"/>
              </a:rPr>
              <a:t>配線</a:t>
            </a:r>
            <a:r>
              <a:rPr lang="en-US" altLang="ja-JP" sz="2400" spc="55" dirty="0">
                <a:latin typeface="メイリオ" panose="020B0604030504040204" pitchFamily="50" charset="-128"/>
                <a:ea typeface="メイリオ" panose="020B0604030504040204" pitchFamily="50" charset="-128"/>
                <a:cs typeface="MS UI Gothic"/>
              </a:rPr>
              <a:t>(b)</a:t>
            </a:r>
            <a:r>
              <a:rPr lang="ja-JP" altLang="en-US" sz="2400" spc="120" dirty="0">
                <a:latin typeface="メイリオ" panose="020B0604030504040204" pitchFamily="50" charset="-128"/>
                <a:ea typeface="メイリオ" panose="020B0604030504040204" pitchFamily="50" charset="-128"/>
                <a:cs typeface="MS UI Gothic"/>
              </a:rPr>
              <a:t>に</a:t>
            </a:r>
            <a:r>
              <a:rPr lang="ja-JP" altLang="en-US" sz="2400" spc="155" dirty="0">
                <a:latin typeface="メイリオ" panose="020B0604030504040204" pitchFamily="50" charset="-128"/>
                <a:ea typeface="メイリオ" panose="020B0604030504040204" pitchFamily="50" charset="-128"/>
                <a:cs typeface="MS UI Gothic"/>
              </a:rPr>
              <a:t>手動</a:t>
            </a:r>
            <a:r>
              <a:rPr lang="ja-JP" altLang="en-US" sz="2400" spc="125" dirty="0">
                <a:latin typeface="メイリオ" panose="020B0604030504040204" pitchFamily="50" charset="-128"/>
                <a:ea typeface="メイリオ" panose="020B0604030504040204" pitchFamily="50" charset="-128"/>
                <a:cs typeface="MS UI Gothic"/>
              </a:rPr>
              <a:t>で</a:t>
            </a:r>
            <a:r>
              <a:rPr lang="ja-JP" altLang="en-US" sz="2400" spc="155" dirty="0">
                <a:latin typeface="メイリオ" panose="020B0604030504040204" pitchFamily="50" charset="-128"/>
                <a:ea typeface="メイリオ" panose="020B0604030504040204" pitchFamily="50" charset="-128"/>
                <a:cs typeface="MS UI Gothic"/>
              </a:rPr>
              <a:t>編集</a:t>
            </a:r>
            <a:r>
              <a:rPr lang="ja-JP" altLang="en-US" sz="2400" spc="110" dirty="0">
                <a:latin typeface="メイリオ" panose="020B0604030504040204" pitchFamily="50" charset="-128"/>
                <a:ea typeface="メイリオ" panose="020B0604030504040204" pitchFamily="50" charset="-128"/>
                <a:cs typeface="MS UI Gothic"/>
              </a:rPr>
              <a:t>し</a:t>
            </a:r>
            <a:r>
              <a:rPr lang="ja-JP" altLang="en-US" sz="2400" spc="114" dirty="0">
                <a:latin typeface="メイリオ" panose="020B0604030504040204" pitchFamily="50" charset="-128"/>
                <a:ea typeface="メイリオ" panose="020B0604030504040204" pitchFamily="50" charset="-128"/>
                <a:cs typeface="MS UI Gothic"/>
              </a:rPr>
              <a:t>ま</a:t>
            </a:r>
            <a:r>
              <a:rPr lang="ja-JP" altLang="en-US" sz="2400" spc="70" dirty="0">
                <a:latin typeface="メイリオ" panose="020B0604030504040204" pitchFamily="50" charset="-128"/>
                <a:ea typeface="メイリオ" panose="020B0604030504040204" pitchFamily="50" charset="-128"/>
                <a:cs typeface="MS UI Gothic"/>
              </a:rPr>
              <a:t>す</a:t>
            </a:r>
            <a:r>
              <a:rPr lang="ja-JP" altLang="en-US" sz="2400" spc="150" dirty="0">
                <a:latin typeface="メイリオ" panose="020B0604030504040204" pitchFamily="50" charset="-128"/>
                <a:ea typeface="メイリオ" panose="020B0604030504040204" pitchFamily="50" charset="-128"/>
                <a:cs typeface="MS UI Gothic"/>
              </a:rPr>
              <a:t>。</a:t>
            </a:r>
            <a:r>
              <a:rPr lang="ja-JP" altLang="en-US" sz="2400" spc="229" dirty="0">
                <a:latin typeface="メイリオ" panose="020B0604030504040204" pitchFamily="50" charset="-128"/>
                <a:ea typeface="メイリオ" panose="020B0604030504040204" pitchFamily="50" charset="-128"/>
                <a:cs typeface="MS UI Gothic"/>
              </a:rPr>
              <a:t>図</a:t>
            </a:r>
            <a:r>
              <a:rPr lang="en-US" altLang="ja-JP" sz="2400" spc="114" dirty="0">
                <a:latin typeface="メイリオ" panose="020B0604030504040204" pitchFamily="50" charset="-128"/>
                <a:ea typeface="メイリオ" panose="020B0604030504040204" pitchFamily="50" charset="-128"/>
                <a:cs typeface="MS UI Gothic"/>
              </a:rPr>
              <a:t>9-30</a:t>
            </a:r>
            <a:endParaRPr lang="ja-JP" altLang="en-US" sz="2400" dirty="0">
              <a:latin typeface="メイリオ" panose="020B0604030504040204" pitchFamily="50" charset="-128"/>
              <a:ea typeface="メイリオ" panose="020B0604030504040204" pitchFamily="50" charset="-128"/>
              <a:cs typeface="MS UI Gothic"/>
            </a:endParaRPr>
          </a:p>
          <a:p>
            <a:pPr marL="12700">
              <a:lnSpc>
                <a:spcPct val="130000"/>
              </a:lnSpc>
            </a:pPr>
            <a:r>
              <a:rPr lang="ja-JP" altLang="en-US" sz="2400" dirty="0">
                <a:latin typeface="メイリオ" panose="020B0604030504040204" pitchFamily="50" charset="-128"/>
                <a:ea typeface="メイリオ" panose="020B0604030504040204" pitchFamily="50" charset="-128"/>
                <a:cs typeface="MS UI Gothic"/>
              </a:rPr>
              <a:t>⑩</a:t>
            </a:r>
            <a:r>
              <a:rPr lang="ja-JP" altLang="en-US" sz="2400" spc="-110" dirty="0">
                <a:latin typeface="メイリオ" panose="020B0604030504040204" pitchFamily="50" charset="-128"/>
                <a:ea typeface="メイリオ" panose="020B0604030504040204" pitchFamily="50" charset="-128"/>
                <a:cs typeface="MS UI Gothic"/>
              </a:rPr>
              <a:t> </a:t>
            </a:r>
            <a:r>
              <a:rPr lang="ja-JP" altLang="en-US" sz="2400" spc="380" dirty="0">
                <a:latin typeface="メイリオ" panose="020B0604030504040204" pitchFamily="50" charset="-128"/>
                <a:ea typeface="メイリオ" panose="020B0604030504040204" pitchFamily="50" charset="-128"/>
                <a:cs typeface="MS UI Gothic"/>
              </a:rPr>
              <a:t>シ</a:t>
            </a:r>
            <a:r>
              <a:rPr lang="ja-JP" altLang="en-US" sz="2400" spc="235" dirty="0">
                <a:latin typeface="メイリオ" panose="020B0604030504040204" pitchFamily="50" charset="-128"/>
                <a:ea typeface="メイリオ" panose="020B0604030504040204" pitchFamily="50" charset="-128"/>
                <a:cs typeface="MS UI Gothic"/>
              </a:rPr>
              <a:t>ョ</a:t>
            </a:r>
            <a:r>
              <a:rPr lang="ja-JP" altLang="en-US" sz="2400" spc="380" dirty="0">
                <a:latin typeface="メイリオ" panose="020B0604030504040204" pitchFamily="50" charset="-128"/>
                <a:ea typeface="メイリオ" panose="020B0604030504040204" pitchFamily="50" charset="-128"/>
                <a:cs typeface="MS UI Gothic"/>
              </a:rPr>
              <a:t>ー</a:t>
            </a:r>
            <a:r>
              <a:rPr lang="ja-JP" altLang="en-US" sz="2400" spc="295" dirty="0">
                <a:latin typeface="メイリオ" panose="020B0604030504040204" pitchFamily="50" charset="-128"/>
                <a:ea typeface="メイリオ" panose="020B0604030504040204" pitchFamily="50" charset="-128"/>
                <a:cs typeface="MS UI Gothic"/>
              </a:rPr>
              <a:t>ト</a:t>
            </a:r>
            <a:r>
              <a:rPr lang="ja-JP" altLang="en-US" sz="2400" spc="215" dirty="0">
                <a:latin typeface="メイリオ" panose="020B0604030504040204" pitchFamily="50" charset="-128"/>
                <a:ea typeface="メイリオ" panose="020B0604030504040204" pitchFamily="50" charset="-128"/>
                <a:cs typeface="MS UI Gothic"/>
              </a:rPr>
              <a:t>カ</a:t>
            </a:r>
            <a:r>
              <a:rPr lang="ja-JP" altLang="en-US" sz="2400" spc="175" dirty="0">
                <a:latin typeface="メイリオ" panose="020B0604030504040204" pitchFamily="50" charset="-128"/>
                <a:ea typeface="メイリオ" panose="020B0604030504040204" pitchFamily="50" charset="-128"/>
                <a:cs typeface="MS UI Gothic"/>
              </a:rPr>
              <a:t>ッ</a:t>
            </a:r>
            <a:r>
              <a:rPr lang="ja-JP" altLang="en-US" sz="2400" spc="210" dirty="0">
                <a:latin typeface="メイリオ" panose="020B0604030504040204" pitchFamily="50" charset="-128"/>
                <a:ea typeface="メイリオ" panose="020B0604030504040204" pitchFamily="50" charset="-128"/>
                <a:cs typeface="MS UI Gothic"/>
              </a:rPr>
              <a:t>ト</a:t>
            </a:r>
            <a:r>
              <a:rPr lang="en-US" altLang="ja-JP" sz="2400" spc="190" dirty="0">
                <a:latin typeface="メイリオ" panose="020B0604030504040204" pitchFamily="50" charset="-128"/>
                <a:ea typeface="メイリオ" panose="020B0604030504040204" pitchFamily="50" charset="-128"/>
                <a:cs typeface="MS UI Gothic"/>
              </a:rPr>
              <a:t>B</a:t>
            </a:r>
            <a:r>
              <a:rPr lang="ja-JP" altLang="en-US" sz="2400" spc="225" dirty="0">
                <a:latin typeface="メイリオ" panose="020B0604030504040204" pitchFamily="50" charset="-128"/>
                <a:ea typeface="メイリオ" panose="020B0604030504040204" pitchFamily="50" charset="-128"/>
                <a:cs typeface="MS UI Gothic"/>
              </a:rPr>
              <a:t>を</a:t>
            </a:r>
            <a:r>
              <a:rPr lang="ja-JP" altLang="en-US" sz="2400" spc="300" dirty="0">
                <a:latin typeface="メイリオ" panose="020B0604030504040204" pitchFamily="50" charset="-128"/>
                <a:ea typeface="メイリオ" panose="020B0604030504040204" pitchFamily="50" charset="-128"/>
                <a:cs typeface="MS UI Gothic"/>
              </a:rPr>
              <a:t>入力</a:t>
            </a:r>
            <a:r>
              <a:rPr lang="ja-JP" altLang="en-US" sz="2400" spc="120" dirty="0">
                <a:latin typeface="メイリオ" panose="020B0604030504040204" pitchFamily="50" charset="-128"/>
                <a:ea typeface="メイリオ" panose="020B0604030504040204" pitchFamily="50" charset="-128"/>
                <a:cs typeface="MS UI Gothic"/>
              </a:rPr>
              <a:t>し</a:t>
            </a:r>
            <a:r>
              <a:rPr lang="ja-JP" altLang="en-US" sz="2400" spc="185" dirty="0">
                <a:latin typeface="メイリオ" panose="020B0604030504040204" pitchFamily="50" charset="-128"/>
                <a:ea typeface="メイリオ" panose="020B0604030504040204" pitchFamily="50" charset="-128"/>
                <a:cs typeface="MS UI Gothic"/>
              </a:rPr>
              <a:t>て</a:t>
            </a:r>
            <a:r>
              <a:rPr lang="ja-JP" altLang="en-US" sz="2400" spc="190" dirty="0">
                <a:latin typeface="メイリオ" panose="020B0604030504040204" pitchFamily="50" charset="-128"/>
                <a:ea typeface="メイリオ" panose="020B0604030504040204" pitchFamily="50" charset="-128"/>
                <a:cs typeface="MS UI Gothic"/>
              </a:rPr>
              <a:t>ベ</a:t>
            </a:r>
            <a:r>
              <a:rPr lang="ja-JP" altLang="en-US" sz="2400" spc="160" dirty="0">
                <a:latin typeface="メイリオ" panose="020B0604030504040204" pitchFamily="50" charset="-128"/>
                <a:ea typeface="メイリオ" panose="020B0604030504040204" pitchFamily="50" charset="-128"/>
                <a:cs typeface="MS UI Gothic"/>
              </a:rPr>
              <a:t>タ</a:t>
            </a:r>
            <a:r>
              <a:rPr lang="ja-JP" altLang="en-US" sz="2400" spc="180" dirty="0">
                <a:latin typeface="メイリオ" panose="020B0604030504040204" pitchFamily="50" charset="-128"/>
                <a:ea typeface="メイリオ" panose="020B0604030504040204" pitchFamily="50" charset="-128"/>
                <a:cs typeface="MS UI Gothic"/>
              </a:rPr>
              <a:t>グ</a:t>
            </a:r>
            <a:r>
              <a:rPr lang="ja-JP" altLang="en-US" sz="2400" spc="160" dirty="0">
                <a:latin typeface="メイリオ" panose="020B0604030504040204" pitchFamily="50" charset="-128"/>
                <a:ea typeface="メイリオ" panose="020B0604030504040204" pitchFamily="50" charset="-128"/>
                <a:cs typeface="MS UI Gothic"/>
              </a:rPr>
              <a:t>ラ</a:t>
            </a:r>
            <a:r>
              <a:rPr lang="ja-JP" altLang="en-US" sz="2400" spc="175" dirty="0">
                <a:latin typeface="メイリオ" panose="020B0604030504040204" pitchFamily="50" charset="-128"/>
                <a:ea typeface="メイリオ" panose="020B0604030504040204" pitchFamily="50" charset="-128"/>
                <a:cs typeface="MS UI Gothic"/>
              </a:rPr>
              <a:t>ウン</a:t>
            </a:r>
            <a:r>
              <a:rPr lang="ja-JP" altLang="en-US" sz="2400" spc="170" dirty="0">
                <a:latin typeface="メイリオ" panose="020B0604030504040204" pitchFamily="50" charset="-128"/>
                <a:ea typeface="メイリオ" panose="020B0604030504040204" pitchFamily="50" charset="-128"/>
                <a:cs typeface="MS UI Gothic"/>
              </a:rPr>
              <a:t>ド</a:t>
            </a:r>
            <a:r>
              <a:rPr lang="ja-JP" altLang="en-US" sz="2400" spc="190" dirty="0">
                <a:latin typeface="メイリオ" panose="020B0604030504040204" pitchFamily="50" charset="-128"/>
                <a:ea typeface="メイリオ" panose="020B0604030504040204" pitchFamily="50" charset="-128"/>
                <a:cs typeface="MS UI Gothic"/>
              </a:rPr>
              <a:t>の</a:t>
            </a:r>
            <a:r>
              <a:rPr lang="ja-JP" altLang="en-US" sz="2400" spc="235" dirty="0">
                <a:latin typeface="メイリオ" panose="020B0604030504040204" pitchFamily="50" charset="-128"/>
                <a:ea typeface="メイリオ" panose="020B0604030504040204" pitchFamily="50" charset="-128"/>
                <a:cs typeface="MS UI Gothic"/>
              </a:rPr>
              <a:t>生成状況</a:t>
            </a:r>
            <a:r>
              <a:rPr lang="ja-JP" altLang="en-US" sz="2400" spc="175" dirty="0">
                <a:latin typeface="メイリオ" panose="020B0604030504040204" pitchFamily="50" charset="-128"/>
                <a:ea typeface="メイリオ" panose="020B0604030504040204" pitchFamily="50" charset="-128"/>
                <a:cs typeface="MS UI Gothic"/>
              </a:rPr>
              <a:t>を</a:t>
            </a:r>
            <a:r>
              <a:rPr lang="ja-JP" altLang="en-US" sz="2400" spc="235" dirty="0">
                <a:latin typeface="メイリオ" panose="020B0604030504040204" pitchFamily="50" charset="-128"/>
                <a:ea typeface="メイリオ" panose="020B0604030504040204" pitchFamily="50" charset="-128"/>
                <a:cs typeface="MS UI Gothic"/>
              </a:rPr>
              <a:t>確</a:t>
            </a:r>
            <a:r>
              <a:rPr lang="ja-JP" altLang="en-US" sz="2400" spc="190" dirty="0">
                <a:latin typeface="メイリオ" panose="020B0604030504040204" pitchFamily="50" charset="-128"/>
                <a:ea typeface="メイリオ" panose="020B0604030504040204" pitchFamily="50" charset="-128"/>
                <a:cs typeface="MS UI Gothic"/>
              </a:rPr>
              <a:t>かめ</a:t>
            </a:r>
            <a:r>
              <a:rPr lang="ja-JP" altLang="en-US" sz="2400" spc="175" dirty="0">
                <a:latin typeface="メイリオ" panose="020B0604030504040204" pitchFamily="50" charset="-128"/>
                <a:ea typeface="メイリオ" panose="020B0604030504040204" pitchFamily="50" charset="-128"/>
                <a:cs typeface="MS UI Gothic"/>
              </a:rPr>
              <a:t>ま</a:t>
            </a:r>
            <a:r>
              <a:rPr lang="ja-JP" altLang="en-US" sz="2400" spc="70" dirty="0">
                <a:latin typeface="メイリオ" panose="020B0604030504040204" pitchFamily="50" charset="-128"/>
                <a:ea typeface="メイリオ" panose="020B0604030504040204" pitchFamily="50" charset="-128"/>
                <a:cs typeface="MS UI Gothic"/>
              </a:rPr>
              <a:t>す</a:t>
            </a:r>
            <a:r>
              <a:rPr lang="ja-JP" altLang="en-US" sz="2400" spc="385" dirty="0">
                <a:latin typeface="メイリオ" panose="020B0604030504040204" pitchFamily="50" charset="-128"/>
                <a:ea typeface="メイリオ" panose="020B0604030504040204" pitchFamily="50" charset="-128"/>
                <a:cs typeface="MS UI Gothic"/>
              </a:rPr>
              <a:t>。</a:t>
            </a:r>
            <a:endParaRPr lang="ja-JP" altLang="en-US" sz="2400" dirty="0">
              <a:latin typeface="メイリオ" panose="020B0604030504040204" pitchFamily="50" charset="-128"/>
              <a:ea typeface="メイリオ" panose="020B0604030504040204" pitchFamily="50" charset="-128"/>
              <a:cs typeface="MS UI Gothic"/>
            </a:endParaRPr>
          </a:p>
          <a:p>
            <a:pPr marL="190500" marR="5080" indent="-177800">
              <a:lnSpc>
                <a:spcPct val="130000"/>
              </a:lnSpc>
            </a:pPr>
            <a:endParaRPr sz="2400" dirty="0">
              <a:latin typeface="メイリオ" panose="020B0604030504040204" pitchFamily="50" charset="-128"/>
              <a:ea typeface="メイリオ" panose="020B0604030504040204" pitchFamily="50" charset="-128"/>
              <a:cs typeface="MS UI Gothic"/>
            </a:endParaRPr>
          </a:p>
        </p:txBody>
      </p:sp>
      <p:sp>
        <p:nvSpPr>
          <p:cNvPr id="6" name="object 6"/>
          <p:cNvSpPr txBox="1">
            <a:spLocks noGrp="1"/>
          </p:cNvSpPr>
          <p:nvPr>
            <p:ph type="sldNum" sz="quarter" idx="7"/>
          </p:nvPr>
        </p:nvSpPr>
        <p:spPr>
          <a:xfrm>
            <a:off x="8209756" y="9232900"/>
            <a:ext cx="591077" cy="419346"/>
          </a:xfrm>
          <a:prstGeom prst="rect">
            <a:avLst/>
          </a:prstGeom>
        </p:spPr>
        <p:txBody>
          <a:bodyPr vert="horz" wrap="square" lIns="0" tIns="49530" rIns="0" bIns="0" rtlCol="0">
            <a:spAutoFit/>
          </a:bodyPr>
          <a:lstStyle/>
          <a:p>
            <a:pPr marL="25400">
              <a:spcBef>
                <a:spcPts val="390"/>
              </a:spcBef>
            </a:pPr>
            <a:r>
              <a:rPr sz="2400" spc="170" dirty="0"/>
              <a:t>36</a:t>
            </a:r>
          </a:p>
        </p:txBody>
      </p:sp>
      <p:grpSp>
        <p:nvGrpSpPr>
          <p:cNvPr id="10" name="グループ化 9">
            <a:extLst>
              <a:ext uri="{FF2B5EF4-FFF2-40B4-BE49-F238E27FC236}">
                <a16:creationId xmlns:a16="http://schemas.microsoft.com/office/drawing/2014/main" id="{23F9DF61-A154-4942-A79F-4D193E0A27B9}"/>
              </a:ext>
            </a:extLst>
          </p:cNvPr>
          <p:cNvGrpSpPr/>
          <p:nvPr/>
        </p:nvGrpSpPr>
        <p:grpSpPr>
          <a:xfrm>
            <a:off x="1936748" y="4550782"/>
            <a:ext cx="7416007" cy="4529718"/>
            <a:chOff x="2113756" y="4445988"/>
            <a:chExt cx="7543800" cy="4425749"/>
          </a:xfrm>
        </p:grpSpPr>
        <p:sp>
          <p:nvSpPr>
            <p:cNvPr id="4" name="object 4"/>
            <p:cNvSpPr/>
            <p:nvPr/>
          </p:nvSpPr>
          <p:spPr>
            <a:xfrm>
              <a:off x="2113756" y="4445988"/>
              <a:ext cx="7543800" cy="3864155"/>
            </a:xfrm>
            <a:prstGeom prst="rect">
              <a:avLst/>
            </a:prstGeom>
            <a:blipFill>
              <a:blip r:embed="rId2" cstate="print"/>
              <a:stretch>
                <a:fillRect/>
              </a:stretch>
            </a:blipFill>
          </p:spPr>
          <p:txBody>
            <a:bodyPr wrap="square" lIns="0" tIns="0" rIns="0" bIns="0" rtlCol="0"/>
            <a:lstStyle/>
            <a:p>
              <a:endParaRPr dirty="0"/>
            </a:p>
          </p:txBody>
        </p:sp>
        <p:sp>
          <p:nvSpPr>
            <p:cNvPr id="7" name="正方形/長方形 6">
              <a:extLst>
                <a:ext uri="{FF2B5EF4-FFF2-40B4-BE49-F238E27FC236}">
                  <a16:creationId xmlns:a16="http://schemas.microsoft.com/office/drawing/2014/main" id="{5D9722B8-9B6E-454A-8BB5-9E92212F14F8}"/>
                </a:ext>
              </a:extLst>
            </p:cNvPr>
            <p:cNvSpPr/>
            <p:nvPr/>
          </p:nvSpPr>
          <p:spPr>
            <a:xfrm>
              <a:off x="5221171" y="8410072"/>
              <a:ext cx="1328970" cy="461665"/>
            </a:xfrm>
            <a:prstGeom prst="rect">
              <a:avLst/>
            </a:prstGeom>
          </p:spPr>
          <p:txBody>
            <a:bodyPr wrap="square">
              <a:spAutoFit/>
            </a:bodyPr>
            <a:lstStyle/>
            <a:p>
              <a:r>
                <a:rPr lang="ja-JP" altLang="en-US" sz="2400" spc="150" dirty="0">
                  <a:latin typeface="メイリオ" panose="020B0604030504040204" pitchFamily="50" charset="-128"/>
                  <a:ea typeface="メイリオ" panose="020B0604030504040204" pitchFamily="50" charset="-128"/>
                  <a:cs typeface="MS UI Gothic"/>
                </a:rPr>
                <a:t>図</a:t>
              </a:r>
              <a:r>
                <a:rPr lang="en-US" altLang="ja-JP" sz="2400" spc="75" dirty="0">
                  <a:latin typeface="メイリオ" panose="020B0604030504040204" pitchFamily="50" charset="-128"/>
                  <a:ea typeface="メイリオ" panose="020B0604030504040204" pitchFamily="50" charset="-128"/>
                  <a:cs typeface="MS UI Gothic"/>
                </a:rPr>
                <a:t>9-28</a:t>
              </a:r>
              <a:endParaRPr lang="ja-JP" altLang="en-US" sz="2400" dirty="0"/>
            </a:p>
          </p:txBody>
        </p:sp>
      </p:grpSp>
      <p:grpSp>
        <p:nvGrpSpPr>
          <p:cNvPr id="11" name="グループ化 10">
            <a:extLst>
              <a:ext uri="{FF2B5EF4-FFF2-40B4-BE49-F238E27FC236}">
                <a16:creationId xmlns:a16="http://schemas.microsoft.com/office/drawing/2014/main" id="{9FC2ECB5-D0D5-49F7-A7B9-C8C574555CCA}"/>
              </a:ext>
            </a:extLst>
          </p:cNvPr>
          <p:cNvGrpSpPr/>
          <p:nvPr/>
        </p:nvGrpSpPr>
        <p:grpSpPr>
          <a:xfrm>
            <a:off x="9809956" y="4531732"/>
            <a:ext cx="7086600" cy="4548768"/>
            <a:chOff x="11082656" y="4445988"/>
            <a:chExt cx="6381116" cy="3986309"/>
          </a:xfrm>
        </p:grpSpPr>
        <p:sp>
          <p:nvSpPr>
            <p:cNvPr id="5" name="object 5"/>
            <p:cNvSpPr/>
            <p:nvPr/>
          </p:nvSpPr>
          <p:spPr>
            <a:xfrm>
              <a:off x="11082656" y="4445988"/>
              <a:ext cx="6381116" cy="3399612"/>
            </a:xfrm>
            <a:prstGeom prst="rect">
              <a:avLst/>
            </a:prstGeom>
            <a:blipFill>
              <a:blip r:embed="rId3" cstate="print"/>
              <a:stretch>
                <a:fillRect/>
              </a:stretch>
            </a:blipFill>
          </p:spPr>
          <p:txBody>
            <a:bodyPr wrap="square" lIns="0" tIns="0" rIns="0" bIns="0" rtlCol="0"/>
            <a:lstStyle/>
            <a:p>
              <a:endParaRPr dirty="0"/>
            </a:p>
          </p:txBody>
        </p:sp>
        <p:sp>
          <p:nvSpPr>
            <p:cNvPr id="9" name="正方形/長方形 8">
              <a:extLst>
                <a:ext uri="{FF2B5EF4-FFF2-40B4-BE49-F238E27FC236}">
                  <a16:creationId xmlns:a16="http://schemas.microsoft.com/office/drawing/2014/main" id="{225AB51E-E979-478C-922A-5D14FB76FF6D}"/>
                </a:ext>
              </a:extLst>
            </p:cNvPr>
            <p:cNvSpPr/>
            <p:nvPr/>
          </p:nvSpPr>
          <p:spPr>
            <a:xfrm>
              <a:off x="13608729" y="7970632"/>
              <a:ext cx="1328970" cy="461665"/>
            </a:xfrm>
            <a:prstGeom prst="rect">
              <a:avLst/>
            </a:prstGeom>
          </p:spPr>
          <p:txBody>
            <a:bodyPr wrap="square">
              <a:spAutoFit/>
            </a:bodyPr>
            <a:lstStyle/>
            <a:p>
              <a:r>
                <a:rPr lang="ja-JP" altLang="en-US" sz="2400" spc="150" dirty="0">
                  <a:latin typeface="メイリオ" panose="020B0604030504040204" pitchFamily="50" charset="-128"/>
                  <a:ea typeface="メイリオ" panose="020B0604030504040204" pitchFamily="50" charset="-128"/>
                  <a:cs typeface="MS UI Gothic"/>
                </a:rPr>
                <a:t>図</a:t>
              </a:r>
              <a:r>
                <a:rPr lang="en-US" altLang="ja-JP" sz="2400" spc="75" dirty="0">
                  <a:latin typeface="メイリオ" panose="020B0604030504040204" pitchFamily="50" charset="-128"/>
                  <a:ea typeface="メイリオ" panose="020B0604030504040204" pitchFamily="50" charset="-128"/>
                  <a:cs typeface="MS UI Gothic"/>
                </a:rPr>
                <a:t>9-29</a:t>
              </a:r>
            </a:p>
          </p:txBody>
        </p:sp>
      </p:grpSp>
      <p:sp>
        <p:nvSpPr>
          <p:cNvPr id="12" name="スライド番号プレースホルダー 4">
            <a:extLst>
              <a:ext uri="{FF2B5EF4-FFF2-40B4-BE49-F238E27FC236}">
                <a16:creationId xmlns:a16="http://schemas.microsoft.com/office/drawing/2014/main" id="{818FFED6-12E5-4842-BA0F-F89D472BA821}"/>
              </a:ext>
            </a:extLst>
          </p:cNvPr>
          <p:cNvSpPr txBox="1">
            <a:spLocks/>
          </p:cNvSpPr>
          <p:nvPr/>
        </p:nvSpPr>
        <p:spPr>
          <a:xfrm>
            <a:off x="17810956" y="96733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67</a:t>
            </a:fld>
            <a:endParaRPr lang="en-US" altLang="ja-JP" sz="2400" spc="17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47156" y="546100"/>
            <a:ext cx="14554200" cy="945387"/>
          </a:xfrm>
          <a:prstGeom prst="rect">
            <a:avLst/>
          </a:prstGeom>
        </p:spPr>
        <p:txBody>
          <a:bodyPr vert="horz" wrap="square" lIns="0" tIns="12700" rIns="0" bIns="0" rtlCol="0">
            <a:spAutoFit/>
          </a:bodyPr>
          <a:lstStyle/>
          <a:p>
            <a:pPr marL="12700">
              <a:lnSpc>
                <a:spcPct val="130000"/>
              </a:lnSpc>
            </a:pPr>
            <a:r>
              <a:rPr lang="ja-JP" altLang="en-US" sz="2400" dirty="0">
                <a:latin typeface="メイリオ" panose="020B0604030504040204" pitchFamily="50" charset="-128"/>
                <a:ea typeface="メイリオ" panose="020B0604030504040204" pitchFamily="50" charset="-128"/>
                <a:cs typeface="MS UI Gothic"/>
              </a:rPr>
              <a:t>⑨</a:t>
            </a:r>
            <a:r>
              <a:rPr lang="ja-JP" altLang="en-US" sz="2400" spc="-125" dirty="0">
                <a:latin typeface="メイリオ" panose="020B0604030504040204" pitchFamily="50" charset="-128"/>
                <a:ea typeface="メイリオ" panose="020B0604030504040204" pitchFamily="50" charset="-128"/>
                <a:cs typeface="MS UI Gothic"/>
              </a:rPr>
              <a:t> </a:t>
            </a:r>
            <a:r>
              <a:rPr lang="ja-JP" altLang="en-US" sz="2400" spc="155" dirty="0">
                <a:latin typeface="メイリオ" panose="020B0604030504040204" pitchFamily="50" charset="-128"/>
                <a:ea typeface="メイリオ" panose="020B0604030504040204" pitchFamily="50" charset="-128"/>
                <a:cs typeface="MS UI Gothic"/>
              </a:rPr>
              <a:t>必要</a:t>
            </a:r>
            <a:r>
              <a:rPr lang="ja-JP" altLang="en-US" sz="2400" spc="130" dirty="0">
                <a:latin typeface="メイリオ" panose="020B0604030504040204" pitchFamily="50" charset="-128"/>
                <a:ea typeface="メイリオ" panose="020B0604030504040204" pitchFamily="50" charset="-128"/>
                <a:cs typeface="MS UI Gothic"/>
              </a:rPr>
              <a:t>が</a:t>
            </a:r>
            <a:r>
              <a:rPr lang="ja-JP" altLang="en-US" sz="2400" spc="125" dirty="0">
                <a:latin typeface="メイリオ" panose="020B0604030504040204" pitchFamily="50" charset="-128"/>
                <a:ea typeface="メイリオ" panose="020B0604030504040204" pitchFamily="50" charset="-128"/>
                <a:cs typeface="MS UI Gothic"/>
              </a:rPr>
              <a:t>あ</a:t>
            </a:r>
            <a:r>
              <a:rPr lang="ja-JP" altLang="en-US" sz="2400" spc="135" dirty="0">
                <a:latin typeface="メイリオ" panose="020B0604030504040204" pitchFamily="50" charset="-128"/>
                <a:ea typeface="メイリオ" panose="020B0604030504040204" pitchFamily="50" charset="-128"/>
                <a:cs typeface="MS UI Gothic"/>
              </a:rPr>
              <a:t>れ</a:t>
            </a:r>
            <a:r>
              <a:rPr lang="ja-JP" altLang="en-US" sz="2400" spc="130" dirty="0">
                <a:latin typeface="メイリオ" panose="020B0604030504040204" pitchFamily="50" charset="-128"/>
                <a:ea typeface="メイリオ" panose="020B0604030504040204" pitchFamily="50" charset="-128"/>
                <a:cs typeface="MS UI Gothic"/>
              </a:rPr>
              <a:t>ば</a:t>
            </a:r>
            <a:r>
              <a:rPr lang="ja-JP" altLang="en-US" sz="2400" spc="70" dirty="0">
                <a:latin typeface="メイリオ" panose="020B0604030504040204" pitchFamily="50" charset="-128"/>
                <a:ea typeface="メイリオ" panose="020B0604030504040204" pitchFamily="50" charset="-128"/>
                <a:cs typeface="MS UI Gothic"/>
              </a:rPr>
              <a:t>オ</a:t>
            </a:r>
            <a:r>
              <a:rPr lang="ja-JP" altLang="en-US" sz="2400" spc="290" dirty="0">
                <a:latin typeface="メイリオ" panose="020B0604030504040204" pitchFamily="50" charset="-128"/>
                <a:ea typeface="メイリオ" panose="020B0604030504040204" pitchFamily="50" charset="-128"/>
                <a:cs typeface="MS UI Gothic"/>
              </a:rPr>
              <a:t>ー</a:t>
            </a:r>
            <a:r>
              <a:rPr lang="ja-JP" altLang="en-US" sz="2400" spc="200" dirty="0">
                <a:latin typeface="メイリオ" panose="020B0604030504040204" pitchFamily="50" charset="-128"/>
                <a:ea typeface="メイリオ" panose="020B0604030504040204" pitchFamily="50" charset="-128"/>
                <a:cs typeface="MS UI Gothic"/>
              </a:rPr>
              <a:t>ト</a:t>
            </a:r>
            <a:r>
              <a:rPr lang="ja-JP" altLang="en-US" sz="2400" spc="275" dirty="0">
                <a:latin typeface="メイリオ" panose="020B0604030504040204" pitchFamily="50" charset="-128"/>
                <a:ea typeface="メイリオ" panose="020B0604030504040204" pitchFamily="50" charset="-128"/>
                <a:cs typeface="MS UI Gothic"/>
              </a:rPr>
              <a:t>ルー</a:t>
            </a:r>
            <a:r>
              <a:rPr lang="ja-JP" altLang="en-US" sz="2400" spc="229" dirty="0">
                <a:latin typeface="メイリオ" panose="020B0604030504040204" pitchFamily="50" charset="-128"/>
                <a:ea typeface="メイリオ" panose="020B0604030504040204" pitchFamily="50" charset="-128"/>
                <a:cs typeface="MS UI Gothic"/>
              </a:rPr>
              <a:t>タ</a:t>
            </a:r>
            <a:r>
              <a:rPr lang="ja-JP" altLang="en-US" sz="2400" spc="265" dirty="0">
                <a:latin typeface="メイリオ" panose="020B0604030504040204" pitchFamily="50" charset="-128"/>
                <a:ea typeface="メイリオ" panose="020B0604030504040204" pitchFamily="50" charset="-128"/>
                <a:cs typeface="MS UI Gothic"/>
              </a:rPr>
              <a:t>に</a:t>
            </a:r>
            <a:r>
              <a:rPr lang="ja-JP" altLang="en-US" sz="2400" spc="220" dirty="0">
                <a:latin typeface="メイリオ" panose="020B0604030504040204" pitchFamily="50" charset="-128"/>
                <a:ea typeface="メイリオ" panose="020B0604030504040204" pitchFamily="50" charset="-128"/>
                <a:cs typeface="MS UI Gothic"/>
              </a:rPr>
              <a:t>よ</a:t>
            </a:r>
            <a:r>
              <a:rPr lang="ja-JP" altLang="en-US" sz="2400" spc="114" dirty="0">
                <a:latin typeface="メイリオ" panose="020B0604030504040204" pitchFamily="50" charset="-128"/>
                <a:ea typeface="メイリオ" panose="020B0604030504040204" pitchFamily="50" charset="-128"/>
                <a:cs typeface="MS UI Gothic"/>
              </a:rPr>
              <a:t>る</a:t>
            </a:r>
            <a:r>
              <a:rPr lang="ja-JP" altLang="en-US" sz="2400" spc="155" dirty="0">
                <a:latin typeface="メイリオ" panose="020B0604030504040204" pitchFamily="50" charset="-128"/>
                <a:ea typeface="メイリオ" panose="020B0604030504040204" pitchFamily="50" charset="-128"/>
                <a:cs typeface="MS UI Gothic"/>
              </a:rPr>
              <a:t>配線</a:t>
            </a:r>
            <a:r>
              <a:rPr lang="en-US" altLang="ja-JP" sz="2400" spc="55" dirty="0">
                <a:latin typeface="メイリオ" panose="020B0604030504040204" pitchFamily="50" charset="-128"/>
                <a:ea typeface="メイリオ" panose="020B0604030504040204" pitchFamily="50" charset="-128"/>
                <a:cs typeface="MS UI Gothic"/>
              </a:rPr>
              <a:t>(a)</a:t>
            </a:r>
            <a:r>
              <a:rPr lang="ja-JP" altLang="en-US" sz="2400" spc="114" dirty="0">
                <a:latin typeface="メイリオ" panose="020B0604030504040204" pitchFamily="50" charset="-128"/>
                <a:ea typeface="メイリオ" panose="020B0604030504040204" pitchFamily="50" charset="-128"/>
                <a:cs typeface="MS UI Gothic"/>
              </a:rPr>
              <a:t>を</a:t>
            </a:r>
            <a:r>
              <a:rPr lang="ja-JP" altLang="en-US" sz="2400" spc="155" dirty="0">
                <a:latin typeface="メイリオ" panose="020B0604030504040204" pitchFamily="50" charset="-128"/>
                <a:ea typeface="メイリオ" panose="020B0604030504040204" pitchFamily="50" charset="-128"/>
                <a:cs typeface="MS UI Gothic"/>
              </a:rPr>
              <a:t>自分</a:t>
            </a:r>
            <a:r>
              <a:rPr lang="ja-JP" altLang="en-US" sz="2400" spc="130" dirty="0">
                <a:latin typeface="メイリオ" panose="020B0604030504040204" pitchFamily="50" charset="-128"/>
                <a:ea typeface="メイリオ" panose="020B0604030504040204" pitchFamily="50" charset="-128"/>
                <a:cs typeface="MS UI Gothic"/>
              </a:rPr>
              <a:t>な</a:t>
            </a:r>
            <a:r>
              <a:rPr lang="ja-JP" altLang="en-US" sz="2400" spc="95" dirty="0">
                <a:latin typeface="メイリオ" panose="020B0604030504040204" pitchFamily="50" charset="-128"/>
                <a:ea typeface="メイリオ" panose="020B0604030504040204" pitchFamily="50" charset="-128"/>
                <a:cs typeface="MS UI Gothic"/>
              </a:rPr>
              <a:t>り</a:t>
            </a:r>
            <a:r>
              <a:rPr lang="ja-JP" altLang="en-US" sz="2400" spc="125" dirty="0">
                <a:latin typeface="メイリオ" panose="020B0604030504040204" pitchFamily="50" charset="-128"/>
                <a:ea typeface="メイリオ" panose="020B0604030504040204" pitchFamily="50" charset="-128"/>
                <a:cs typeface="MS UI Gothic"/>
              </a:rPr>
              <a:t>の</a:t>
            </a:r>
            <a:r>
              <a:rPr lang="ja-JP" altLang="en-US" sz="2400" spc="155" dirty="0">
                <a:latin typeface="メイリオ" panose="020B0604030504040204" pitchFamily="50" charset="-128"/>
                <a:ea typeface="メイリオ" panose="020B0604030504040204" pitchFamily="50" charset="-128"/>
                <a:cs typeface="MS UI Gothic"/>
              </a:rPr>
              <a:t>配線</a:t>
            </a:r>
            <a:r>
              <a:rPr lang="en-US" altLang="ja-JP" sz="2400" spc="55" dirty="0">
                <a:latin typeface="メイリオ" panose="020B0604030504040204" pitchFamily="50" charset="-128"/>
                <a:ea typeface="メイリオ" panose="020B0604030504040204" pitchFamily="50" charset="-128"/>
                <a:cs typeface="MS UI Gothic"/>
              </a:rPr>
              <a:t>(b)</a:t>
            </a:r>
            <a:r>
              <a:rPr lang="ja-JP" altLang="en-US" sz="2400" spc="120" dirty="0">
                <a:latin typeface="メイリオ" panose="020B0604030504040204" pitchFamily="50" charset="-128"/>
                <a:ea typeface="メイリオ" panose="020B0604030504040204" pitchFamily="50" charset="-128"/>
                <a:cs typeface="MS UI Gothic"/>
              </a:rPr>
              <a:t>に</a:t>
            </a:r>
            <a:r>
              <a:rPr lang="ja-JP" altLang="en-US" sz="2400" spc="155" dirty="0">
                <a:latin typeface="メイリオ" panose="020B0604030504040204" pitchFamily="50" charset="-128"/>
                <a:ea typeface="メイリオ" panose="020B0604030504040204" pitchFamily="50" charset="-128"/>
                <a:cs typeface="MS UI Gothic"/>
              </a:rPr>
              <a:t>手動</a:t>
            </a:r>
            <a:r>
              <a:rPr lang="ja-JP" altLang="en-US" sz="2400" spc="125" dirty="0">
                <a:latin typeface="メイリオ" panose="020B0604030504040204" pitchFamily="50" charset="-128"/>
                <a:ea typeface="メイリオ" panose="020B0604030504040204" pitchFamily="50" charset="-128"/>
                <a:cs typeface="MS UI Gothic"/>
              </a:rPr>
              <a:t>で</a:t>
            </a:r>
            <a:r>
              <a:rPr lang="ja-JP" altLang="en-US" sz="2400" spc="155" dirty="0">
                <a:latin typeface="メイリオ" panose="020B0604030504040204" pitchFamily="50" charset="-128"/>
                <a:ea typeface="メイリオ" panose="020B0604030504040204" pitchFamily="50" charset="-128"/>
                <a:cs typeface="MS UI Gothic"/>
              </a:rPr>
              <a:t>編集</a:t>
            </a:r>
            <a:r>
              <a:rPr lang="ja-JP" altLang="en-US" sz="2400" spc="110" dirty="0">
                <a:latin typeface="メイリオ" panose="020B0604030504040204" pitchFamily="50" charset="-128"/>
                <a:ea typeface="メイリオ" panose="020B0604030504040204" pitchFamily="50" charset="-128"/>
                <a:cs typeface="MS UI Gothic"/>
              </a:rPr>
              <a:t>し</a:t>
            </a:r>
            <a:r>
              <a:rPr lang="ja-JP" altLang="en-US" sz="2400" spc="114" dirty="0">
                <a:latin typeface="メイリオ" panose="020B0604030504040204" pitchFamily="50" charset="-128"/>
                <a:ea typeface="メイリオ" panose="020B0604030504040204" pitchFamily="50" charset="-128"/>
                <a:cs typeface="MS UI Gothic"/>
              </a:rPr>
              <a:t>ま</a:t>
            </a:r>
            <a:r>
              <a:rPr lang="ja-JP" altLang="en-US" sz="2400" spc="70" dirty="0">
                <a:latin typeface="メイリオ" panose="020B0604030504040204" pitchFamily="50" charset="-128"/>
                <a:ea typeface="メイリオ" panose="020B0604030504040204" pitchFamily="50" charset="-128"/>
                <a:cs typeface="MS UI Gothic"/>
              </a:rPr>
              <a:t>す</a:t>
            </a:r>
            <a:r>
              <a:rPr lang="ja-JP" altLang="en-US" sz="2400" spc="150" dirty="0">
                <a:latin typeface="メイリオ" panose="020B0604030504040204" pitchFamily="50" charset="-128"/>
                <a:ea typeface="メイリオ" panose="020B0604030504040204" pitchFamily="50" charset="-128"/>
                <a:cs typeface="MS UI Gothic"/>
              </a:rPr>
              <a:t>。</a:t>
            </a:r>
            <a:r>
              <a:rPr lang="ja-JP" altLang="en-US" sz="2400" spc="229" dirty="0">
                <a:latin typeface="メイリオ" panose="020B0604030504040204" pitchFamily="50" charset="-128"/>
                <a:ea typeface="メイリオ" panose="020B0604030504040204" pitchFamily="50" charset="-128"/>
                <a:cs typeface="MS UI Gothic"/>
              </a:rPr>
              <a:t>図</a:t>
            </a:r>
            <a:r>
              <a:rPr lang="en-US" altLang="ja-JP" sz="2400" spc="114" dirty="0">
                <a:latin typeface="メイリオ" panose="020B0604030504040204" pitchFamily="50" charset="-128"/>
                <a:ea typeface="メイリオ" panose="020B0604030504040204" pitchFamily="50" charset="-128"/>
                <a:cs typeface="MS UI Gothic"/>
              </a:rPr>
              <a:t>9-30</a:t>
            </a:r>
            <a:endParaRPr lang="ja-JP" altLang="en-US" sz="2400" dirty="0">
              <a:latin typeface="メイリオ" panose="020B0604030504040204" pitchFamily="50" charset="-128"/>
              <a:ea typeface="メイリオ" panose="020B0604030504040204" pitchFamily="50" charset="-128"/>
              <a:cs typeface="MS UI Gothic"/>
            </a:endParaRPr>
          </a:p>
          <a:p>
            <a:pPr marL="12700">
              <a:lnSpc>
                <a:spcPct val="130000"/>
              </a:lnSpc>
            </a:pPr>
            <a:r>
              <a:rPr lang="ja-JP" altLang="en-US" sz="2400" dirty="0">
                <a:latin typeface="メイリオ" panose="020B0604030504040204" pitchFamily="50" charset="-128"/>
                <a:ea typeface="メイリオ" panose="020B0604030504040204" pitchFamily="50" charset="-128"/>
                <a:cs typeface="MS UI Gothic"/>
              </a:rPr>
              <a:t>⑩</a:t>
            </a:r>
            <a:r>
              <a:rPr lang="ja-JP" altLang="en-US" sz="2400" spc="-110" dirty="0">
                <a:latin typeface="メイリオ" panose="020B0604030504040204" pitchFamily="50" charset="-128"/>
                <a:ea typeface="メイリオ" panose="020B0604030504040204" pitchFamily="50" charset="-128"/>
                <a:cs typeface="MS UI Gothic"/>
              </a:rPr>
              <a:t> </a:t>
            </a:r>
            <a:r>
              <a:rPr lang="ja-JP" altLang="en-US" sz="2400" spc="380" dirty="0">
                <a:latin typeface="メイリオ" panose="020B0604030504040204" pitchFamily="50" charset="-128"/>
                <a:ea typeface="メイリオ" panose="020B0604030504040204" pitchFamily="50" charset="-128"/>
                <a:cs typeface="MS UI Gothic"/>
              </a:rPr>
              <a:t>シ</a:t>
            </a:r>
            <a:r>
              <a:rPr lang="ja-JP" altLang="en-US" sz="2400" spc="235" dirty="0">
                <a:latin typeface="メイリオ" panose="020B0604030504040204" pitchFamily="50" charset="-128"/>
                <a:ea typeface="メイリオ" panose="020B0604030504040204" pitchFamily="50" charset="-128"/>
                <a:cs typeface="MS UI Gothic"/>
              </a:rPr>
              <a:t>ョ</a:t>
            </a:r>
            <a:r>
              <a:rPr lang="ja-JP" altLang="en-US" sz="2400" spc="380" dirty="0">
                <a:latin typeface="メイリオ" panose="020B0604030504040204" pitchFamily="50" charset="-128"/>
                <a:ea typeface="メイリオ" panose="020B0604030504040204" pitchFamily="50" charset="-128"/>
                <a:cs typeface="MS UI Gothic"/>
              </a:rPr>
              <a:t>ー</a:t>
            </a:r>
            <a:r>
              <a:rPr lang="ja-JP" altLang="en-US" sz="2400" spc="295" dirty="0">
                <a:latin typeface="メイリオ" panose="020B0604030504040204" pitchFamily="50" charset="-128"/>
                <a:ea typeface="メイリオ" panose="020B0604030504040204" pitchFamily="50" charset="-128"/>
                <a:cs typeface="MS UI Gothic"/>
              </a:rPr>
              <a:t>ト</a:t>
            </a:r>
            <a:r>
              <a:rPr lang="ja-JP" altLang="en-US" sz="2400" spc="215" dirty="0">
                <a:latin typeface="メイリオ" panose="020B0604030504040204" pitchFamily="50" charset="-128"/>
                <a:ea typeface="メイリオ" panose="020B0604030504040204" pitchFamily="50" charset="-128"/>
                <a:cs typeface="MS UI Gothic"/>
              </a:rPr>
              <a:t>カ</a:t>
            </a:r>
            <a:r>
              <a:rPr lang="ja-JP" altLang="en-US" sz="2400" spc="175" dirty="0">
                <a:latin typeface="メイリオ" panose="020B0604030504040204" pitchFamily="50" charset="-128"/>
                <a:ea typeface="メイリオ" panose="020B0604030504040204" pitchFamily="50" charset="-128"/>
                <a:cs typeface="MS UI Gothic"/>
              </a:rPr>
              <a:t>ッ</a:t>
            </a:r>
            <a:r>
              <a:rPr lang="ja-JP" altLang="en-US" sz="2400" spc="210" dirty="0">
                <a:latin typeface="メイリオ" panose="020B0604030504040204" pitchFamily="50" charset="-128"/>
                <a:ea typeface="メイリオ" panose="020B0604030504040204" pitchFamily="50" charset="-128"/>
                <a:cs typeface="MS UI Gothic"/>
              </a:rPr>
              <a:t>ト</a:t>
            </a:r>
            <a:r>
              <a:rPr lang="en-US" altLang="ja-JP" sz="2400" spc="190" dirty="0">
                <a:latin typeface="メイリオ" panose="020B0604030504040204" pitchFamily="50" charset="-128"/>
                <a:ea typeface="メイリオ" panose="020B0604030504040204" pitchFamily="50" charset="-128"/>
                <a:cs typeface="MS UI Gothic"/>
              </a:rPr>
              <a:t>B</a:t>
            </a:r>
            <a:r>
              <a:rPr lang="ja-JP" altLang="en-US" sz="2400" spc="225" dirty="0">
                <a:latin typeface="メイリオ" panose="020B0604030504040204" pitchFamily="50" charset="-128"/>
                <a:ea typeface="メイリオ" panose="020B0604030504040204" pitchFamily="50" charset="-128"/>
                <a:cs typeface="MS UI Gothic"/>
              </a:rPr>
              <a:t>を</a:t>
            </a:r>
            <a:r>
              <a:rPr lang="ja-JP" altLang="en-US" sz="2400" spc="300" dirty="0">
                <a:latin typeface="メイリオ" panose="020B0604030504040204" pitchFamily="50" charset="-128"/>
                <a:ea typeface="メイリオ" panose="020B0604030504040204" pitchFamily="50" charset="-128"/>
                <a:cs typeface="MS UI Gothic"/>
              </a:rPr>
              <a:t>入力</a:t>
            </a:r>
            <a:r>
              <a:rPr lang="ja-JP" altLang="en-US" sz="2400" spc="120" dirty="0">
                <a:latin typeface="メイリオ" panose="020B0604030504040204" pitchFamily="50" charset="-128"/>
                <a:ea typeface="メイリオ" panose="020B0604030504040204" pitchFamily="50" charset="-128"/>
                <a:cs typeface="MS UI Gothic"/>
              </a:rPr>
              <a:t>し</a:t>
            </a:r>
            <a:r>
              <a:rPr lang="ja-JP" altLang="en-US" sz="2400" spc="185" dirty="0">
                <a:latin typeface="メイリオ" panose="020B0604030504040204" pitchFamily="50" charset="-128"/>
                <a:ea typeface="メイリオ" panose="020B0604030504040204" pitchFamily="50" charset="-128"/>
                <a:cs typeface="MS UI Gothic"/>
              </a:rPr>
              <a:t>て</a:t>
            </a:r>
            <a:r>
              <a:rPr lang="ja-JP" altLang="en-US" sz="2400" spc="190" dirty="0">
                <a:latin typeface="メイリオ" panose="020B0604030504040204" pitchFamily="50" charset="-128"/>
                <a:ea typeface="メイリオ" panose="020B0604030504040204" pitchFamily="50" charset="-128"/>
                <a:cs typeface="MS UI Gothic"/>
              </a:rPr>
              <a:t>ベ</a:t>
            </a:r>
            <a:r>
              <a:rPr lang="ja-JP" altLang="en-US" sz="2400" spc="160" dirty="0">
                <a:latin typeface="メイリオ" panose="020B0604030504040204" pitchFamily="50" charset="-128"/>
                <a:ea typeface="メイリオ" panose="020B0604030504040204" pitchFamily="50" charset="-128"/>
                <a:cs typeface="MS UI Gothic"/>
              </a:rPr>
              <a:t>タ</a:t>
            </a:r>
            <a:r>
              <a:rPr lang="ja-JP" altLang="en-US" sz="2400" spc="180" dirty="0">
                <a:latin typeface="メイリオ" panose="020B0604030504040204" pitchFamily="50" charset="-128"/>
                <a:ea typeface="メイリオ" panose="020B0604030504040204" pitchFamily="50" charset="-128"/>
                <a:cs typeface="MS UI Gothic"/>
              </a:rPr>
              <a:t>グ</a:t>
            </a:r>
            <a:r>
              <a:rPr lang="ja-JP" altLang="en-US" sz="2400" spc="160" dirty="0">
                <a:latin typeface="メイリオ" panose="020B0604030504040204" pitchFamily="50" charset="-128"/>
                <a:ea typeface="メイリオ" panose="020B0604030504040204" pitchFamily="50" charset="-128"/>
                <a:cs typeface="MS UI Gothic"/>
              </a:rPr>
              <a:t>ラ</a:t>
            </a:r>
            <a:r>
              <a:rPr lang="ja-JP" altLang="en-US" sz="2400" spc="175" dirty="0">
                <a:latin typeface="メイリオ" panose="020B0604030504040204" pitchFamily="50" charset="-128"/>
                <a:ea typeface="メイリオ" panose="020B0604030504040204" pitchFamily="50" charset="-128"/>
                <a:cs typeface="MS UI Gothic"/>
              </a:rPr>
              <a:t>ウン</a:t>
            </a:r>
            <a:r>
              <a:rPr lang="ja-JP" altLang="en-US" sz="2400" spc="170" dirty="0">
                <a:latin typeface="メイリオ" panose="020B0604030504040204" pitchFamily="50" charset="-128"/>
                <a:ea typeface="メイリオ" panose="020B0604030504040204" pitchFamily="50" charset="-128"/>
                <a:cs typeface="MS UI Gothic"/>
              </a:rPr>
              <a:t>ド</a:t>
            </a:r>
            <a:r>
              <a:rPr lang="ja-JP" altLang="en-US" sz="2400" spc="190" dirty="0">
                <a:latin typeface="メイリオ" panose="020B0604030504040204" pitchFamily="50" charset="-128"/>
                <a:ea typeface="メイリオ" panose="020B0604030504040204" pitchFamily="50" charset="-128"/>
                <a:cs typeface="MS UI Gothic"/>
              </a:rPr>
              <a:t>の</a:t>
            </a:r>
            <a:r>
              <a:rPr lang="ja-JP" altLang="en-US" sz="2400" spc="235" dirty="0">
                <a:latin typeface="メイリオ" panose="020B0604030504040204" pitchFamily="50" charset="-128"/>
                <a:ea typeface="メイリオ" panose="020B0604030504040204" pitchFamily="50" charset="-128"/>
                <a:cs typeface="MS UI Gothic"/>
              </a:rPr>
              <a:t>生成状況</a:t>
            </a:r>
            <a:r>
              <a:rPr lang="en-US" altLang="ja-JP" sz="2400" spc="235" dirty="0">
                <a:latin typeface="メイリオ" panose="020B0604030504040204" pitchFamily="50" charset="-128"/>
                <a:ea typeface="メイリオ" panose="020B0604030504040204" pitchFamily="50" charset="-128"/>
                <a:cs typeface="MS UI Gothic"/>
              </a:rPr>
              <a:t>(</a:t>
            </a:r>
            <a:r>
              <a:rPr lang="ja-JP" altLang="en-US" sz="2400" spc="235" dirty="0">
                <a:latin typeface="メイリオ" panose="020B0604030504040204" pitchFamily="50" charset="-128"/>
                <a:ea typeface="メイリオ" panose="020B0604030504040204" pitchFamily="50" charset="-128"/>
                <a:cs typeface="MS UI Gothic"/>
              </a:rPr>
              <a:t>次ページ図</a:t>
            </a:r>
            <a:r>
              <a:rPr lang="en-US" altLang="ja-JP" sz="2400" spc="235" dirty="0">
                <a:latin typeface="メイリオ" panose="020B0604030504040204" pitchFamily="50" charset="-128"/>
                <a:ea typeface="メイリオ" panose="020B0604030504040204" pitchFamily="50" charset="-128"/>
                <a:cs typeface="MS UI Gothic"/>
              </a:rPr>
              <a:t>9-31</a:t>
            </a:r>
            <a:r>
              <a:rPr lang="ja-JP" altLang="en-US" sz="2400" spc="235" dirty="0">
                <a:latin typeface="メイリオ" panose="020B0604030504040204" pitchFamily="50" charset="-128"/>
                <a:ea typeface="メイリオ" panose="020B0604030504040204" pitchFamily="50" charset="-128"/>
                <a:cs typeface="MS UI Gothic"/>
              </a:rPr>
              <a:t>）</a:t>
            </a:r>
            <a:r>
              <a:rPr lang="ja-JP" altLang="en-US" sz="2400" spc="175" dirty="0">
                <a:latin typeface="メイリオ" panose="020B0604030504040204" pitchFamily="50" charset="-128"/>
                <a:ea typeface="メイリオ" panose="020B0604030504040204" pitchFamily="50" charset="-128"/>
                <a:cs typeface="MS UI Gothic"/>
              </a:rPr>
              <a:t>を</a:t>
            </a:r>
            <a:r>
              <a:rPr lang="ja-JP" altLang="en-US" sz="2400" spc="235" dirty="0">
                <a:latin typeface="メイリオ" panose="020B0604030504040204" pitchFamily="50" charset="-128"/>
                <a:ea typeface="メイリオ" panose="020B0604030504040204" pitchFamily="50" charset="-128"/>
                <a:cs typeface="MS UI Gothic"/>
              </a:rPr>
              <a:t>確</a:t>
            </a:r>
            <a:r>
              <a:rPr lang="ja-JP" altLang="en-US" sz="2400" spc="190" dirty="0">
                <a:latin typeface="メイリオ" panose="020B0604030504040204" pitchFamily="50" charset="-128"/>
                <a:ea typeface="メイリオ" panose="020B0604030504040204" pitchFamily="50" charset="-128"/>
                <a:cs typeface="MS UI Gothic"/>
              </a:rPr>
              <a:t>かめ</a:t>
            </a:r>
            <a:r>
              <a:rPr lang="ja-JP" altLang="en-US" sz="2400" spc="175" dirty="0">
                <a:latin typeface="メイリオ" panose="020B0604030504040204" pitchFamily="50" charset="-128"/>
                <a:ea typeface="メイリオ" panose="020B0604030504040204" pitchFamily="50" charset="-128"/>
                <a:cs typeface="MS UI Gothic"/>
              </a:rPr>
              <a:t>ま</a:t>
            </a:r>
            <a:r>
              <a:rPr lang="ja-JP" altLang="en-US" sz="2400" spc="70" dirty="0">
                <a:latin typeface="メイリオ" panose="020B0604030504040204" pitchFamily="50" charset="-128"/>
                <a:ea typeface="メイリオ" panose="020B0604030504040204" pitchFamily="50" charset="-128"/>
                <a:cs typeface="MS UI Gothic"/>
              </a:rPr>
              <a:t>す</a:t>
            </a:r>
            <a:r>
              <a:rPr lang="ja-JP" altLang="en-US"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p:txBody>
      </p:sp>
      <p:sp>
        <p:nvSpPr>
          <p:cNvPr id="6" name="object 6"/>
          <p:cNvSpPr txBox="1">
            <a:spLocks noGrp="1"/>
          </p:cNvSpPr>
          <p:nvPr>
            <p:ph type="sldNum" sz="quarter" idx="7"/>
          </p:nvPr>
        </p:nvSpPr>
        <p:spPr>
          <a:xfrm>
            <a:off x="8209756" y="9232900"/>
            <a:ext cx="591077" cy="419346"/>
          </a:xfrm>
          <a:prstGeom prst="rect">
            <a:avLst/>
          </a:prstGeom>
        </p:spPr>
        <p:txBody>
          <a:bodyPr vert="horz" wrap="square" lIns="0" tIns="49530" rIns="0" bIns="0" rtlCol="0">
            <a:spAutoFit/>
          </a:bodyPr>
          <a:lstStyle/>
          <a:p>
            <a:pPr marL="25400">
              <a:spcBef>
                <a:spcPts val="390"/>
              </a:spcBef>
            </a:pPr>
            <a:r>
              <a:rPr sz="2400" spc="170" dirty="0"/>
              <a:t>36</a:t>
            </a:r>
          </a:p>
        </p:txBody>
      </p:sp>
      <p:grpSp>
        <p:nvGrpSpPr>
          <p:cNvPr id="3" name="グループ化 2">
            <a:extLst>
              <a:ext uri="{FF2B5EF4-FFF2-40B4-BE49-F238E27FC236}">
                <a16:creationId xmlns:a16="http://schemas.microsoft.com/office/drawing/2014/main" id="{EEF59AEF-70FB-4C6E-BCC8-DB36ABC60637}"/>
              </a:ext>
            </a:extLst>
          </p:cNvPr>
          <p:cNvGrpSpPr/>
          <p:nvPr/>
        </p:nvGrpSpPr>
        <p:grpSpPr>
          <a:xfrm>
            <a:off x="4495533" y="2222500"/>
            <a:ext cx="8610600" cy="4496956"/>
            <a:chOff x="2418556" y="1841500"/>
            <a:chExt cx="8610600" cy="4496956"/>
          </a:xfrm>
        </p:grpSpPr>
        <p:sp>
          <p:nvSpPr>
            <p:cNvPr id="12" name="object 5">
              <a:extLst>
                <a:ext uri="{FF2B5EF4-FFF2-40B4-BE49-F238E27FC236}">
                  <a16:creationId xmlns:a16="http://schemas.microsoft.com/office/drawing/2014/main" id="{7C5A9C1A-E059-41CD-A4DB-B6369BBBF90C}"/>
                </a:ext>
              </a:extLst>
            </p:cNvPr>
            <p:cNvSpPr/>
            <p:nvPr/>
          </p:nvSpPr>
          <p:spPr>
            <a:xfrm>
              <a:off x="2418556" y="1841500"/>
              <a:ext cx="8610600" cy="3962400"/>
            </a:xfrm>
            <a:prstGeom prst="rect">
              <a:avLst/>
            </a:prstGeom>
            <a:blipFill>
              <a:blip r:embed="rId2" cstate="print"/>
              <a:stretch>
                <a:fillRect/>
              </a:stretch>
            </a:blipFill>
          </p:spPr>
          <p:txBody>
            <a:bodyPr wrap="square" lIns="0" tIns="0" rIns="0" bIns="0" rtlCol="0"/>
            <a:lstStyle/>
            <a:p>
              <a:endParaRPr sz="2400" dirty="0"/>
            </a:p>
          </p:txBody>
        </p:sp>
        <p:sp>
          <p:nvSpPr>
            <p:cNvPr id="13" name="object 4">
              <a:extLst>
                <a:ext uri="{FF2B5EF4-FFF2-40B4-BE49-F238E27FC236}">
                  <a16:creationId xmlns:a16="http://schemas.microsoft.com/office/drawing/2014/main" id="{4ACCE6AA-6184-40C6-BC40-20D5CADA6E3E}"/>
                </a:ext>
              </a:extLst>
            </p:cNvPr>
            <p:cNvSpPr txBox="1"/>
            <p:nvPr/>
          </p:nvSpPr>
          <p:spPr>
            <a:xfrm>
              <a:off x="6132779" y="5956300"/>
              <a:ext cx="1219200" cy="382156"/>
            </a:xfrm>
            <a:prstGeom prst="rect">
              <a:avLst/>
            </a:prstGeom>
          </p:spPr>
          <p:txBody>
            <a:bodyPr vert="horz" wrap="square" lIns="0" tIns="12700" rIns="0" bIns="0" rtlCol="0">
              <a:spAutoFit/>
            </a:bodyPr>
            <a:lstStyle/>
            <a:p>
              <a:pPr marL="12700">
                <a:spcBef>
                  <a:spcPts val="100"/>
                </a:spcBef>
              </a:pPr>
              <a:r>
                <a:rPr sz="2400" spc="90" dirty="0">
                  <a:latin typeface="メイリオ" panose="020B0604030504040204" pitchFamily="50" charset="-128"/>
                  <a:ea typeface="メイリオ" panose="020B0604030504040204" pitchFamily="50" charset="-128"/>
                  <a:cs typeface="MS UI Gothic"/>
                </a:rPr>
                <a:t>図9-3</a:t>
              </a:r>
              <a:r>
                <a:rPr lang="en-US" altLang="ja-JP" sz="2400" spc="90" dirty="0">
                  <a:latin typeface="メイリオ" panose="020B0604030504040204" pitchFamily="50" charset="-128"/>
                  <a:ea typeface="メイリオ" panose="020B0604030504040204" pitchFamily="50" charset="-128"/>
                  <a:cs typeface="MS UI Gothic"/>
                </a:rPr>
                <a:t>0</a:t>
              </a:r>
              <a:endParaRPr sz="2400" dirty="0">
                <a:latin typeface="メイリオ" panose="020B0604030504040204" pitchFamily="50" charset="-128"/>
                <a:ea typeface="メイリオ" panose="020B0604030504040204" pitchFamily="50" charset="-128"/>
                <a:cs typeface="MS UI Gothic"/>
              </a:endParaRPr>
            </a:p>
          </p:txBody>
        </p:sp>
      </p:grpSp>
      <p:sp>
        <p:nvSpPr>
          <p:cNvPr id="15" name="object 2">
            <a:extLst>
              <a:ext uri="{FF2B5EF4-FFF2-40B4-BE49-F238E27FC236}">
                <a16:creationId xmlns:a16="http://schemas.microsoft.com/office/drawing/2014/main" id="{023B74E6-1B16-4F8F-A962-2810C9736985}"/>
              </a:ext>
            </a:extLst>
          </p:cNvPr>
          <p:cNvSpPr txBox="1"/>
          <p:nvPr/>
        </p:nvSpPr>
        <p:spPr>
          <a:xfrm>
            <a:off x="2647156" y="6965812"/>
            <a:ext cx="14554200" cy="945387"/>
          </a:xfrm>
          <a:prstGeom prst="rect">
            <a:avLst/>
          </a:prstGeom>
        </p:spPr>
        <p:txBody>
          <a:bodyPr vert="horz" wrap="square" lIns="0" tIns="12700" rIns="0" bIns="0" rtlCol="0">
            <a:spAutoFit/>
          </a:bodyPr>
          <a:lstStyle/>
          <a:p>
            <a:pPr marL="12700">
              <a:lnSpc>
                <a:spcPct val="130000"/>
              </a:lnSpc>
            </a:pPr>
            <a:r>
              <a:rPr lang="ja-JP" altLang="en-US" sz="2400" spc="-125" dirty="0">
                <a:latin typeface="メイリオ" panose="020B0604030504040204" pitchFamily="50" charset="-128"/>
                <a:ea typeface="メイリオ" panose="020B0604030504040204" pitchFamily="50" charset="-128"/>
                <a:cs typeface="MS UI Gothic"/>
              </a:rPr>
              <a:t> </a:t>
            </a:r>
            <a:r>
              <a:rPr lang="ja-JP" altLang="en-US" sz="2400" spc="155" dirty="0">
                <a:latin typeface="メイリオ" panose="020B0604030504040204" pitchFamily="50" charset="-128"/>
                <a:ea typeface="メイリオ" panose="020B0604030504040204" pitchFamily="50" charset="-128"/>
                <a:cs typeface="MS UI Gothic"/>
              </a:rPr>
              <a:t>大規模、複雑な回路の場合、部分的にラッツネットに戻し（配線を消し）自動配線をかけ直すこともできます。</a:t>
            </a:r>
            <a:endParaRPr sz="2400" dirty="0">
              <a:latin typeface="メイリオ" panose="020B0604030504040204" pitchFamily="50" charset="-128"/>
              <a:ea typeface="メイリオ" panose="020B0604030504040204" pitchFamily="50" charset="-128"/>
              <a:cs typeface="MS UI Gothic"/>
            </a:endParaRPr>
          </a:p>
        </p:txBody>
      </p:sp>
      <p:sp>
        <p:nvSpPr>
          <p:cNvPr id="8" name="スライド番号プレースホルダー 4">
            <a:extLst>
              <a:ext uri="{FF2B5EF4-FFF2-40B4-BE49-F238E27FC236}">
                <a16:creationId xmlns:a16="http://schemas.microsoft.com/office/drawing/2014/main" id="{0472375F-D3F6-4B20-AE36-44377585A4FF}"/>
              </a:ext>
            </a:extLst>
          </p:cNvPr>
          <p:cNvSpPr txBox="1">
            <a:spLocks/>
          </p:cNvSpPr>
          <p:nvPr/>
        </p:nvSpPr>
        <p:spPr>
          <a:xfrm>
            <a:off x="17810956" y="96733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68</a:t>
            </a:fld>
            <a:endParaRPr lang="en-US" altLang="ja-JP" sz="2400" spc="170" dirty="0"/>
          </a:p>
        </p:txBody>
      </p:sp>
    </p:spTree>
    <p:extLst>
      <p:ext uri="{BB962C8B-B14F-4D97-AF65-F5344CB8AC3E}">
        <p14:creationId xmlns:p14="http://schemas.microsoft.com/office/powerpoint/2010/main" val="21316222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278066" y="546100"/>
            <a:ext cx="15923290" cy="4069704"/>
          </a:xfrm>
          <a:prstGeom prst="rect">
            <a:avLst/>
          </a:prstGeom>
        </p:spPr>
        <p:txBody>
          <a:bodyPr vert="horz" wrap="square" lIns="0" tIns="12700" rIns="0" bIns="0" rtlCol="0">
            <a:spAutoFit/>
          </a:bodyPr>
          <a:lstStyle/>
          <a:p>
            <a:pPr marL="12700">
              <a:spcBef>
                <a:spcPts val="1520"/>
              </a:spcBef>
            </a:pPr>
            <a:r>
              <a:rPr sz="2400" spc="165" dirty="0">
                <a:latin typeface="メイリオ" panose="020B0604030504040204" pitchFamily="50" charset="-128"/>
                <a:ea typeface="メイリオ" panose="020B0604030504040204" pitchFamily="50" charset="-128"/>
                <a:cs typeface="Microsoft JhengHei"/>
              </a:rPr>
              <a:t>9.13.</a:t>
            </a:r>
            <a:r>
              <a:rPr sz="2400" spc="540" dirty="0">
                <a:latin typeface="メイリオ" panose="020B0604030504040204" pitchFamily="50" charset="-128"/>
                <a:ea typeface="メイリオ" panose="020B0604030504040204" pitchFamily="50" charset="-128"/>
                <a:cs typeface="Microsoft JhengHei"/>
              </a:rPr>
              <a:t> </a:t>
            </a:r>
            <a:r>
              <a:rPr sz="2400" dirty="0">
                <a:latin typeface="メイリオ" panose="020B0604030504040204" pitchFamily="50" charset="-128"/>
                <a:ea typeface="メイリオ" panose="020B0604030504040204" pitchFamily="50" charset="-128"/>
                <a:cs typeface="Microsoft JhengHei"/>
              </a:rPr>
              <a:t>ベタグラウンド貫通ビアの配置</a:t>
            </a:r>
          </a:p>
          <a:p>
            <a:pPr marL="900113" marR="5080">
              <a:lnSpc>
                <a:spcPct val="152200"/>
              </a:lnSpc>
              <a:spcBef>
                <a:spcPts val="300"/>
              </a:spcBef>
            </a:pPr>
            <a:r>
              <a:rPr sz="2400" spc="95" dirty="0">
                <a:latin typeface="メイリオ" panose="020B0604030504040204" pitchFamily="50" charset="-128"/>
                <a:ea typeface="メイリオ" panose="020B0604030504040204" pitchFamily="50" charset="-128"/>
                <a:cs typeface="MS UI Gothic"/>
              </a:rPr>
              <a:t>Front</a:t>
            </a:r>
            <a:r>
              <a:rPr sz="2400" spc="315" dirty="0">
                <a:latin typeface="メイリオ" panose="020B0604030504040204" pitchFamily="50" charset="-128"/>
                <a:ea typeface="メイリオ" panose="020B0604030504040204" pitchFamily="50" charset="-128"/>
                <a:cs typeface="MS UI Gothic"/>
              </a:rPr>
              <a:t> </a:t>
            </a:r>
            <a:r>
              <a:rPr sz="2400" spc="425" dirty="0">
                <a:latin typeface="メイリオ" panose="020B0604030504040204" pitchFamily="50" charset="-128"/>
                <a:ea typeface="メイリオ" panose="020B0604030504040204" pitchFamily="50" charset="-128"/>
                <a:cs typeface="MS UI Gothic"/>
              </a:rPr>
              <a:t>と</a:t>
            </a:r>
            <a:r>
              <a:rPr sz="2400" spc="315" dirty="0">
                <a:latin typeface="メイリオ" panose="020B0604030504040204" pitchFamily="50" charset="-128"/>
                <a:ea typeface="メイリオ" panose="020B0604030504040204" pitchFamily="50" charset="-128"/>
                <a:cs typeface="MS UI Gothic"/>
              </a:rPr>
              <a:t> </a:t>
            </a:r>
            <a:r>
              <a:rPr sz="2400" spc="90" dirty="0">
                <a:latin typeface="メイリオ" panose="020B0604030504040204" pitchFamily="50" charset="-128"/>
                <a:ea typeface="メイリオ" panose="020B0604030504040204" pitchFamily="50" charset="-128"/>
                <a:cs typeface="MS UI Gothic"/>
              </a:rPr>
              <a:t>Back</a:t>
            </a:r>
            <a:r>
              <a:rPr sz="2400" spc="315" dirty="0">
                <a:latin typeface="メイリオ" panose="020B0604030504040204" pitchFamily="50" charset="-128"/>
                <a:ea typeface="メイリオ" panose="020B0604030504040204" pitchFamily="50" charset="-128"/>
                <a:cs typeface="MS UI Gothic"/>
              </a:rPr>
              <a:t> </a:t>
            </a:r>
            <a:r>
              <a:rPr sz="2400" spc="180" dirty="0">
                <a:latin typeface="メイリオ" panose="020B0604030504040204" pitchFamily="50" charset="-128"/>
                <a:ea typeface="メイリオ" panose="020B0604030504040204" pitchFamily="50" charset="-128"/>
                <a:cs typeface="MS UI Gothic"/>
              </a:rPr>
              <a:t>のベ</a:t>
            </a:r>
            <a:r>
              <a:rPr sz="2400" spc="150" dirty="0">
                <a:latin typeface="メイリオ" panose="020B0604030504040204" pitchFamily="50" charset="-128"/>
                <a:ea typeface="メイリオ" panose="020B0604030504040204" pitchFamily="50" charset="-128"/>
                <a:cs typeface="MS UI Gothic"/>
              </a:rPr>
              <a:t>タ</a:t>
            </a:r>
            <a:r>
              <a:rPr sz="2400" spc="170" dirty="0">
                <a:latin typeface="メイリオ" panose="020B0604030504040204" pitchFamily="50" charset="-128"/>
                <a:ea typeface="メイリオ" panose="020B0604030504040204" pitchFamily="50" charset="-128"/>
                <a:cs typeface="MS UI Gothic"/>
              </a:rPr>
              <a:t>グ</a:t>
            </a:r>
            <a:r>
              <a:rPr sz="2400" spc="150" dirty="0">
                <a:latin typeface="メイリオ" panose="020B0604030504040204" pitchFamily="50" charset="-128"/>
                <a:ea typeface="メイリオ" panose="020B0604030504040204" pitchFamily="50" charset="-128"/>
                <a:cs typeface="MS UI Gothic"/>
              </a:rPr>
              <a:t>ラ</a:t>
            </a:r>
            <a:r>
              <a:rPr sz="2400" spc="165" dirty="0">
                <a:latin typeface="メイリオ" panose="020B0604030504040204" pitchFamily="50" charset="-128"/>
                <a:ea typeface="メイリオ" panose="020B0604030504040204" pitchFamily="50" charset="-128"/>
                <a:cs typeface="MS UI Gothic"/>
              </a:rPr>
              <a:t>ウン</a:t>
            </a:r>
            <a:r>
              <a:rPr sz="2400" spc="160" dirty="0">
                <a:latin typeface="メイリオ" panose="020B0604030504040204" pitchFamily="50" charset="-128"/>
                <a:ea typeface="メイリオ" panose="020B0604030504040204" pitchFamily="50" charset="-128"/>
                <a:cs typeface="MS UI Gothic"/>
              </a:rPr>
              <a:t>ド</a:t>
            </a:r>
            <a:r>
              <a:rPr sz="2400" spc="175" dirty="0">
                <a:latin typeface="メイリオ" panose="020B0604030504040204" pitchFamily="50" charset="-128"/>
                <a:ea typeface="メイリオ" panose="020B0604030504040204" pitchFamily="50" charset="-128"/>
                <a:cs typeface="MS UI Gothic"/>
              </a:rPr>
              <a:t>に</a:t>
            </a:r>
            <a:r>
              <a:rPr sz="2400" spc="220" dirty="0">
                <a:latin typeface="メイリオ" panose="020B0604030504040204" pitchFamily="50" charset="-128"/>
                <a:ea typeface="メイリオ" panose="020B0604030504040204" pitchFamily="50" charset="-128"/>
                <a:cs typeface="MS UI Gothic"/>
              </a:rPr>
              <a:t>電位差</a:t>
            </a:r>
            <a:r>
              <a:rPr sz="2400" spc="185" dirty="0">
                <a:latin typeface="メイリオ" panose="020B0604030504040204" pitchFamily="50" charset="-128"/>
                <a:ea typeface="メイリオ" panose="020B0604030504040204" pitchFamily="50" charset="-128"/>
                <a:cs typeface="MS UI Gothic"/>
              </a:rPr>
              <a:t>が</a:t>
            </a:r>
            <a:r>
              <a:rPr sz="2400" spc="220" dirty="0">
                <a:latin typeface="メイリオ" panose="020B0604030504040204" pitchFamily="50" charset="-128"/>
                <a:ea typeface="メイリオ" panose="020B0604030504040204" pitchFamily="50" charset="-128"/>
                <a:cs typeface="MS UI Gothic"/>
              </a:rPr>
              <a:t>生</a:t>
            </a:r>
            <a:r>
              <a:rPr sz="2400" spc="160" dirty="0">
                <a:latin typeface="メイリオ" panose="020B0604030504040204" pitchFamily="50" charset="-128"/>
                <a:ea typeface="メイリオ" panose="020B0604030504040204" pitchFamily="50" charset="-128"/>
                <a:cs typeface="MS UI Gothic"/>
              </a:rPr>
              <a:t>じ</a:t>
            </a:r>
            <a:r>
              <a:rPr sz="2400" spc="170" dirty="0">
                <a:latin typeface="メイリオ" panose="020B0604030504040204" pitchFamily="50" charset="-128"/>
                <a:ea typeface="メイリオ" panose="020B0604030504040204" pitchFamily="50" charset="-128"/>
                <a:cs typeface="MS UI Gothic"/>
              </a:rPr>
              <a:t>る</a:t>
            </a:r>
            <a:r>
              <a:rPr sz="2400" spc="140" dirty="0">
                <a:latin typeface="メイリオ" panose="020B0604030504040204" pitchFamily="50" charset="-128"/>
                <a:ea typeface="メイリオ" panose="020B0604030504040204" pitchFamily="50" charset="-128"/>
                <a:cs typeface="MS UI Gothic"/>
              </a:rPr>
              <a:t>と</a:t>
            </a:r>
            <a:r>
              <a:rPr sz="2400" spc="220" dirty="0">
                <a:latin typeface="メイリオ" panose="020B0604030504040204" pitchFamily="50" charset="-128"/>
                <a:ea typeface="メイリオ" panose="020B0604030504040204" pitchFamily="50" charset="-128"/>
                <a:cs typeface="MS UI Gothic"/>
              </a:rPr>
              <a:t>思</a:t>
            </a:r>
            <a:r>
              <a:rPr sz="2400" spc="185" dirty="0">
                <a:latin typeface="メイリオ" panose="020B0604030504040204" pitchFamily="50" charset="-128"/>
                <a:ea typeface="メイリオ" panose="020B0604030504040204" pitchFamily="50" charset="-128"/>
                <a:cs typeface="MS UI Gothic"/>
              </a:rPr>
              <a:t>わぬ</a:t>
            </a:r>
            <a:r>
              <a:rPr sz="2400" spc="220" dirty="0">
                <a:latin typeface="メイリオ" panose="020B0604030504040204" pitchFamily="50" charset="-128"/>
                <a:ea typeface="メイリオ" panose="020B0604030504040204" pitchFamily="50" charset="-128"/>
                <a:cs typeface="MS UI Gothic"/>
              </a:rPr>
              <a:t>誤動作</a:t>
            </a:r>
            <a:r>
              <a:rPr sz="2400" spc="180" dirty="0">
                <a:latin typeface="メイリオ" panose="020B0604030504040204" pitchFamily="50" charset="-128"/>
                <a:ea typeface="メイリオ" panose="020B0604030504040204" pitchFamily="50" charset="-128"/>
                <a:cs typeface="MS UI Gothic"/>
              </a:rPr>
              <a:t>の</a:t>
            </a:r>
            <a:r>
              <a:rPr sz="2400" spc="220" dirty="0">
                <a:latin typeface="メイリオ" panose="020B0604030504040204" pitchFamily="50" charset="-128"/>
                <a:ea typeface="メイリオ" panose="020B0604030504040204" pitchFamily="50" charset="-128"/>
                <a:cs typeface="MS UI Gothic"/>
              </a:rPr>
              <a:t>原因</a:t>
            </a:r>
            <a:r>
              <a:rPr sz="2400" spc="140" dirty="0">
                <a:latin typeface="メイリオ" panose="020B0604030504040204" pitchFamily="50" charset="-128"/>
                <a:ea typeface="メイリオ" panose="020B0604030504040204" pitchFamily="50" charset="-128"/>
                <a:cs typeface="MS UI Gothic"/>
              </a:rPr>
              <a:t>と</a:t>
            </a:r>
            <a:r>
              <a:rPr sz="2400" spc="190" dirty="0">
                <a:latin typeface="メイリオ" panose="020B0604030504040204" pitchFamily="50" charset="-128"/>
                <a:ea typeface="メイリオ" panose="020B0604030504040204" pitchFamily="50" charset="-128"/>
                <a:cs typeface="MS UI Gothic"/>
              </a:rPr>
              <a:t>な</a:t>
            </a:r>
            <a:r>
              <a:rPr sz="2400" spc="140" dirty="0">
                <a:latin typeface="メイリオ" panose="020B0604030504040204" pitchFamily="50" charset="-128"/>
                <a:ea typeface="メイリオ" panose="020B0604030504040204" pitchFamily="50" charset="-128"/>
                <a:cs typeface="MS UI Gothic"/>
              </a:rPr>
              <a:t>り</a:t>
            </a:r>
            <a:r>
              <a:rPr sz="2400" spc="165" dirty="0">
                <a:latin typeface="メイリオ" panose="020B0604030504040204" pitchFamily="50" charset="-128"/>
                <a:ea typeface="メイリオ" panose="020B0604030504040204" pitchFamily="50" charset="-128"/>
                <a:cs typeface="MS UI Gothic"/>
              </a:rPr>
              <a:t>ま</a:t>
            </a:r>
            <a:r>
              <a:rPr sz="2400" spc="150" dirty="0">
                <a:latin typeface="メイリオ" panose="020B0604030504040204" pitchFamily="50" charset="-128"/>
                <a:ea typeface="メイリオ" panose="020B0604030504040204" pitchFamily="50" charset="-128"/>
                <a:cs typeface="MS UI Gothic"/>
              </a:rPr>
              <a:t>す</a:t>
            </a:r>
            <a:r>
              <a:rPr sz="2400" spc="210" dirty="0">
                <a:latin typeface="メイリオ" panose="020B0604030504040204" pitchFamily="50" charset="-128"/>
                <a:ea typeface="メイリオ" panose="020B0604030504040204" pitchFamily="50" charset="-128"/>
                <a:cs typeface="MS UI Gothic"/>
              </a:rPr>
              <a:t>の</a:t>
            </a:r>
            <a:r>
              <a:rPr sz="2400" spc="175" dirty="0">
                <a:latin typeface="メイリオ" panose="020B0604030504040204" pitchFamily="50" charset="-128"/>
                <a:ea typeface="メイリオ" panose="020B0604030504040204" pitchFamily="50" charset="-128"/>
                <a:cs typeface="MS UI Gothic"/>
              </a:rPr>
              <a:t>で</a:t>
            </a:r>
            <a:r>
              <a:rPr sz="2400" spc="95" dirty="0">
                <a:latin typeface="メイリオ" panose="020B0604030504040204" pitchFamily="50" charset="-128"/>
                <a:ea typeface="メイリオ" panose="020B0604030504040204" pitchFamily="50" charset="-128"/>
                <a:cs typeface="MS UI Gothic"/>
              </a:rPr>
              <a:t>，</a:t>
            </a:r>
            <a:r>
              <a:rPr sz="2400" spc="145" dirty="0">
                <a:latin typeface="メイリオ" panose="020B0604030504040204" pitchFamily="50" charset="-128"/>
                <a:ea typeface="メイリオ" panose="020B0604030504040204" pitchFamily="50" charset="-128"/>
                <a:cs typeface="MS UI Gothic"/>
              </a:rPr>
              <a:t>適当 </a:t>
            </a:r>
            <a:r>
              <a:rPr sz="2400" spc="125" dirty="0">
                <a:latin typeface="メイリオ" panose="020B0604030504040204" pitchFamily="50" charset="-128"/>
                <a:ea typeface="メイリオ" panose="020B0604030504040204" pitchFamily="50" charset="-128"/>
                <a:cs typeface="MS UI Gothic"/>
              </a:rPr>
              <a:t>な</a:t>
            </a:r>
            <a:r>
              <a:rPr sz="2400" spc="145" dirty="0">
                <a:latin typeface="メイリオ" panose="020B0604030504040204" pitchFamily="50" charset="-128"/>
                <a:ea typeface="メイリオ" panose="020B0604030504040204" pitchFamily="50" charset="-128"/>
                <a:cs typeface="MS UI Gothic"/>
              </a:rPr>
              <a:t>間隔</a:t>
            </a:r>
            <a:r>
              <a:rPr sz="2400" spc="120" dirty="0">
                <a:latin typeface="メイリオ" panose="020B0604030504040204" pitchFamily="50" charset="-128"/>
                <a:ea typeface="メイリオ" panose="020B0604030504040204" pitchFamily="50" charset="-128"/>
                <a:cs typeface="MS UI Gothic"/>
              </a:rPr>
              <a:t>で</a:t>
            </a:r>
            <a:r>
              <a:rPr sz="2400" spc="65" dirty="0">
                <a:latin typeface="メイリオ" panose="020B0604030504040204" pitchFamily="50" charset="-128"/>
                <a:ea typeface="メイリオ" panose="020B0604030504040204" pitchFamily="50" charset="-128"/>
                <a:cs typeface="MS UI Gothic"/>
              </a:rPr>
              <a:t>Front</a:t>
            </a:r>
            <a:r>
              <a:rPr sz="2400" spc="25" dirty="0">
                <a:latin typeface="メイリオ" panose="020B0604030504040204" pitchFamily="50" charset="-128"/>
                <a:ea typeface="メイリオ" panose="020B0604030504040204" pitchFamily="50" charset="-128"/>
                <a:cs typeface="MS UI Gothic"/>
              </a:rPr>
              <a:t> </a:t>
            </a:r>
            <a:r>
              <a:rPr sz="2400" spc="425" dirty="0">
                <a:latin typeface="メイリオ" panose="020B0604030504040204" pitchFamily="50" charset="-128"/>
                <a:ea typeface="メイリオ" panose="020B0604030504040204" pitchFamily="50" charset="-128"/>
                <a:cs typeface="MS UI Gothic"/>
              </a:rPr>
              <a:t>と</a:t>
            </a:r>
            <a:r>
              <a:rPr sz="2400" spc="30" dirty="0">
                <a:latin typeface="メイリオ" panose="020B0604030504040204" pitchFamily="50" charset="-128"/>
                <a:ea typeface="メイリオ" panose="020B0604030504040204" pitchFamily="50" charset="-128"/>
                <a:cs typeface="MS UI Gothic"/>
              </a:rPr>
              <a:t> </a:t>
            </a:r>
            <a:r>
              <a:rPr sz="2400" spc="90" dirty="0">
                <a:latin typeface="メイリオ" panose="020B0604030504040204" pitchFamily="50" charset="-128"/>
                <a:ea typeface="メイリオ" panose="020B0604030504040204" pitchFamily="50" charset="-128"/>
                <a:cs typeface="MS UI Gothic"/>
              </a:rPr>
              <a:t>Back</a:t>
            </a:r>
            <a:r>
              <a:rPr sz="2400" spc="30" dirty="0">
                <a:latin typeface="メイリオ" panose="020B0604030504040204" pitchFamily="50" charset="-128"/>
                <a:ea typeface="メイリオ" panose="020B0604030504040204" pitchFamily="50" charset="-128"/>
                <a:cs typeface="MS UI Gothic"/>
              </a:rPr>
              <a:t> </a:t>
            </a:r>
            <a:r>
              <a:rPr sz="2400" spc="220" dirty="0">
                <a:latin typeface="メイリオ" panose="020B0604030504040204" pitchFamily="50" charset="-128"/>
                <a:ea typeface="メイリオ" panose="020B0604030504040204" pitchFamily="50" charset="-128"/>
                <a:cs typeface="MS UI Gothic"/>
              </a:rPr>
              <a:t>のベ</a:t>
            </a:r>
            <a:r>
              <a:rPr sz="2400" spc="185" dirty="0">
                <a:latin typeface="メイリオ" panose="020B0604030504040204" pitchFamily="50" charset="-128"/>
                <a:ea typeface="メイリオ" panose="020B0604030504040204" pitchFamily="50" charset="-128"/>
                <a:cs typeface="MS UI Gothic"/>
              </a:rPr>
              <a:t>タ</a:t>
            </a:r>
            <a:r>
              <a:rPr sz="2400" spc="204" dirty="0">
                <a:latin typeface="メイリオ" panose="020B0604030504040204" pitchFamily="50" charset="-128"/>
                <a:ea typeface="メイリオ" panose="020B0604030504040204" pitchFamily="50" charset="-128"/>
                <a:cs typeface="MS UI Gothic"/>
              </a:rPr>
              <a:t>グ</a:t>
            </a:r>
            <a:r>
              <a:rPr sz="2400" spc="185" dirty="0">
                <a:latin typeface="メイリオ" panose="020B0604030504040204" pitchFamily="50" charset="-128"/>
                <a:ea typeface="メイリオ" panose="020B0604030504040204" pitchFamily="50" charset="-128"/>
                <a:cs typeface="MS UI Gothic"/>
              </a:rPr>
              <a:t>ラ</a:t>
            </a:r>
            <a:r>
              <a:rPr sz="2400" spc="200" dirty="0">
                <a:latin typeface="メイリオ" panose="020B0604030504040204" pitchFamily="50" charset="-128"/>
                <a:ea typeface="メイリオ" panose="020B0604030504040204" pitchFamily="50" charset="-128"/>
                <a:cs typeface="MS UI Gothic"/>
              </a:rPr>
              <a:t>ウン</a:t>
            </a:r>
            <a:r>
              <a:rPr sz="2400" spc="190" dirty="0">
                <a:latin typeface="メイリオ" panose="020B0604030504040204" pitchFamily="50" charset="-128"/>
                <a:ea typeface="メイリオ" panose="020B0604030504040204" pitchFamily="50" charset="-128"/>
                <a:cs typeface="MS UI Gothic"/>
              </a:rPr>
              <a:t>ド</a:t>
            </a:r>
            <a:r>
              <a:rPr sz="2400" spc="200" dirty="0">
                <a:latin typeface="メイリオ" panose="020B0604030504040204" pitchFamily="50" charset="-128"/>
                <a:ea typeface="メイリオ" panose="020B0604030504040204" pitchFamily="50" charset="-128"/>
                <a:cs typeface="MS UI Gothic"/>
              </a:rPr>
              <a:t>を</a:t>
            </a:r>
            <a:r>
              <a:rPr sz="2400" spc="265" dirty="0">
                <a:latin typeface="メイリオ" panose="020B0604030504040204" pitchFamily="50" charset="-128"/>
                <a:ea typeface="メイリオ" panose="020B0604030504040204" pitchFamily="50" charset="-128"/>
                <a:cs typeface="MS UI Gothic"/>
              </a:rPr>
              <a:t>貫通</a:t>
            </a:r>
            <a:r>
              <a:rPr sz="2400" spc="190" dirty="0">
                <a:latin typeface="メイリオ" panose="020B0604030504040204" pitchFamily="50" charset="-128"/>
                <a:ea typeface="メイリオ" panose="020B0604030504040204" pitchFamily="50" charset="-128"/>
                <a:cs typeface="MS UI Gothic"/>
              </a:rPr>
              <a:t>ビ</a:t>
            </a:r>
            <a:r>
              <a:rPr sz="2400" spc="200" dirty="0">
                <a:latin typeface="メイリオ" panose="020B0604030504040204" pitchFamily="50" charset="-128"/>
                <a:ea typeface="メイリオ" panose="020B0604030504040204" pitchFamily="50" charset="-128"/>
                <a:cs typeface="MS UI Gothic"/>
              </a:rPr>
              <a:t>ア</a:t>
            </a:r>
            <a:r>
              <a:rPr sz="2400" spc="220" dirty="0">
                <a:latin typeface="メイリオ" panose="020B0604030504040204" pitchFamily="50" charset="-128"/>
                <a:ea typeface="メイリオ" panose="020B0604030504040204" pitchFamily="50" charset="-128"/>
                <a:cs typeface="MS UI Gothic"/>
              </a:rPr>
              <a:t>で</a:t>
            </a:r>
            <a:r>
              <a:rPr sz="2400" spc="265" dirty="0">
                <a:latin typeface="メイリオ" panose="020B0604030504040204" pitchFamily="50" charset="-128"/>
                <a:ea typeface="メイリオ" panose="020B0604030504040204" pitchFamily="50" charset="-128"/>
                <a:cs typeface="MS UI Gothic"/>
              </a:rPr>
              <a:t>結</a:t>
            </a:r>
            <a:r>
              <a:rPr sz="2400" spc="220" dirty="0">
                <a:latin typeface="メイリオ" panose="020B0604030504040204" pitchFamily="50" charset="-128"/>
                <a:ea typeface="メイリオ" panose="020B0604030504040204" pitchFamily="50" charset="-128"/>
                <a:cs typeface="MS UI Gothic"/>
              </a:rPr>
              <a:t>び</a:t>
            </a:r>
            <a:r>
              <a:rPr sz="2400" spc="265" dirty="0">
                <a:latin typeface="メイリオ" panose="020B0604030504040204" pitchFamily="50" charset="-128"/>
                <a:ea typeface="メイリオ" panose="020B0604030504040204" pitchFamily="50" charset="-128"/>
                <a:cs typeface="MS UI Gothic"/>
              </a:rPr>
              <a:t>等電位</a:t>
            </a:r>
            <a:r>
              <a:rPr sz="2400" spc="210" dirty="0">
                <a:latin typeface="メイリオ" panose="020B0604030504040204" pitchFamily="50" charset="-128"/>
                <a:ea typeface="メイリオ" panose="020B0604030504040204" pitchFamily="50" charset="-128"/>
                <a:cs typeface="MS UI Gothic"/>
              </a:rPr>
              <a:t>に</a:t>
            </a:r>
            <a:r>
              <a:rPr sz="2400" spc="229" dirty="0">
                <a:latin typeface="メイリオ" panose="020B0604030504040204" pitchFamily="50" charset="-128"/>
                <a:ea typeface="メイリオ" panose="020B0604030504040204" pitchFamily="50" charset="-128"/>
                <a:cs typeface="MS UI Gothic"/>
              </a:rPr>
              <a:t>な</a:t>
            </a:r>
            <a:r>
              <a:rPr sz="2400" spc="204" dirty="0">
                <a:latin typeface="メイリオ" panose="020B0604030504040204" pitchFamily="50" charset="-128"/>
                <a:ea typeface="メイリオ" panose="020B0604030504040204" pitchFamily="50" charset="-128"/>
                <a:cs typeface="MS UI Gothic"/>
              </a:rPr>
              <a:t>る</a:t>
            </a:r>
            <a:r>
              <a:rPr sz="2400" spc="200" dirty="0">
                <a:latin typeface="メイリオ" panose="020B0604030504040204" pitchFamily="50" charset="-128"/>
                <a:ea typeface="メイリオ" panose="020B0604030504040204" pitchFamily="50" charset="-128"/>
                <a:cs typeface="MS UI Gothic"/>
              </a:rPr>
              <a:t>よ</a:t>
            </a:r>
            <a:r>
              <a:rPr sz="2400" spc="160" dirty="0">
                <a:latin typeface="メイリオ" panose="020B0604030504040204" pitchFamily="50" charset="-128"/>
                <a:ea typeface="メイリオ" panose="020B0604030504040204" pitchFamily="50" charset="-128"/>
                <a:cs typeface="MS UI Gothic"/>
              </a:rPr>
              <a:t>う</a:t>
            </a:r>
            <a:r>
              <a:rPr sz="2400" spc="210" dirty="0">
                <a:latin typeface="メイリオ" panose="020B0604030504040204" pitchFamily="50" charset="-128"/>
                <a:ea typeface="メイリオ" panose="020B0604030504040204" pitchFamily="50" charset="-128"/>
                <a:cs typeface="MS UI Gothic"/>
              </a:rPr>
              <a:t>に</a:t>
            </a:r>
            <a:r>
              <a:rPr sz="2400" spc="190" dirty="0">
                <a:latin typeface="メイリオ" panose="020B0604030504040204" pitchFamily="50" charset="-128"/>
                <a:ea typeface="メイリオ" panose="020B0604030504040204" pitchFamily="50" charset="-128"/>
                <a:cs typeface="MS UI Gothic"/>
              </a:rPr>
              <a:t>し</a:t>
            </a:r>
            <a:r>
              <a:rPr sz="2400" spc="200"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12700">
              <a:spcBef>
                <a:spcPts val="720"/>
              </a:spcBef>
            </a:pPr>
            <a:r>
              <a:rPr lang="en-US" altLang="ja-JP" sz="2400" spc="240" dirty="0">
                <a:latin typeface="メイリオ" panose="020B0604030504040204" pitchFamily="50" charset="-128"/>
                <a:ea typeface="メイリオ" panose="020B0604030504040204" pitchFamily="50" charset="-128"/>
                <a:cs typeface="MS UI Gothic"/>
              </a:rPr>
              <a:t>	</a:t>
            </a:r>
            <a:r>
              <a:rPr sz="2400" spc="240" dirty="0">
                <a:latin typeface="メイリオ" panose="020B0604030504040204" pitchFamily="50" charset="-128"/>
                <a:ea typeface="メイリオ" panose="020B0604030504040204" pitchFamily="50" charset="-128"/>
                <a:cs typeface="MS UI Gothic"/>
              </a:rPr>
              <a:t>図</a:t>
            </a:r>
            <a:r>
              <a:rPr sz="2400" spc="120" dirty="0">
                <a:latin typeface="メイリオ" panose="020B0604030504040204" pitchFamily="50" charset="-128"/>
                <a:ea typeface="メイリオ" panose="020B0604030504040204" pitchFamily="50" charset="-128"/>
                <a:cs typeface="MS UI Gothic"/>
              </a:rPr>
              <a:t>9-31</a:t>
            </a:r>
            <a:r>
              <a:rPr sz="2400" spc="195" dirty="0">
                <a:latin typeface="メイリオ" panose="020B0604030504040204" pitchFamily="50" charset="-128"/>
                <a:ea typeface="メイリオ" panose="020B0604030504040204" pitchFamily="50" charset="-128"/>
                <a:cs typeface="MS UI Gothic"/>
              </a:rPr>
              <a:t>の</a:t>
            </a:r>
            <a:r>
              <a:rPr sz="2400" spc="240" dirty="0">
                <a:latin typeface="メイリオ" panose="020B0604030504040204" pitchFamily="50" charset="-128"/>
                <a:ea typeface="メイリオ" panose="020B0604030504040204" pitchFamily="50" charset="-128"/>
                <a:cs typeface="MS UI Gothic"/>
              </a:rPr>
              <a:t>矢印</a:t>
            </a:r>
            <a:r>
              <a:rPr sz="2400" spc="195" dirty="0">
                <a:latin typeface="メイリオ" panose="020B0604030504040204" pitchFamily="50" charset="-128"/>
                <a:ea typeface="メイリオ" panose="020B0604030504040204" pitchFamily="50" charset="-128"/>
                <a:cs typeface="MS UI Gothic"/>
              </a:rPr>
              <a:t>で</a:t>
            </a:r>
            <a:r>
              <a:rPr sz="2400" spc="240" dirty="0">
                <a:latin typeface="メイリオ" panose="020B0604030504040204" pitchFamily="50" charset="-128"/>
                <a:ea typeface="メイリオ" panose="020B0604030504040204" pitchFamily="50" charset="-128"/>
                <a:cs typeface="MS UI Gothic"/>
              </a:rPr>
              <a:t>示</a:t>
            </a:r>
            <a:r>
              <a:rPr sz="2400" spc="200" dirty="0">
                <a:latin typeface="メイリオ" panose="020B0604030504040204" pitchFamily="50" charset="-128"/>
                <a:ea typeface="メイリオ" panose="020B0604030504040204" pitchFamily="50" charset="-128"/>
                <a:cs typeface="MS UI Gothic"/>
              </a:rPr>
              <a:t>す</a:t>
            </a:r>
            <a:r>
              <a:rPr sz="2400" spc="165" dirty="0">
                <a:latin typeface="メイリオ" panose="020B0604030504040204" pitchFamily="50" charset="-128"/>
                <a:ea typeface="メイリオ" panose="020B0604030504040204" pitchFamily="50" charset="-128"/>
                <a:cs typeface="MS UI Gothic"/>
              </a:rPr>
              <a:t>ビ</a:t>
            </a:r>
            <a:r>
              <a:rPr sz="2400" spc="180" dirty="0">
                <a:latin typeface="メイリオ" panose="020B0604030504040204" pitchFamily="50" charset="-128"/>
                <a:ea typeface="メイリオ" panose="020B0604030504040204" pitchFamily="50" charset="-128"/>
                <a:cs typeface="MS UI Gothic"/>
              </a:rPr>
              <a:t>ア</a:t>
            </a:r>
            <a:r>
              <a:rPr sz="2400" spc="195" dirty="0">
                <a:latin typeface="メイリオ" panose="020B0604030504040204" pitchFamily="50" charset="-128"/>
                <a:ea typeface="メイリオ" panose="020B0604030504040204" pitchFamily="50" charset="-128"/>
                <a:cs typeface="MS UI Gothic"/>
              </a:rPr>
              <a:t>が</a:t>
            </a:r>
            <a:r>
              <a:rPr sz="2400" spc="120" dirty="0">
                <a:latin typeface="メイリオ" panose="020B0604030504040204" pitchFamily="50" charset="-128"/>
                <a:ea typeface="メイリオ" panose="020B0604030504040204" pitchFamily="50" charset="-128"/>
                <a:cs typeface="MS UI Gothic"/>
              </a:rPr>
              <a:t>「</a:t>
            </a:r>
            <a:r>
              <a:rPr sz="2400" spc="240" dirty="0">
                <a:latin typeface="メイリオ" panose="020B0604030504040204" pitchFamily="50" charset="-128"/>
                <a:ea typeface="メイリオ" panose="020B0604030504040204" pitchFamily="50" charset="-128"/>
                <a:cs typeface="MS UI Gothic"/>
              </a:rPr>
              <a:t>貫通</a:t>
            </a:r>
            <a:r>
              <a:rPr sz="2400" spc="165" dirty="0">
                <a:latin typeface="メイリオ" panose="020B0604030504040204" pitchFamily="50" charset="-128"/>
                <a:ea typeface="メイリオ" panose="020B0604030504040204" pitchFamily="50" charset="-128"/>
                <a:cs typeface="MS UI Gothic"/>
              </a:rPr>
              <a:t>ビ</a:t>
            </a:r>
            <a:r>
              <a:rPr sz="2400" spc="180" dirty="0">
                <a:latin typeface="メイリオ" panose="020B0604030504040204" pitchFamily="50" charset="-128"/>
                <a:ea typeface="メイリオ" panose="020B0604030504040204" pitchFamily="50" charset="-128"/>
                <a:cs typeface="MS UI Gothic"/>
              </a:rPr>
              <a:t>ア</a:t>
            </a:r>
            <a:r>
              <a:rPr sz="2400" spc="120" dirty="0">
                <a:latin typeface="メイリオ" panose="020B0604030504040204" pitchFamily="50" charset="-128"/>
                <a:ea typeface="メイリオ" panose="020B0604030504040204" pitchFamily="50" charset="-128"/>
                <a:cs typeface="MS UI Gothic"/>
              </a:rPr>
              <a:t>」</a:t>
            </a:r>
            <a:r>
              <a:rPr sz="2400" spc="195" dirty="0">
                <a:latin typeface="メイリオ" panose="020B0604030504040204" pitchFamily="50" charset="-128"/>
                <a:ea typeface="メイリオ" panose="020B0604030504040204" pitchFamily="50" charset="-128"/>
                <a:cs typeface="MS UI Gothic"/>
              </a:rPr>
              <a:t>で</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lang="en-US" altLang="ja-JP" sz="2400" spc="385" dirty="0">
              <a:latin typeface="メイリオ" panose="020B0604030504040204" pitchFamily="50" charset="-128"/>
              <a:ea typeface="メイリオ" panose="020B0604030504040204" pitchFamily="50" charset="-128"/>
              <a:cs typeface="MS UI Gothic"/>
            </a:endParaRPr>
          </a:p>
          <a:p>
            <a:pPr marL="900113" indent="-357188">
              <a:spcBef>
                <a:spcPts val="720"/>
              </a:spcBef>
            </a:pPr>
            <a:r>
              <a:rPr lang="ja-JP" altLang="en-US" sz="2400" dirty="0">
                <a:latin typeface="メイリオ" panose="020B0604030504040204" pitchFamily="50" charset="-128"/>
                <a:ea typeface="メイリオ" panose="020B0604030504040204" pitchFamily="50" charset="-128"/>
                <a:cs typeface="MS UI Gothic"/>
              </a:rPr>
              <a:t>①</a:t>
            </a:r>
            <a:r>
              <a:rPr lang="ja-JP" altLang="en-US" sz="2400" spc="-140" dirty="0">
                <a:latin typeface="メイリオ" panose="020B0604030504040204" pitchFamily="50" charset="-128"/>
                <a:ea typeface="メイリオ" panose="020B0604030504040204" pitchFamily="50" charset="-128"/>
                <a:cs typeface="MS UI Gothic"/>
              </a:rPr>
              <a:t> </a:t>
            </a:r>
            <a:r>
              <a:rPr lang="ja-JP" altLang="en-US" sz="2400" spc="380" dirty="0">
                <a:latin typeface="メイリオ" panose="020B0604030504040204" pitchFamily="50" charset="-128"/>
                <a:ea typeface="メイリオ" panose="020B0604030504040204" pitchFamily="50" charset="-128"/>
                <a:cs typeface="MS UI Gothic"/>
              </a:rPr>
              <a:t>シ</a:t>
            </a:r>
            <a:r>
              <a:rPr lang="ja-JP" altLang="en-US" sz="2400" spc="235" dirty="0">
                <a:latin typeface="メイリオ" panose="020B0604030504040204" pitchFamily="50" charset="-128"/>
                <a:ea typeface="メイリオ" panose="020B0604030504040204" pitchFamily="50" charset="-128"/>
                <a:cs typeface="MS UI Gothic"/>
              </a:rPr>
              <a:t>ョ</a:t>
            </a:r>
            <a:r>
              <a:rPr lang="ja-JP" altLang="en-US" sz="2400" spc="380" dirty="0">
                <a:latin typeface="メイリオ" panose="020B0604030504040204" pitchFamily="50" charset="-128"/>
                <a:ea typeface="メイリオ" panose="020B0604030504040204" pitchFamily="50" charset="-128"/>
                <a:cs typeface="MS UI Gothic"/>
              </a:rPr>
              <a:t>ー</a:t>
            </a:r>
            <a:r>
              <a:rPr lang="ja-JP" altLang="en-US" sz="2400" spc="295" dirty="0">
                <a:latin typeface="メイリオ" panose="020B0604030504040204" pitchFamily="50" charset="-128"/>
                <a:ea typeface="メイリオ" panose="020B0604030504040204" pitchFamily="50" charset="-128"/>
                <a:cs typeface="MS UI Gothic"/>
              </a:rPr>
              <a:t>ト</a:t>
            </a:r>
            <a:r>
              <a:rPr lang="ja-JP" altLang="en-US" sz="2400" spc="200" dirty="0">
                <a:latin typeface="メイリオ" panose="020B0604030504040204" pitchFamily="50" charset="-128"/>
                <a:ea typeface="メイリオ" panose="020B0604030504040204" pitchFamily="50" charset="-128"/>
                <a:cs typeface="MS UI Gothic"/>
              </a:rPr>
              <a:t>カ</a:t>
            </a:r>
            <a:r>
              <a:rPr lang="ja-JP" altLang="en-US" sz="2400" spc="160" dirty="0">
                <a:latin typeface="メイリオ" panose="020B0604030504040204" pitchFamily="50" charset="-128"/>
                <a:ea typeface="メイリオ" panose="020B0604030504040204" pitchFamily="50" charset="-128"/>
                <a:cs typeface="MS UI Gothic"/>
              </a:rPr>
              <a:t>ッ</a:t>
            </a:r>
            <a:r>
              <a:rPr lang="ja-JP" altLang="en-US" sz="2400" spc="195" dirty="0">
                <a:latin typeface="メイリオ" panose="020B0604030504040204" pitchFamily="50" charset="-128"/>
                <a:ea typeface="メイリオ" panose="020B0604030504040204" pitchFamily="50" charset="-128"/>
                <a:cs typeface="MS UI Gothic"/>
              </a:rPr>
              <a:t>ト</a:t>
            </a:r>
            <a:r>
              <a:rPr lang="en-US" altLang="ja-JP" sz="2400" spc="165" dirty="0">
                <a:latin typeface="メイリオ" panose="020B0604030504040204" pitchFamily="50" charset="-128"/>
                <a:ea typeface="メイリオ" panose="020B0604030504040204" pitchFamily="50" charset="-128"/>
                <a:cs typeface="MS UI Gothic"/>
              </a:rPr>
              <a:t>CTRL+B</a:t>
            </a:r>
            <a:r>
              <a:rPr lang="ja-JP" altLang="en-US" sz="2400" spc="225" dirty="0">
                <a:latin typeface="メイリオ" panose="020B0604030504040204" pitchFamily="50" charset="-128"/>
                <a:ea typeface="メイリオ" panose="020B0604030504040204" pitchFamily="50" charset="-128"/>
                <a:cs typeface="MS UI Gothic"/>
              </a:rPr>
              <a:t>で</a:t>
            </a:r>
            <a:r>
              <a:rPr lang="ja-JP" altLang="en-US" sz="2400" spc="280" dirty="0">
                <a:latin typeface="メイリオ" panose="020B0604030504040204" pitchFamily="50" charset="-128"/>
                <a:ea typeface="メイリオ" panose="020B0604030504040204" pitchFamily="50" charset="-128"/>
                <a:cs typeface="MS UI Gothic"/>
              </a:rPr>
              <a:t>塗</a:t>
            </a:r>
            <a:r>
              <a:rPr lang="ja-JP" altLang="en-US" sz="2400" spc="175" dirty="0">
                <a:latin typeface="メイリオ" panose="020B0604030504040204" pitchFamily="50" charset="-128"/>
                <a:ea typeface="メイリオ" panose="020B0604030504040204" pitchFamily="50" charset="-128"/>
                <a:cs typeface="MS UI Gothic"/>
              </a:rPr>
              <a:t>り</a:t>
            </a:r>
            <a:r>
              <a:rPr lang="ja-JP" altLang="en-US" sz="2400" spc="220" dirty="0">
                <a:latin typeface="メイリオ" panose="020B0604030504040204" pitchFamily="50" charset="-128"/>
                <a:ea typeface="メイリオ" panose="020B0604030504040204" pitchFamily="50" charset="-128"/>
                <a:cs typeface="MS UI Gothic"/>
              </a:rPr>
              <a:t>つ</a:t>
            </a:r>
            <a:r>
              <a:rPr lang="ja-JP" altLang="en-US" sz="2400" spc="225" dirty="0">
                <a:latin typeface="メイリオ" panose="020B0604030504040204" pitchFamily="50" charset="-128"/>
                <a:ea typeface="メイリオ" panose="020B0604030504040204" pitchFamily="50" charset="-128"/>
                <a:cs typeface="MS UI Gothic"/>
              </a:rPr>
              <a:t>ぶ</a:t>
            </a:r>
            <a:r>
              <a:rPr lang="ja-JP" altLang="en-US" sz="2400" spc="200" dirty="0">
                <a:latin typeface="メイリオ" panose="020B0604030504040204" pitchFamily="50" charset="-128"/>
                <a:ea typeface="メイリオ" panose="020B0604030504040204" pitchFamily="50" charset="-128"/>
                <a:cs typeface="MS UI Gothic"/>
              </a:rPr>
              <a:t>し</a:t>
            </a:r>
            <a:r>
              <a:rPr lang="ja-JP" altLang="en-US" sz="2400" spc="210" dirty="0">
                <a:latin typeface="メイリオ" panose="020B0604030504040204" pitchFamily="50" charset="-128"/>
                <a:ea typeface="メイリオ" panose="020B0604030504040204" pitchFamily="50" charset="-128"/>
                <a:cs typeface="MS UI Gothic"/>
              </a:rPr>
              <a:t>を</a:t>
            </a:r>
            <a:r>
              <a:rPr lang="ja-JP" altLang="en-US" sz="2400" spc="280" dirty="0">
                <a:latin typeface="メイリオ" panose="020B0604030504040204" pitchFamily="50" charset="-128"/>
                <a:ea typeface="メイリオ" panose="020B0604030504040204" pitchFamily="50" charset="-128"/>
                <a:cs typeface="MS UI Gothic"/>
              </a:rPr>
              <a:t>削除</a:t>
            </a:r>
            <a:r>
              <a:rPr lang="ja-JP" altLang="en-US" sz="2400" spc="105" dirty="0">
                <a:latin typeface="メイリオ" panose="020B0604030504040204" pitchFamily="50" charset="-128"/>
                <a:ea typeface="メイリオ" panose="020B0604030504040204" pitchFamily="50" charset="-128"/>
                <a:cs typeface="MS UI Gothic"/>
              </a:rPr>
              <a:t>し</a:t>
            </a:r>
            <a:r>
              <a:rPr lang="ja-JP" altLang="en-US" sz="2400" spc="150" dirty="0">
                <a:latin typeface="メイリオ" panose="020B0604030504040204" pitchFamily="50" charset="-128"/>
                <a:ea typeface="メイリオ" panose="020B0604030504040204" pitchFamily="50" charset="-128"/>
                <a:cs typeface="MS UI Gothic"/>
              </a:rPr>
              <a:t>て</a:t>
            </a:r>
            <a:r>
              <a:rPr lang="ja-JP" altLang="en-US" sz="2400" spc="160" dirty="0">
                <a:latin typeface="メイリオ" panose="020B0604030504040204" pitchFamily="50" charset="-128"/>
                <a:ea typeface="メイリオ" panose="020B0604030504040204" pitchFamily="50" charset="-128"/>
                <a:cs typeface="MS UI Gothic"/>
              </a:rPr>
              <a:t>ベ</a:t>
            </a:r>
            <a:r>
              <a:rPr lang="ja-JP" altLang="en-US" sz="2400" spc="135" dirty="0">
                <a:latin typeface="メイリオ" panose="020B0604030504040204" pitchFamily="50" charset="-128"/>
                <a:ea typeface="メイリオ" panose="020B0604030504040204" pitchFamily="50" charset="-128"/>
                <a:cs typeface="MS UI Gothic"/>
              </a:rPr>
              <a:t>タ</a:t>
            </a:r>
            <a:r>
              <a:rPr lang="ja-JP" altLang="en-US" sz="2400" spc="195" dirty="0">
                <a:latin typeface="メイリオ" panose="020B0604030504040204" pitchFamily="50" charset="-128"/>
                <a:ea typeface="メイリオ" panose="020B0604030504040204" pitchFamily="50" charset="-128"/>
                <a:cs typeface="MS UI Gothic"/>
              </a:rPr>
              <a:t>領域</a:t>
            </a:r>
            <a:r>
              <a:rPr lang="ja-JP" altLang="en-US" sz="2400" spc="160" dirty="0">
                <a:latin typeface="メイリオ" panose="020B0604030504040204" pitchFamily="50" charset="-128"/>
                <a:ea typeface="メイリオ" panose="020B0604030504040204" pitchFamily="50" charset="-128"/>
                <a:cs typeface="MS UI Gothic"/>
              </a:rPr>
              <a:t>の</a:t>
            </a:r>
            <a:r>
              <a:rPr lang="ja-JP" altLang="en-US" sz="2400" spc="195" dirty="0">
                <a:latin typeface="メイリオ" panose="020B0604030504040204" pitchFamily="50" charset="-128"/>
                <a:ea typeface="メイリオ" panose="020B0604030504040204" pitchFamily="50" charset="-128"/>
                <a:cs typeface="MS UI Gothic"/>
              </a:rPr>
              <a:t>外形</a:t>
            </a:r>
            <a:r>
              <a:rPr lang="ja-JP" altLang="en-US" sz="2400" spc="150" dirty="0">
                <a:latin typeface="メイリオ" panose="020B0604030504040204" pitchFamily="50" charset="-128"/>
                <a:ea typeface="メイリオ" panose="020B0604030504040204" pitchFamily="50" charset="-128"/>
                <a:cs typeface="MS UI Gothic"/>
              </a:rPr>
              <a:t>だ</a:t>
            </a:r>
            <a:r>
              <a:rPr lang="ja-JP" altLang="en-US" sz="2400" spc="160" dirty="0">
                <a:latin typeface="メイリオ" panose="020B0604030504040204" pitchFamily="50" charset="-128"/>
                <a:ea typeface="メイリオ" panose="020B0604030504040204" pitchFamily="50" charset="-128"/>
                <a:cs typeface="MS UI Gothic"/>
              </a:rPr>
              <a:t>け</a:t>
            </a:r>
            <a:r>
              <a:rPr lang="ja-JP" altLang="en-US" sz="2400" spc="150" dirty="0">
                <a:latin typeface="メイリオ" panose="020B0604030504040204" pitchFamily="50" charset="-128"/>
                <a:ea typeface="メイリオ" panose="020B0604030504040204" pitchFamily="50" charset="-128"/>
                <a:cs typeface="MS UI Gothic"/>
              </a:rPr>
              <a:t>に</a:t>
            </a:r>
            <a:r>
              <a:rPr lang="ja-JP" altLang="en-US" sz="2400" spc="145" dirty="0">
                <a:latin typeface="メイリオ" panose="020B0604030504040204" pitchFamily="50" charset="-128"/>
                <a:ea typeface="メイリオ" panose="020B0604030504040204" pitchFamily="50" charset="-128"/>
                <a:cs typeface="MS UI Gothic"/>
              </a:rPr>
              <a:t>ま</a:t>
            </a:r>
            <a:r>
              <a:rPr lang="ja-JP" altLang="en-US" sz="2400" spc="70" dirty="0">
                <a:latin typeface="メイリオ" panose="020B0604030504040204" pitchFamily="50" charset="-128"/>
                <a:ea typeface="メイリオ" panose="020B0604030504040204" pitchFamily="50" charset="-128"/>
                <a:cs typeface="MS UI Gothic"/>
              </a:rPr>
              <a:t>す</a:t>
            </a:r>
            <a:r>
              <a:rPr lang="ja-JP" altLang="en-US" sz="2400" spc="385" dirty="0">
                <a:latin typeface="メイリオ" panose="020B0604030504040204" pitchFamily="50" charset="-128"/>
                <a:ea typeface="メイリオ" panose="020B0604030504040204" pitchFamily="50" charset="-128"/>
                <a:cs typeface="MS UI Gothic"/>
              </a:rPr>
              <a:t>。</a:t>
            </a:r>
            <a:endParaRPr lang="ja-JP" altLang="en-US" sz="2400" dirty="0">
              <a:latin typeface="メイリオ" panose="020B0604030504040204" pitchFamily="50" charset="-128"/>
              <a:ea typeface="メイリオ" panose="020B0604030504040204" pitchFamily="50" charset="-128"/>
              <a:cs typeface="MS UI Gothic"/>
            </a:endParaRPr>
          </a:p>
          <a:p>
            <a:pPr marL="900113" indent="-357188">
              <a:spcBef>
                <a:spcPts val="1520"/>
              </a:spcBef>
              <a:tabLst>
                <a:tab pos="1394460" algn="l"/>
              </a:tabLst>
            </a:pPr>
            <a:r>
              <a:rPr lang="ja-JP" altLang="en-US" sz="2400" dirty="0">
                <a:latin typeface="メイリオ" panose="020B0604030504040204" pitchFamily="50" charset="-128"/>
                <a:ea typeface="メイリオ" panose="020B0604030504040204" pitchFamily="50" charset="-128"/>
                <a:cs typeface="MS UI Gothic"/>
              </a:rPr>
              <a:t>②</a:t>
            </a:r>
            <a:r>
              <a:rPr lang="ja-JP" altLang="en-US" sz="2400" spc="-105" dirty="0">
                <a:latin typeface="メイリオ" panose="020B0604030504040204" pitchFamily="50" charset="-128"/>
                <a:ea typeface="メイリオ" panose="020B0604030504040204" pitchFamily="50" charset="-128"/>
                <a:cs typeface="MS UI Gothic"/>
              </a:rPr>
              <a:t> </a:t>
            </a:r>
            <a:r>
              <a:rPr lang="ja-JP" altLang="en-US" sz="2400" spc="200" dirty="0">
                <a:latin typeface="メイリオ" panose="020B0604030504040204" pitchFamily="50" charset="-128"/>
                <a:ea typeface="メイリオ" panose="020B0604030504040204" pitchFamily="50" charset="-128"/>
                <a:cs typeface="MS UI Gothic"/>
              </a:rPr>
              <a:t>右</a:t>
            </a:r>
            <a:r>
              <a:rPr lang="ja-JP" altLang="en-US" sz="2400" spc="145" dirty="0">
                <a:latin typeface="メイリオ" panose="020B0604030504040204" pitchFamily="50" charset="-128"/>
                <a:ea typeface="メイリオ" panose="020B0604030504040204" pitchFamily="50" charset="-128"/>
                <a:cs typeface="MS UI Gothic"/>
              </a:rPr>
              <a:t>ツ</a:t>
            </a:r>
            <a:r>
              <a:rPr lang="ja-JP" altLang="en-US" sz="2400" spc="130" dirty="0">
                <a:latin typeface="メイリオ" panose="020B0604030504040204" pitchFamily="50" charset="-128"/>
                <a:ea typeface="メイリオ" panose="020B0604030504040204" pitchFamily="50" charset="-128"/>
                <a:cs typeface="MS UI Gothic"/>
              </a:rPr>
              <a:t>ー</a:t>
            </a:r>
            <a:r>
              <a:rPr lang="ja-JP" altLang="en-US" sz="2400" spc="185" dirty="0">
                <a:latin typeface="メイリオ" panose="020B0604030504040204" pitchFamily="50" charset="-128"/>
                <a:ea typeface="メイリオ" panose="020B0604030504040204" pitchFamily="50" charset="-128"/>
                <a:cs typeface="MS UI Gothic"/>
              </a:rPr>
              <a:t>ル</a:t>
            </a:r>
            <a:r>
              <a:rPr lang="ja-JP" altLang="en-US" sz="2400" spc="145" dirty="0">
                <a:latin typeface="メイリオ" panose="020B0604030504040204" pitchFamily="50" charset="-128"/>
                <a:ea typeface="メイリオ" panose="020B0604030504040204" pitchFamily="50" charset="-128"/>
                <a:cs typeface="MS UI Gothic"/>
              </a:rPr>
              <a:t>バ</a:t>
            </a:r>
            <a:r>
              <a:rPr lang="ja-JP" altLang="en-US" sz="2400" spc="210" dirty="0">
                <a:latin typeface="メイリオ" panose="020B0604030504040204" pitchFamily="50" charset="-128"/>
                <a:ea typeface="メイリオ" panose="020B0604030504040204" pitchFamily="50" charset="-128"/>
                <a:cs typeface="MS UI Gothic"/>
              </a:rPr>
              <a:t>ー　　</a:t>
            </a:r>
            <a:r>
              <a:rPr lang="ja-JP" altLang="en-US" sz="2400" spc="155" dirty="0">
                <a:latin typeface="メイリオ" panose="020B0604030504040204" pitchFamily="50" charset="-128"/>
                <a:ea typeface="メイリオ" panose="020B0604030504040204" pitchFamily="50" charset="-128"/>
                <a:cs typeface="MS UI Gothic"/>
              </a:rPr>
              <a:t>「</a:t>
            </a:r>
            <a:r>
              <a:rPr lang="ja-JP" altLang="en-US" sz="2400" spc="215" dirty="0">
                <a:latin typeface="メイリオ" panose="020B0604030504040204" pitchFamily="50" charset="-128"/>
                <a:ea typeface="メイリオ" panose="020B0604030504040204" pitchFamily="50" charset="-128"/>
                <a:cs typeface="MS UI Gothic"/>
              </a:rPr>
              <a:t>ビ</a:t>
            </a:r>
            <a:r>
              <a:rPr lang="ja-JP" altLang="en-US" sz="2400" spc="229" dirty="0">
                <a:latin typeface="メイリオ" panose="020B0604030504040204" pitchFamily="50" charset="-128"/>
                <a:ea typeface="メイリオ" panose="020B0604030504040204" pitchFamily="50" charset="-128"/>
                <a:cs typeface="MS UI Gothic"/>
              </a:rPr>
              <a:t>アを</a:t>
            </a:r>
            <a:r>
              <a:rPr lang="ja-JP" altLang="en-US" sz="2400" spc="310" dirty="0">
                <a:latin typeface="メイリオ" panose="020B0604030504040204" pitchFamily="50" charset="-128"/>
                <a:ea typeface="メイリオ" panose="020B0604030504040204" pitchFamily="50" charset="-128"/>
                <a:cs typeface="MS UI Gothic"/>
              </a:rPr>
              <a:t>追加</a:t>
            </a:r>
            <a:r>
              <a:rPr lang="ja-JP" altLang="en-US" sz="2400" spc="155" dirty="0">
                <a:latin typeface="メイリオ" panose="020B0604030504040204" pitchFamily="50" charset="-128"/>
                <a:ea typeface="メイリオ" panose="020B0604030504040204" pitchFamily="50" charset="-128"/>
                <a:cs typeface="MS UI Gothic"/>
              </a:rPr>
              <a:t>」</a:t>
            </a:r>
            <a:r>
              <a:rPr lang="ja-JP" altLang="en-US" sz="2400" spc="229" dirty="0">
                <a:latin typeface="メイリオ" panose="020B0604030504040204" pitchFamily="50" charset="-128"/>
                <a:ea typeface="メイリオ" panose="020B0604030504040204" pitchFamily="50" charset="-128"/>
                <a:cs typeface="MS UI Gothic"/>
              </a:rPr>
              <a:t>を</a:t>
            </a:r>
            <a:r>
              <a:rPr lang="ja-JP" altLang="en-US" sz="2400" spc="310" dirty="0">
                <a:latin typeface="メイリオ" panose="020B0604030504040204" pitchFamily="50" charset="-128"/>
                <a:ea typeface="メイリオ" panose="020B0604030504040204" pitchFamily="50" charset="-128"/>
                <a:cs typeface="MS UI Gothic"/>
              </a:rPr>
              <a:t>選択</a:t>
            </a:r>
            <a:r>
              <a:rPr lang="ja-JP" altLang="en-US" sz="2400" spc="220" dirty="0">
                <a:latin typeface="メイリオ" panose="020B0604030504040204" pitchFamily="50" charset="-128"/>
                <a:ea typeface="メイリオ" panose="020B0604030504040204" pitchFamily="50" charset="-128"/>
                <a:cs typeface="MS UI Gothic"/>
              </a:rPr>
              <a:t>し</a:t>
            </a:r>
            <a:r>
              <a:rPr lang="ja-JP" altLang="en-US" sz="2400" spc="229" dirty="0">
                <a:latin typeface="メイリオ" panose="020B0604030504040204" pitchFamily="50" charset="-128"/>
                <a:ea typeface="メイリオ" panose="020B0604030504040204" pitchFamily="50" charset="-128"/>
                <a:cs typeface="MS UI Gothic"/>
              </a:rPr>
              <a:t>ま</a:t>
            </a:r>
            <a:r>
              <a:rPr lang="ja-JP" altLang="en-US" sz="2400" spc="70" dirty="0">
                <a:latin typeface="メイリオ" panose="020B0604030504040204" pitchFamily="50" charset="-128"/>
                <a:ea typeface="メイリオ" panose="020B0604030504040204" pitchFamily="50" charset="-128"/>
                <a:cs typeface="MS UI Gothic"/>
              </a:rPr>
              <a:t>す</a:t>
            </a:r>
            <a:r>
              <a:rPr lang="ja-JP" altLang="en-US" sz="2400" spc="385" dirty="0">
                <a:latin typeface="メイリオ" panose="020B0604030504040204" pitchFamily="50" charset="-128"/>
                <a:ea typeface="メイリオ" panose="020B0604030504040204" pitchFamily="50" charset="-128"/>
                <a:cs typeface="MS UI Gothic"/>
              </a:rPr>
              <a:t>。</a:t>
            </a:r>
            <a:endParaRPr lang="ja-JP" altLang="en-US" sz="2400" dirty="0">
              <a:latin typeface="メイリオ" panose="020B0604030504040204" pitchFamily="50" charset="-128"/>
              <a:ea typeface="メイリオ" panose="020B0604030504040204" pitchFamily="50" charset="-128"/>
              <a:cs typeface="MS UI Gothic"/>
            </a:endParaRPr>
          </a:p>
          <a:p>
            <a:pPr marL="900113" indent="-357188">
              <a:spcBef>
                <a:spcPts val="1620"/>
              </a:spcBef>
            </a:pPr>
            <a:r>
              <a:rPr lang="ja-JP" altLang="en-US" sz="2400" dirty="0">
                <a:latin typeface="メイリオ" panose="020B0604030504040204" pitchFamily="50" charset="-128"/>
                <a:ea typeface="メイリオ" panose="020B0604030504040204" pitchFamily="50" charset="-128"/>
                <a:cs typeface="MS UI Gothic"/>
              </a:rPr>
              <a:t>③</a:t>
            </a:r>
            <a:r>
              <a:rPr lang="ja-JP" altLang="en-US" sz="2400" spc="-110" dirty="0">
                <a:latin typeface="メイリオ" panose="020B0604030504040204" pitchFamily="50" charset="-128"/>
                <a:ea typeface="メイリオ" panose="020B0604030504040204" pitchFamily="50" charset="-128"/>
                <a:cs typeface="MS UI Gothic"/>
              </a:rPr>
              <a:t> </a:t>
            </a:r>
            <a:r>
              <a:rPr lang="ja-JP" altLang="en-US" sz="2400" spc="350" dirty="0">
                <a:latin typeface="メイリオ" panose="020B0604030504040204" pitchFamily="50" charset="-128"/>
                <a:ea typeface="メイリオ" panose="020B0604030504040204" pitchFamily="50" charset="-128"/>
                <a:cs typeface="MS UI Gothic"/>
              </a:rPr>
              <a:t>ビ</a:t>
            </a:r>
            <a:r>
              <a:rPr lang="ja-JP" altLang="en-US" sz="2400" spc="375" dirty="0">
                <a:latin typeface="メイリオ" panose="020B0604030504040204" pitchFamily="50" charset="-128"/>
                <a:ea typeface="メイリオ" panose="020B0604030504040204" pitchFamily="50" charset="-128"/>
                <a:cs typeface="MS UI Gothic"/>
              </a:rPr>
              <a:t>ア</a:t>
            </a:r>
            <a:r>
              <a:rPr lang="ja-JP" altLang="en-US" sz="2400" spc="220" dirty="0">
                <a:latin typeface="メイリオ" panose="020B0604030504040204" pitchFamily="50" charset="-128"/>
                <a:ea typeface="メイリオ" panose="020B0604030504040204" pitchFamily="50" charset="-128"/>
                <a:cs typeface="MS UI Gothic"/>
              </a:rPr>
              <a:t>：</a:t>
            </a:r>
            <a:r>
              <a:rPr lang="en-US" altLang="ja-JP" sz="2400" spc="220" dirty="0">
                <a:latin typeface="メイリオ" panose="020B0604030504040204" pitchFamily="50" charset="-128"/>
                <a:ea typeface="メイリオ" panose="020B0604030504040204" pitchFamily="50" charset="-128"/>
                <a:cs typeface="MS UI Gothic"/>
              </a:rPr>
              <a:t>0.60</a:t>
            </a:r>
            <a:r>
              <a:rPr lang="ja-JP" altLang="en-US" sz="2400" spc="30" dirty="0">
                <a:latin typeface="メイリオ" panose="020B0604030504040204" pitchFamily="50" charset="-128"/>
                <a:ea typeface="メイリオ" panose="020B0604030504040204" pitchFamily="50" charset="-128"/>
                <a:cs typeface="MS UI Gothic"/>
              </a:rPr>
              <a:t> </a:t>
            </a:r>
            <a:r>
              <a:rPr lang="en-US" altLang="ja-JP" sz="2400" spc="-30" dirty="0">
                <a:latin typeface="メイリオ" panose="020B0604030504040204" pitchFamily="50" charset="-128"/>
                <a:ea typeface="メイリオ" panose="020B0604030504040204" pitchFamily="50" charset="-128"/>
                <a:cs typeface="MS UI Gothic"/>
              </a:rPr>
              <a:t>/</a:t>
            </a:r>
            <a:r>
              <a:rPr lang="ja-JP" altLang="en-US" sz="2400" spc="30" dirty="0">
                <a:latin typeface="メイリオ" panose="020B0604030504040204" pitchFamily="50" charset="-128"/>
                <a:ea typeface="メイリオ" panose="020B0604030504040204" pitchFamily="50" charset="-128"/>
                <a:cs typeface="MS UI Gothic"/>
              </a:rPr>
              <a:t> </a:t>
            </a:r>
            <a:r>
              <a:rPr lang="en-US" altLang="ja-JP" sz="2400" spc="155" dirty="0">
                <a:latin typeface="メイリオ" panose="020B0604030504040204" pitchFamily="50" charset="-128"/>
                <a:ea typeface="メイリオ" panose="020B0604030504040204" pitchFamily="50" charset="-128"/>
                <a:cs typeface="MS UI Gothic"/>
              </a:rPr>
              <a:t>0.30</a:t>
            </a:r>
            <a:r>
              <a:rPr lang="ja-JP" altLang="en-US" sz="2400" spc="30" dirty="0">
                <a:latin typeface="メイリオ" panose="020B0604030504040204" pitchFamily="50" charset="-128"/>
                <a:ea typeface="メイリオ" panose="020B0604030504040204" pitchFamily="50" charset="-128"/>
                <a:cs typeface="MS UI Gothic"/>
              </a:rPr>
              <a:t> </a:t>
            </a:r>
            <a:r>
              <a:rPr lang="en-US" altLang="ja-JP" sz="2400" spc="160" dirty="0">
                <a:latin typeface="メイリオ" panose="020B0604030504040204" pitchFamily="50" charset="-128"/>
                <a:ea typeface="メイリオ" panose="020B0604030504040204" pitchFamily="50" charset="-128"/>
                <a:cs typeface="MS UI Gothic"/>
              </a:rPr>
              <a:t>mm</a:t>
            </a:r>
            <a:r>
              <a:rPr lang="ja-JP" altLang="en-US" sz="2400" spc="30" dirty="0">
                <a:latin typeface="メイリオ" panose="020B0604030504040204" pitchFamily="50" charset="-128"/>
                <a:ea typeface="メイリオ" panose="020B0604030504040204" pitchFamily="50" charset="-128"/>
                <a:cs typeface="MS UI Gothic"/>
              </a:rPr>
              <a:t> </a:t>
            </a:r>
            <a:r>
              <a:rPr lang="ja-JP" altLang="en-US" sz="2400" spc="155" dirty="0">
                <a:latin typeface="メイリオ" panose="020B0604030504040204" pitchFamily="50" charset="-128"/>
                <a:ea typeface="メイリオ" panose="020B0604030504040204" pitchFamily="50" charset="-128"/>
                <a:cs typeface="MS UI Gothic"/>
              </a:rPr>
              <a:t>を</a:t>
            </a:r>
            <a:r>
              <a:rPr lang="ja-JP" altLang="en-US" sz="2400" spc="204" dirty="0">
                <a:latin typeface="メイリオ" panose="020B0604030504040204" pitchFamily="50" charset="-128"/>
                <a:ea typeface="メイリオ" panose="020B0604030504040204" pitchFamily="50" charset="-128"/>
                <a:cs typeface="MS UI Gothic"/>
              </a:rPr>
              <a:t>選択</a:t>
            </a:r>
            <a:r>
              <a:rPr lang="ja-JP" altLang="en-US" sz="2400" spc="150" dirty="0">
                <a:latin typeface="メイリオ" panose="020B0604030504040204" pitchFamily="50" charset="-128"/>
                <a:ea typeface="メイリオ" panose="020B0604030504040204" pitchFamily="50" charset="-128"/>
                <a:cs typeface="MS UI Gothic"/>
              </a:rPr>
              <a:t>し</a:t>
            </a:r>
            <a:r>
              <a:rPr lang="ja-JP" altLang="en-US" sz="2400" spc="155" dirty="0">
                <a:latin typeface="メイリオ" panose="020B0604030504040204" pitchFamily="50" charset="-128"/>
                <a:ea typeface="メイリオ" panose="020B0604030504040204" pitchFamily="50" charset="-128"/>
                <a:cs typeface="MS UI Gothic"/>
              </a:rPr>
              <a:t>ま</a:t>
            </a:r>
            <a:r>
              <a:rPr lang="ja-JP" altLang="en-US" sz="2400" spc="70" dirty="0">
                <a:latin typeface="メイリオ" panose="020B0604030504040204" pitchFamily="50" charset="-128"/>
                <a:ea typeface="メイリオ" panose="020B0604030504040204" pitchFamily="50" charset="-128"/>
                <a:cs typeface="MS UI Gothic"/>
              </a:rPr>
              <a:t>す</a:t>
            </a:r>
            <a:r>
              <a:rPr lang="ja-JP" altLang="en-US" sz="2400" spc="150" dirty="0">
                <a:latin typeface="メイリオ" panose="020B0604030504040204" pitchFamily="50" charset="-128"/>
                <a:ea typeface="メイリオ" panose="020B0604030504040204" pitchFamily="50" charset="-128"/>
                <a:cs typeface="MS UI Gothic"/>
              </a:rPr>
              <a:t>。</a:t>
            </a:r>
            <a:r>
              <a:rPr lang="ja-JP" altLang="en-US" sz="2400" spc="229" dirty="0">
                <a:latin typeface="メイリオ" panose="020B0604030504040204" pitchFamily="50" charset="-128"/>
                <a:ea typeface="メイリオ" panose="020B0604030504040204" pitchFamily="50" charset="-128"/>
                <a:cs typeface="MS UI Gothic"/>
              </a:rPr>
              <a:t>図</a:t>
            </a:r>
            <a:r>
              <a:rPr lang="en-US" altLang="ja-JP" sz="2400" spc="114" dirty="0">
                <a:latin typeface="メイリオ" panose="020B0604030504040204" pitchFamily="50" charset="-128"/>
                <a:ea typeface="メイリオ" panose="020B0604030504040204" pitchFamily="50" charset="-128"/>
                <a:cs typeface="MS UI Gothic"/>
              </a:rPr>
              <a:t>9-32</a:t>
            </a:r>
            <a:endParaRPr lang="ja-JP" altLang="en-US" sz="2400" dirty="0">
              <a:latin typeface="メイリオ" panose="020B0604030504040204" pitchFamily="50" charset="-128"/>
              <a:ea typeface="メイリオ" panose="020B0604030504040204" pitchFamily="50" charset="-128"/>
              <a:cs typeface="MS UI Gothic"/>
            </a:endParaRPr>
          </a:p>
          <a:p>
            <a:pPr marL="900113">
              <a:spcBef>
                <a:spcPts val="820"/>
              </a:spcBef>
            </a:pPr>
            <a:endParaRPr sz="2400" dirty="0">
              <a:latin typeface="メイリオ" panose="020B0604030504040204" pitchFamily="50" charset="-128"/>
              <a:ea typeface="メイリオ" panose="020B0604030504040204" pitchFamily="50" charset="-128"/>
              <a:cs typeface="MS UI Gothic"/>
            </a:endParaRPr>
          </a:p>
        </p:txBody>
      </p:sp>
      <p:sp>
        <p:nvSpPr>
          <p:cNvPr id="7" name="object 7"/>
          <p:cNvSpPr/>
          <p:nvPr/>
        </p:nvSpPr>
        <p:spPr>
          <a:xfrm>
            <a:off x="4247356" y="3111093"/>
            <a:ext cx="457200" cy="448559"/>
          </a:xfrm>
          <a:prstGeom prst="rect">
            <a:avLst/>
          </a:prstGeom>
          <a:blipFill>
            <a:blip r:embed="rId2" cstate="print"/>
            <a:stretch>
              <a:fillRect/>
            </a:stretch>
          </a:blipFill>
        </p:spPr>
        <p:txBody>
          <a:bodyPr wrap="square" lIns="0" tIns="0" rIns="0" bIns="0" rtlCol="0"/>
          <a:lstStyle/>
          <a:p>
            <a:endParaRPr sz="2400" dirty="0"/>
          </a:p>
        </p:txBody>
      </p:sp>
      <p:grpSp>
        <p:nvGrpSpPr>
          <p:cNvPr id="14" name="グループ化 13">
            <a:extLst>
              <a:ext uri="{FF2B5EF4-FFF2-40B4-BE49-F238E27FC236}">
                <a16:creationId xmlns:a16="http://schemas.microsoft.com/office/drawing/2014/main" id="{497395C1-F79C-4F00-A384-C7FD5F20C84F}"/>
              </a:ext>
            </a:extLst>
          </p:cNvPr>
          <p:cNvGrpSpPr/>
          <p:nvPr/>
        </p:nvGrpSpPr>
        <p:grpSpPr>
          <a:xfrm>
            <a:off x="9962356" y="3235385"/>
            <a:ext cx="4275931" cy="915105"/>
            <a:chOff x="1723424" y="4903247"/>
            <a:chExt cx="8543732" cy="1740010"/>
          </a:xfrm>
        </p:grpSpPr>
        <p:sp>
          <p:nvSpPr>
            <p:cNvPr id="4" name="object 4"/>
            <p:cNvSpPr txBox="1"/>
            <p:nvPr/>
          </p:nvSpPr>
          <p:spPr>
            <a:xfrm>
              <a:off x="5237956" y="6261101"/>
              <a:ext cx="2470150" cy="382156"/>
            </a:xfrm>
            <a:prstGeom prst="rect">
              <a:avLst/>
            </a:prstGeom>
          </p:spPr>
          <p:txBody>
            <a:bodyPr vert="horz" wrap="square" lIns="0" tIns="12700" rIns="0" bIns="0" rtlCol="0">
              <a:spAutoFit/>
            </a:bodyPr>
            <a:lstStyle/>
            <a:p>
              <a:pPr marL="12700">
                <a:spcBef>
                  <a:spcPts val="100"/>
                </a:spcBef>
              </a:pPr>
              <a:r>
                <a:rPr sz="2400" spc="90" dirty="0">
                  <a:latin typeface="MS UI Gothic"/>
                  <a:cs typeface="MS UI Gothic"/>
                </a:rPr>
                <a:t>図9-32</a:t>
              </a:r>
              <a:endParaRPr sz="2400" dirty="0">
                <a:latin typeface="MS UI Gothic"/>
                <a:cs typeface="MS UI Gothic"/>
              </a:endParaRPr>
            </a:p>
          </p:txBody>
        </p:sp>
        <p:grpSp>
          <p:nvGrpSpPr>
            <p:cNvPr id="13" name="グループ化 12">
              <a:extLst>
                <a:ext uri="{FF2B5EF4-FFF2-40B4-BE49-F238E27FC236}">
                  <a16:creationId xmlns:a16="http://schemas.microsoft.com/office/drawing/2014/main" id="{2C917B30-E98C-42CB-99FA-1C0E5569FCB5}"/>
                </a:ext>
              </a:extLst>
            </p:cNvPr>
            <p:cNvGrpSpPr/>
            <p:nvPr/>
          </p:nvGrpSpPr>
          <p:grpSpPr>
            <a:xfrm>
              <a:off x="1723424" y="4903247"/>
              <a:ext cx="8543732" cy="1357854"/>
              <a:chOff x="7079386" y="8953171"/>
              <a:chExt cx="4851540" cy="801780"/>
            </a:xfrm>
          </p:grpSpPr>
          <p:sp>
            <p:nvSpPr>
              <p:cNvPr id="8" name="object 8"/>
              <p:cNvSpPr/>
              <p:nvPr/>
            </p:nvSpPr>
            <p:spPr>
              <a:xfrm>
                <a:off x="7079386" y="8953171"/>
                <a:ext cx="4851540" cy="801780"/>
              </a:xfrm>
              <a:prstGeom prst="rect">
                <a:avLst/>
              </a:prstGeom>
              <a:blipFill>
                <a:blip r:embed="rId3" cstate="print"/>
                <a:stretch>
                  <a:fillRect/>
                </a:stretch>
              </a:blipFill>
            </p:spPr>
            <p:txBody>
              <a:bodyPr wrap="square" lIns="0" tIns="0" rIns="0" bIns="0" rtlCol="0"/>
              <a:lstStyle/>
              <a:p>
                <a:endParaRPr sz="2400" dirty="0"/>
              </a:p>
            </p:txBody>
          </p:sp>
          <p:sp>
            <p:nvSpPr>
              <p:cNvPr id="9" name="object 9"/>
              <p:cNvSpPr/>
              <p:nvPr/>
            </p:nvSpPr>
            <p:spPr>
              <a:xfrm>
                <a:off x="8994157" y="9424216"/>
                <a:ext cx="2385060" cy="249554"/>
              </a:xfrm>
              <a:custGeom>
                <a:avLst/>
                <a:gdLst/>
                <a:ahLst/>
                <a:cxnLst/>
                <a:rect l="l" t="t" r="r" b="b"/>
                <a:pathLst>
                  <a:path w="2385060" h="249554">
                    <a:moveTo>
                      <a:pt x="0" y="0"/>
                    </a:moveTo>
                    <a:lnTo>
                      <a:pt x="2384938" y="0"/>
                    </a:lnTo>
                    <a:lnTo>
                      <a:pt x="2384938" y="249474"/>
                    </a:lnTo>
                    <a:lnTo>
                      <a:pt x="0" y="249474"/>
                    </a:lnTo>
                    <a:lnTo>
                      <a:pt x="0" y="0"/>
                    </a:lnTo>
                    <a:close/>
                  </a:path>
                </a:pathLst>
              </a:custGeom>
              <a:ln w="19050">
                <a:solidFill>
                  <a:srgbClr val="EB0007"/>
                </a:solidFill>
              </a:ln>
            </p:spPr>
            <p:txBody>
              <a:bodyPr wrap="square" lIns="0" tIns="0" rIns="0" bIns="0" rtlCol="0"/>
              <a:lstStyle/>
              <a:p>
                <a:endParaRPr sz="2400" dirty="0"/>
              </a:p>
            </p:txBody>
          </p:sp>
        </p:grpSp>
      </p:grpSp>
      <p:sp>
        <p:nvSpPr>
          <p:cNvPr id="10" name="object 10"/>
          <p:cNvSpPr txBox="1">
            <a:spLocks noGrp="1"/>
          </p:cNvSpPr>
          <p:nvPr>
            <p:ph type="sldNum" sz="quarter" idx="7"/>
          </p:nvPr>
        </p:nvSpPr>
        <p:spPr>
          <a:xfrm>
            <a:off x="20655443" y="10033940"/>
            <a:ext cx="591077" cy="419346"/>
          </a:xfrm>
          <a:prstGeom prst="rect">
            <a:avLst/>
          </a:prstGeom>
        </p:spPr>
        <p:txBody>
          <a:bodyPr vert="horz" wrap="square" lIns="0" tIns="49530" rIns="0" bIns="0" rtlCol="0">
            <a:spAutoFit/>
          </a:bodyPr>
          <a:lstStyle/>
          <a:p>
            <a:pPr marL="25400">
              <a:spcBef>
                <a:spcPts val="390"/>
              </a:spcBef>
            </a:pPr>
            <a:r>
              <a:rPr sz="2400" spc="170" dirty="0"/>
              <a:t>37</a:t>
            </a:r>
          </a:p>
        </p:txBody>
      </p:sp>
      <p:grpSp>
        <p:nvGrpSpPr>
          <p:cNvPr id="12" name="グループ化 11">
            <a:extLst>
              <a:ext uri="{FF2B5EF4-FFF2-40B4-BE49-F238E27FC236}">
                <a16:creationId xmlns:a16="http://schemas.microsoft.com/office/drawing/2014/main" id="{E385207D-6D23-41C6-A524-A80A147FA055}"/>
              </a:ext>
            </a:extLst>
          </p:cNvPr>
          <p:cNvGrpSpPr/>
          <p:nvPr/>
        </p:nvGrpSpPr>
        <p:grpSpPr>
          <a:xfrm>
            <a:off x="14867428" y="1910389"/>
            <a:ext cx="2649993" cy="3058522"/>
            <a:chOff x="7773957" y="3324397"/>
            <a:chExt cx="2649993" cy="3058522"/>
          </a:xfrm>
        </p:grpSpPr>
        <p:sp>
          <p:nvSpPr>
            <p:cNvPr id="6" name="object 6"/>
            <p:cNvSpPr/>
            <p:nvPr/>
          </p:nvSpPr>
          <p:spPr>
            <a:xfrm>
              <a:off x="7773957" y="3324397"/>
              <a:ext cx="2649993" cy="2649993"/>
            </a:xfrm>
            <a:prstGeom prst="rect">
              <a:avLst/>
            </a:prstGeom>
            <a:blipFill>
              <a:blip r:embed="rId4" cstate="print"/>
              <a:stretch>
                <a:fillRect/>
              </a:stretch>
            </a:blipFill>
          </p:spPr>
          <p:txBody>
            <a:bodyPr wrap="square" lIns="0" tIns="0" rIns="0" bIns="0" rtlCol="0"/>
            <a:lstStyle/>
            <a:p>
              <a:endParaRPr sz="2400" dirty="0"/>
            </a:p>
          </p:txBody>
        </p:sp>
        <p:sp>
          <p:nvSpPr>
            <p:cNvPr id="11" name="正方形/長方形 10">
              <a:extLst>
                <a:ext uri="{FF2B5EF4-FFF2-40B4-BE49-F238E27FC236}">
                  <a16:creationId xmlns:a16="http://schemas.microsoft.com/office/drawing/2014/main" id="{B2D26C5F-F913-436E-A712-C40E1F3084C1}"/>
                </a:ext>
              </a:extLst>
            </p:cNvPr>
            <p:cNvSpPr/>
            <p:nvPr/>
          </p:nvSpPr>
          <p:spPr>
            <a:xfrm>
              <a:off x="8470415" y="5921254"/>
              <a:ext cx="1257075" cy="461665"/>
            </a:xfrm>
            <a:prstGeom prst="rect">
              <a:avLst/>
            </a:prstGeom>
          </p:spPr>
          <p:txBody>
            <a:bodyPr wrap="none">
              <a:spAutoFit/>
            </a:bodyPr>
            <a:lstStyle/>
            <a:p>
              <a:pPr algn="ctr">
                <a:spcBef>
                  <a:spcPts val="100"/>
                </a:spcBef>
              </a:pPr>
              <a:r>
                <a:rPr lang="ja-JP" altLang="en-US" sz="2400" spc="150" dirty="0">
                  <a:latin typeface="メイリオ" panose="020B0604030504040204" pitchFamily="50" charset="-128"/>
                  <a:ea typeface="メイリオ" panose="020B0604030504040204" pitchFamily="50" charset="-128"/>
                  <a:cs typeface="MS UI Gothic"/>
                </a:rPr>
                <a:t>図</a:t>
              </a:r>
              <a:r>
                <a:rPr lang="en-US" altLang="ja-JP" sz="2400" spc="75" dirty="0">
                  <a:latin typeface="メイリオ" panose="020B0604030504040204" pitchFamily="50" charset="-128"/>
                  <a:ea typeface="メイリオ" panose="020B0604030504040204" pitchFamily="50" charset="-128"/>
                  <a:cs typeface="MS UI Gothic"/>
                </a:rPr>
                <a:t>9-31</a:t>
              </a:r>
              <a:endParaRPr lang="ja-JP" altLang="en-US" sz="2400" dirty="0">
                <a:latin typeface="メイリオ" panose="020B0604030504040204" pitchFamily="50" charset="-128"/>
                <a:ea typeface="メイリオ" panose="020B0604030504040204" pitchFamily="50" charset="-128"/>
                <a:cs typeface="MS UI Gothic"/>
              </a:endParaRPr>
            </a:p>
          </p:txBody>
        </p:sp>
      </p:grpSp>
      <p:sp>
        <p:nvSpPr>
          <p:cNvPr id="15" name="object 2">
            <a:extLst>
              <a:ext uri="{FF2B5EF4-FFF2-40B4-BE49-F238E27FC236}">
                <a16:creationId xmlns:a16="http://schemas.microsoft.com/office/drawing/2014/main" id="{ADD6DDC4-CBAA-46DB-A33C-CD46315B8396}"/>
              </a:ext>
            </a:extLst>
          </p:cNvPr>
          <p:cNvSpPr txBox="1"/>
          <p:nvPr/>
        </p:nvSpPr>
        <p:spPr>
          <a:xfrm>
            <a:off x="1808957" y="4193658"/>
            <a:ext cx="15708464" cy="2958245"/>
          </a:xfrm>
          <a:prstGeom prst="rect">
            <a:avLst/>
          </a:prstGeom>
        </p:spPr>
        <p:txBody>
          <a:bodyPr vert="horz" wrap="square" lIns="0" tIns="104139" rIns="0" bIns="0" rtlCol="0">
            <a:spAutoFit/>
          </a:bodyPr>
          <a:lstStyle/>
          <a:p>
            <a:pPr marL="442913" indent="-442913">
              <a:lnSpc>
                <a:spcPct val="130000"/>
              </a:lnSpc>
            </a:pPr>
            <a:r>
              <a:rPr sz="2400" dirty="0">
                <a:latin typeface="メイリオ" panose="020B0604030504040204" pitchFamily="50" charset="-128"/>
                <a:ea typeface="メイリオ" panose="020B0604030504040204" pitchFamily="50" charset="-128"/>
                <a:cs typeface="MS UI Gothic"/>
              </a:rPr>
              <a:t>④</a:t>
            </a:r>
            <a:r>
              <a:rPr sz="2400" spc="-110" dirty="0">
                <a:latin typeface="メイリオ" panose="020B0604030504040204" pitchFamily="50" charset="-128"/>
                <a:ea typeface="メイリオ" panose="020B0604030504040204" pitchFamily="50" charset="-128"/>
                <a:cs typeface="MS UI Gothic"/>
              </a:rPr>
              <a:t> </a:t>
            </a:r>
            <a:r>
              <a:rPr sz="2400" spc="290" dirty="0">
                <a:latin typeface="メイリオ" panose="020B0604030504040204" pitchFamily="50" charset="-128"/>
                <a:ea typeface="メイリオ" panose="020B0604030504040204" pitchFamily="50" charset="-128"/>
                <a:cs typeface="MS UI Gothic"/>
              </a:rPr>
              <a:t>基板上</a:t>
            </a:r>
            <a:r>
              <a:rPr sz="2400" spc="240" dirty="0">
                <a:latin typeface="メイリオ" panose="020B0604030504040204" pitchFamily="50" charset="-128"/>
                <a:ea typeface="メイリオ" panose="020B0604030504040204" pitchFamily="50" charset="-128"/>
                <a:cs typeface="MS UI Gothic"/>
              </a:rPr>
              <a:t>の</a:t>
            </a:r>
            <a:r>
              <a:rPr sz="2400" spc="290" dirty="0">
                <a:latin typeface="メイリオ" panose="020B0604030504040204" pitchFamily="50" charset="-128"/>
                <a:ea typeface="メイリオ" panose="020B0604030504040204" pitchFamily="50" charset="-128"/>
                <a:cs typeface="MS UI Gothic"/>
              </a:rPr>
              <a:t>任意</a:t>
            </a:r>
            <a:r>
              <a:rPr sz="2400" spc="240" dirty="0">
                <a:latin typeface="メイリオ" panose="020B0604030504040204" pitchFamily="50" charset="-128"/>
                <a:ea typeface="メイリオ" panose="020B0604030504040204" pitchFamily="50" charset="-128"/>
                <a:cs typeface="MS UI Gothic"/>
              </a:rPr>
              <a:t>の</a:t>
            </a:r>
            <a:r>
              <a:rPr sz="2400" spc="185" dirty="0">
                <a:latin typeface="メイリオ" panose="020B0604030504040204" pitchFamily="50" charset="-128"/>
                <a:ea typeface="メイリオ" panose="020B0604030504040204" pitchFamily="50" charset="-128"/>
                <a:cs typeface="MS UI Gothic"/>
              </a:rPr>
              <a:t>と</a:t>
            </a:r>
            <a:r>
              <a:rPr sz="2400" spc="200" dirty="0">
                <a:latin typeface="メイリオ" panose="020B0604030504040204" pitchFamily="50" charset="-128"/>
                <a:ea typeface="メイリオ" panose="020B0604030504040204" pitchFamily="50" charset="-128"/>
                <a:cs typeface="MS UI Gothic"/>
              </a:rPr>
              <a:t>こ</a:t>
            </a:r>
            <a:r>
              <a:rPr sz="2400" spc="220" dirty="0">
                <a:latin typeface="メイリオ" panose="020B0604030504040204" pitchFamily="50" charset="-128"/>
                <a:ea typeface="メイリオ" panose="020B0604030504040204" pitchFamily="50" charset="-128"/>
                <a:cs typeface="MS UI Gothic"/>
              </a:rPr>
              <a:t>ろを</a:t>
            </a:r>
            <a:r>
              <a:rPr sz="2400" spc="200" dirty="0">
                <a:latin typeface="メイリオ" panose="020B0604030504040204" pitchFamily="50" charset="-128"/>
                <a:ea typeface="メイリオ" panose="020B0604030504040204" pitchFamily="50" charset="-128"/>
                <a:cs typeface="MS UI Gothic"/>
              </a:rPr>
              <a:t>ク</a:t>
            </a:r>
            <a:r>
              <a:rPr sz="2400" spc="170" dirty="0">
                <a:latin typeface="メイリオ" panose="020B0604030504040204" pitchFamily="50" charset="-128"/>
                <a:ea typeface="メイリオ" panose="020B0604030504040204" pitchFamily="50" charset="-128"/>
                <a:cs typeface="MS UI Gothic"/>
              </a:rPr>
              <a:t>リッ</a:t>
            </a:r>
            <a:r>
              <a:rPr sz="2400" spc="200" dirty="0">
                <a:latin typeface="メイリオ" panose="020B0604030504040204" pitchFamily="50" charset="-128"/>
                <a:ea typeface="メイリオ" panose="020B0604030504040204" pitchFamily="50" charset="-128"/>
                <a:cs typeface="MS UI Gothic"/>
              </a:rPr>
              <a:t>ク</a:t>
            </a:r>
            <a:r>
              <a:rPr sz="2400" spc="114" dirty="0">
                <a:latin typeface="メイリオ" panose="020B0604030504040204" pitchFamily="50" charset="-128"/>
                <a:ea typeface="メイリオ" panose="020B0604030504040204" pitchFamily="50" charset="-128"/>
                <a:cs typeface="MS UI Gothic"/>
              </a:rPr>
              <a:t>し</a:t>
            </a:r>
            <a:r>
              <a:rPr sz="2400" spc="210" dirty="0">
                <a:latin typeface="メイリオ" panose="020B0604030504040204" pitchFamily="50" charset="-128"/>
                <a:ea typeface="メイリオ" panose="020B0604030504040204" pitchFamily="50" charset="-128"/>
                <a:cs typeface="MS UI Gothic"/>
              </a:rPr>
              <a:t>て</a:t>
            </a:r>
            <a:r>
              <a:rPr sz="2400" spc="190" dirty="0">
                <a:latin typeface="メイリオ" panose="020B0604030504040204" pitchFamily="50" charset="-128"/>
                <a:ea typeface="メイリオ" panose="020B0604030504040204" pitchFamily="50" charset="-128"/>
                <a:cs typeface="MS UI Gothic"/>
              </a:rPr>
              <a:t>ビ</a:t>
            </a:r>
            <a:r>
              <a:rPr sz="2400" spc="200" dirty="0">
                <a:latin typeface="メイリオ" panose="020B0604030504040204" pitchFamily="50" charset="-128"/>
                <a:ea typeface="メイリオ" panose="020B0604030504040204" pitchFamily="50" charset="-128"/>
                <a:cs typeface="MS UI Gothic"/>
              </a:rPr>
              <a:t>アを</a:t>
            </a:r>
            <a:r>
              <a:rPr sz="2400" spc="270" dirty="0">
                <a:latin typeface="メイリオ" panose="020B0604030504040204" pitchFamily="50" charset="-128"/>
                <a:ea typeface="メイリオ" panose="020B0604030504040204" pitchFamily="50" charset="-128"/>
                <a:cs typeface="MS UI Gothic"/>
              </a:rPr>
              <a:t>追加</a:t>
            </a:r>
            <a:r>
              <a:rPr sz="2400" spc="195" dirty="0">
                <a:latin typeface="メイリオ" panose="020B0604030504040204" pitchFamily="50" charset="-128"/>
                <a:ea typeface="メイリオ" panose="020B0604030504040204" pitchFamily="50" charset="-128"/>
                <a:cs typeface="MS UI Gothic"/>
              </a:rPr>
              <a:t>し</a:t>
            </a:r>
            <a:r>
              <a:rPr sz="2400" spc="200"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442913" indent="-442913">
              <a:lnSpc>
                <a:spcPct val="130000"/>
              </a:lnSpc>
            </a:pPr>
            <a:r>
              <a:rPr sz="2400" dirty="0">
                <a:latin typeface="メイリオ" panose="020B0604030504040204" pitchFamily="50" charset="-128"/>
                <a:ea typeface="メイリオ" panose="020B0604030504040204" pitchFamily="50" charset="-128"/>
                <a:cs typeface="MS UI Gothic"/>
              </a:rPr>
              <a:t>⑤</a:t>
            </a:r>
            <a:r>
              <a:rPr sz="2400" spc="-110" dirty="0">
                <a:latin typeface="メイリオ" panose="020B0604030504040204" pitchFamily="50" charset="-128"/>
                <a:ea typeface="メイリオ" panose="020B0604030504040204" pitchFamily="50" charset="-128"/>
                <a:cs typeface="MS UI Gothic"/>
              </a:rPr>
              <a:t> </a:t>
            </a:r>
            <a:r>
              <a:rPr sz="2400" spc="190" dirty="0">
                <a:latin typeface="メイリオ" panose="020B0604030504040204" pitchFamily="50" charset="-128"/>
                <a:ea typeface="メイリオ" panose="020B0604030504040204" pitchFamily="50" charset="-128"/>
                <a:cs typeface="MS UI Gothic"/>
              </a:rPr>
              <a:t>［ESC］</a:t>
            </a:r>
            <a:r>
              <a:rPr sz="2400" spc="275" dirty="0">
                <a:latin typeface="メイリオ" panose="020B0604030504040204" pitchFamily="50" charset="-128"/>
                <a:ea typeface="メイリオ" panose="020B0604030504040204" pitchFamily="50" charset="-128"/>
                <a:cs typeface="MS UI Gothic"/>
              </a:rPr>
              <a:t>キー</a:t>
            </a:r>
            <a:r>
              <a:rPr sz="2400" spc="254" dirty="0">
                <a:latin typeface="メイリオ" panose="020B0604030504040204" pitchFamily="50" charset="-128"/>
                <a:ea typeface="メイリオ" panose="020B0604030504040204" pitchFamily="50" charset="-128"/>
                <a:cs typeface="MS UI Gothic"/>
              </a:rPr>
              <a:t>を</a:t>
            </a:r>
            <a:r>
              <a:rPr sz="2400" spc="340" dirty="0">
                <a:latin typeface="メイリオ" panose="020B0604030504040204" pitchFamily="50" charset="-128"/>
                <a:ea typeface="メイリオ" panose="020B0604030504040204" pitchFamily="50" charset="-128"/>
                <a:cs typeface="MS UI Gothic"/>
              </a:rPr>
              <a:t>打</a:t>
            </a:r>
            <a:r>
              <a:rPr sz="2400" spc="285" dirty="0">
                <a:latin typeface="メイリオ" panose="020B0604030504040204" pitchFamily="50" charset="-128"/>
                <a:ea typeface="メイリオ" panose="020B0604030504040204" pitchFamily="50" charset="-128"/>
                <a:cs typeface="MS UI Gothic"/>
              </a:rPr>
              <a:t>っ</a:t>
            </a:r>
            <a:r>
              <a:rPr sz="2400" spc="290" dirty="0">
                <a:latin typeface="メイリオ" panose="020B0604030504040204" pitchFamily="50" charset="-128"/>
                <a:ea typeface="メイリオ" panose="020B0604030504040204" pitchFamily="50" charset="-128"/>
                <a:cs typeface="MS UI Gothic"/>
              </a:rPr>
              <a:t>て</a:t>
            </a:r>
            <a:r>
              <a:rPr sz="2400" spc="185" dirty="0">
                <a:latin typeface="メイリオ" panose="020B0604030504040204" pitchFamily="50" charset="-128"/>
                <a:ea typeface="メイリオ" panose="020B0604030504040204" pitchFamily="50" charset="-128"/>
                <a:cs typeface="MS UI Gothic"/>
              </a:rPr>
              <a:t>「</a:t>
            </a:r>
            <a:r>
              <a:rPr sz="2400" spc="260" dirty="0">
                <a:latin typeface="メイリオ" panose="020B0604030504040204" pitchFamily="50" charset="-128"/>
                <a:ea typeface="メイリオ" panose="020B0604030504040204" pitchFamily="50" charset="-128"/>
                <a:cs typeface="MS UI Gothic"/>
              </a:rPr>
              <a:t>ビ</a:t>
            </a:r>
            <a:r>
              <a:rPr sz="2400" spc="280" dirty="0">
                <a:latin typeface="メイリオ" panose="020B0604030504040204" pitchFamily="50" charset="-128"/>
                <a:ea typeface="メイリオ" panose="020B0604030504040204" pitchFamily="50" charset="-128"/>
                <a:cs typeface="MS UI Gothic"/>
              </a:rPr>
              <a:t>アを</a:t>
            </a:r>
            <a:r>
              <a:rPr sz="2400" spc="370" dirty="0">
                <a:latin typeface="メイリオ" panose="020B0604030504040204" pitchFamily="50" charset="-128"/>
                <a:ea typeface="メイリオ" panose="020B0604030504040204" pitchFamily="50" charset="-128"/>
                <a:cs typeface="MS UI Gothic"/>
              </a:rPr>
              <a:t>追加</a:t>
            </a:r>
            <a:r>
              <a:rPr sz="2400" spc="185" dirty="0">
                <a:latin typeface="メイリオ" panose="020B0604030504040204" pitchFamily="50" charset="-128"/>
                <a:ea typeface="メイリオ" panose="020B0604030504040204" pitchFamily="50" charset="-128"/>
                <a:cs typeface="MS UI Gothic"/>
              </a:rPr>
              <a:t>」</a:t>
            </a:r>
            <a:r>
              <a:rPr sz="2400" spc="270" dirty="0">
                <a:latin typeface="メイリオ" panose="020B0604030504040204" pitchFamily="50" charset="-128"/>
                <a:ea typeface="メイリオ" panose="020B0604030504040204" pitchFamily="50" charset="-128"/>
                <a:cs typeface="MS UI Gothic"/>
              </a:rPr>
              <a:t>ツ</a:t>
            </a:r>
            <a:r>
              <a:rPr sz="2400" spc="265" dirty="0">
                <a:latin typeface="メイリオ" panose="020B0604030504040204" pitchFamily="50" charset="-128"/>
                <a:ea typeface="メイリオ" panose="020B0604030504040204" pitchFamily="50" charset="-128"/>
                <a:cs typeface="MS UI Gothic"/>
              </a:rPr>
              <a:t>ー</a:t>
            </a:r>
            <a:r>
              <a:rPr sz="2400" spc="175" dirty="0">
                <a:latin typeface="メイリオ" panose="020B0604030504040204" pitchFamily="50" charset="-128"/>
                <a:ea typeface="メイリオ" panose="020B0604030504040204" pitchFamily="50" charset="-128"/>
                <a:cs typeface="MS UI Gothic"/>
              </a:rPr>
              <a:t>ル</a:t>
            </a:r>
            <a:r>
              <a:rPr sz="2400" spc="160" dirty="0">
                <a:latin typeface="メイリオ" panose="020B0604030504040204" pitchFamily="50" charset="-128"/>
                <a:ea typeface="メイリオ" panose="020B0604030504040204" pitchFamily="50" charset="-128"/>
                <a:cs typeface="MS UI Gothic"/>
              </a:rPr>
              <a:t>を</a:t>
            </a:r>
            <a:r>
              <a:rPr sz="2400" spc="215" dirty="0">
                <a:latin typeface="メイリオ" panose="020B0604030504040204" pitchFamily="50" charset="-128"/>
                <a:ea typeface="メイリオ" panose="020B0604030504040204" pitchFamily="50" charset="-128"/>
                <a:cs typeface="MS UI Gothic"/>
              </a:rPr>
              <a:t>終了</a:t>
            </a:r>
            <a:r>
              <a:rPr sz="2400" spc="155" dirty="0">
                <a:latin typeface="メイリオ" panose="020B0604030504040204" pitchFamily="50" charset="-128"/>
                <a:ea typeface="メイリオ" panose="020B0604030504040204" pitchFamily="50" charset="-128"/>
                <a:cs typeface="MS UI Gothic"/>
              </a:rPr>
              <a:t>し</a:t>
            </a:r>
            <a:r>
              <a:rPr sz="2400" spc="160"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442913" marR="5080" indent="-442913">
              <a:lnSpc>
                <a:spcPct val="130000"/>
              </a:lnSpc>
            </a:pPr>
            <a:r>
              <a:rPr sz="2400" dirty="0">
                <a:latin typeface="メイリオ" panose="020B0604030504040204" pitchFamily="50" charset="-128"/>
                <a:ea typeface="メイリオ" panose="020B0604030504040204" pitchFamily="50" charset="-128"/>
                <a:cs typeface="MS UI Gothic"/>
              </a:rPr>
              <a:t>⑥</a:t>
            </a:r>
            <a:r>
              <a:rPr sz="2400" spc="-105" dirty="0">
                <a:latin typeface="メイリオ" panose="020B0604030504040204" pitchFamily="50" charset="-128"/>
                <a:ea typeface="メイリオ" panose="020B0604030504040204" pitchFamily="50" charset="-128"/>
                <a:cs typeface="MS UI Gothic"/>
              </a:rPr>
              <a:t> </a:t>
            </a:r>
            <a:r>
              <a:rPr lang="ja-JP" altLang="en-US" sz="2400" spc="-105" dirty="0">
                <a:latin typeface="メイリオ" panose="020B0604030504040204" pitchFamily="50" charset="-128"/>
                <a:ea typeface="メイリオ" panose="020B0604030504040204" pitchFamily="50" charset="-128"/>
                <a:cs typeface="MS UI Gothic"/>
              </a:rPr>
              <a:t> </a:t>
            </a:r>
            <a:r>
              <a:rPr sz="2400" spc="254" dirty="0" err="1">
                <a:latin typeface="メイリオ" panose="020B0604030504040204" pitchFamily="50" charset="-128"/>
                <a:ea typeface="メイリオ" panose="020B0604030504040204" pitchFamily="50" charset="-128"/>
                <a:cs typeface="MS UI Gothic"/>
              </a:rPr>
              <a:t>マウ</a:t>
            </a:r>
            <a:r>
              <a:rPr sz="2400" spc="260" dirty="0" err="1">
                <a:latin typeface="メイリオ" panose="020B0604030504040204" pitchFamily="50" charset="-128"/>
                <a:ea typeface="メイリオ" panose="020B0604030504040204" pitchFamily="50" charset="-128"/>
                <a:cs typeface="MS UI Gothic"/>
              </a:rPr>
              <a:t>ス</a:t>
            </a:r>
            <a:r>
              <a:rPr sz="2400" spc="245" dirty="0" err="1">
                <a:latin typeface="メイリオ" panose="020B0604030504040204" pitchFamily="50" charset="-128"/>
                <a:ea typeface="メイリオ" panose="020B0604030504040204" pitchFamily="50" charset="-128"/>
                <a:cs typeface="MS UI Gothic"/>
              </a:rPr>
              <a:t>ポ</a:t>
            </a:r>
            <a:r>
              <a:rPr sz="2400" spc="220" dirty="0" err="1">
                <a:latin typeface="メイリオ" panose="020B0604030504040204" pitchFamily="50" charset="-128"/>
                <a:ea typeface="メイリオ" panose="020B0604030504040204" pitchFamily="50" charset="-128"/>
                <a:cs typeface="MS UI Gothic"/>
              </a:rPr>
              <a:t>イ</a:t>
            </a:r>
            <a:r>
              <a:rPr sz="2400" spc="225" dirty="0" err="1">
                <a:latin typeface="メイリオ" panose="020B0604030504040204" pitchFamily="50" charset="-128"/>
                <a:ea typeface="メイリオ" panose="020B0604030504040204" pitchFamily="50" charset="-128"/>
                <a:cs typeface="MS UI Gothic"/>
              </a:rPr>
              <a:t>ン</a:t>
            </a:r>
            <a:r>
              <a:rPr sz="2400" spc="210" dirty="0" err="1">
                <a:latin typeface="メイリオ" panose="020B0604030504040204" pitchFamily="50" charset="-128"/>
                <a:ea typeface="メイリオ" panose="020B0604030504040204" pitchFamily="50" charset="-128"/>
                <a:cs typeface="MS UI Gothic"/>
              </a:rPr>
              <a:t>タ</a:t>
            </a:r>
            <a:r>
              <a:rPr sz="2400" spc="229" dirty="0" err="1">
                <a:latin typeface="メイリオ" panose="020B0604030504040204" pitchFamily="50" charset="-128"/>
                <a:ea typeface="メイリオ" panose="020B0604030504040204" pitchFamily="50" charset="-128"/>
                <a:cs typeface="MS UI Gothic"/>
              </a:rPr>
              <a:t>を</a:t>
            </a:r>
            <a:r>
              <a:rPr sz="2400" spc="305" dirty="0" err="1">
                <a:latin typeface="メイリオ" panose="020B0604030504040204" pitchFamily="50" charset="-128"/>
                <a:ea typeface="メイリオ" panose="020B0604030504040204" pitchFamily="50" charset="-128"/>
                <a:cs typeface="MS UI Gothic"/>
              </a:rPr>
              <a:t>追加</a:t>
            </a:r>
            <a:r>
              <a:rPr sz="2400" spc="220" dirty="0" err="1">
                <a:latin typeface="メイリオ" panose="020B0604030504040204" pitchFamily="50" charset="-128"/>
                <a:ea typeface="メイリオ" panose="020B0604030504040204" pitchFamily="50" charset="-128"/>
                <a:cs typeface="MS UI Gothic"/>
              </a:rPr>
              <a:t>し</a:t>
            </a:r>
            <a:r>
              <a:rPr sz="2400" spc="240" dirty="0" err="1">
                <a:latin typeface="メイリオ" panose="020B0604030504040204" pitchFamily="50" charset="-128"/>
                <a:ea typeface="メイリオ" panose="020B0604030504040204" pitchFamily="50" charset="-128"/>
                <a:cs typeface="MS UI Gothic"/>
              </a:rPr>
              <a:t>た</a:t>
            </a:r>
            <a:r>
              <a:rPr lang="en-US" altLang="ja-JP" sz="2400" spc="240" dirty="0">
                <a:latin typeface="メイリオ" panose="020B0604030504040204" pitchFamily="50" charset="-128"/>
                <a:ea typeface="メイリオ" panose="020B0604030504040204" pitchFamily="50" charset="-128"/>
                <a:cs typeface="MS UI Gothic"/>
              </a:rPr>
              <a:t> </a:t>
            </a:r>
            <a:r>
              <a:rPr sz="2400" spc="215" dirty="0">
                <a:latin typeface="メイリオ" panose="020B0604030504040204" pitchFamily="50" charset="-128"/>
                <a:ea typeface="メイリオ" panose="020B0604030504040204" pitchFamily="50" charset="-128"/>
                <a:cs typeface="MS UI Gothic"/>
              </a:rPr>
              <a:t>ビ</a:t>
            </a:r>
            <a:r>
              <a:rPr sz="2400" spc="229" dirty="0">
                <a:latin typeface="メイリオ" panose="020B0604030504040204" pitchFamily="50" charset="-128"/>
                <a:ea typeface="メイリオ" panose="020B0604030504040204" pitchFamily="50" charset="-128"/>
                <a:cs typeface="MS UI Gothic"/>
              </a:rPr>
              <a:t>ア</a:t>
            </a:r>
            <a:r>
              <a:rPr sz="2400" spc="240" dirty="0">
                <a:latin typeface="メイリオ" panose="020B0604030504040204" pitchFamily="50" charset="-128"/>
                <a:ea typeface="メイリオ" panose="020B0604030504040204" pitchFamily="50" charset="-128"/>
                <a:cs typeface="MS UI Gothic"/>
              </a:rPr>
              <a:t>に</a:t>
            </a:r>
            <a:r>
              <a:rPr sz="2400" spc="305" dirty="0">
                <a:latin typeface="メイリオ" panose="020B0604030504040204" pitchFamily="50" charset="-128"/>
                <a:ea typeface="メイリオ" panose="020B0604030504040204" pitchFamily="50" charset="-128"/>
                <a:cs typeface="MS UI Gothic"/>
              </a:rPr>
              <a:t>合</a:t>
            </a:r>
            <a:r>
              <a:rPr sz="2400" spc="260" dirty="0">
                <a:latin typeface="メイリオ" panose="020B0604030504040204" pitchFamily="50" charset="-128"/>
                <a:ea typeface="メイリオ" panose="020B0604030504040204" pitchFamily="50" charset="-128"/>
                <a:cs typeface="MS UI Gothic"/>
              </a:rPr>
              <a:t>わせ</a:t>
            </a:r>
            <a:r>
              <a:rPr sz="2400" spc="240" dirty="0">
                <a:latin typeface="メイリオ" panose="020B0604030504040204" pitchFamily="50" charset="-128"/>
                <a:ea typeface="メイリオ" panose="020B0604030504040204" pitchFamily="50" charset="-128"/>
                <a:cs typeface="MS UI Gothic"/>
              </a:rPr>
              <a:t>て</a:t>
            </a:r>
            <a:r>
              <a:rPr sz="2400" spc="250" dirty="0">
                <a:latin typeface="メイリオ" panose="020B0604030504040204" pitchFamily="50" charset="-128"/>
                <a:ea typeface="メイリオ" panose="020B0604030504040204" pitchFamily="50" charset="-128"/>
                <a:cs typeface="MS UI Gothic"/>
              </a:rPr>
              <a:t>シ</a:t>
            </a:r>
            <a:r>
              <a:rPr sz="2400" spc="150" dirty="0">
                <a:latin typeface="メイリオ" panose="020B0604030504040204" pitchFamily="50" charset="-128"/>
                <a:ea typeface="メイリオ" panose="020B0604030504040204" pitchFamily="50" charset="-128"/>
                <a:cs typeface="MS UI Gothic"/>
              </a:rPr>
              <a:t>ョ</a:t>
            </a:r>
            <a:r>
              <a:rPr sz="2400" spc="250" dirty="0">
                <a:latin typeface="メイリオ" panose="020B0604030504040204" pitchFamily="50" charset="-128"/>
                <a:ea typeface="メイリオ" panose="020B0604030504040204" pitchFamily="50" charset="-128"/>
                <a:cs typeface="MS UI Gothic"/>
              </a:rPr>
              <a:t>ー</a:t>
            </a:r>
            <a:r>
              <a:rPr sz="2400" spc="180" dirty="0">
                <a:latin typeface="メイリオ" panose="020B0604030504040204" pitchFamily="50" charset="-128"/>
                <a:ea typeface="メイリオ" panose="020B0604030504040204" pitchFamily="50" charset="-128"/>
                <a:cs typeface="MS UI Gothic"/>
              </a:rPr>
              <a:t>ト</a:t>
            </a:r>
            <a:r>
              <a:rPr sz="2400" spc="235" dirty="0">
                <a:latin typeface="メイリオ" panose="020B0604030504040204" pitchFamily="50" charset="-128"/>
                <a:ea typeface="メイリオ" panose="020B0604030504040204" pitchFamily="50" charset="-128"/>
                <a:cs typeface="MS UI Gothic"/>
              </a:rPr>
              <a:t>カ</a:t>
            </a:r>
            <a:r>
              <a:rPr sz="2400" spc="190" dirty="0">
                <a:latin typeface="メイリオ" panose="020B0604030504040204" pitchFamily="50" charset="-128"/>
                <a:ea typeface="メイリオ" panose="020B0604030504040204" pitchFamily="50" charset="-128"/>
                <a:cs typeface="MS UI Gothic"/>
              </a:rPr>
              <a:t>ッ</a:t>
            </a:r>
            <a:r>
              <a:rPr sz="2400" spc="235" dirty="0">
                <a:latin typeface="メイリオ" panose="020B0604030504040204" pitchFamily="50" charset="-128"/>
                <a:ea typeface="メイリオ" panose="020B0604030504040204" pitchFamily="50" charset="-128"/>
                <a:cs typeface="MS UI Gothic"/>
              </a:rPr>
              <a:t>ト</a:t>
            </a:r>
            <a:r>
              <a:rPr sz="2400" spc="175" dirty="0">
                <a:latin typeface="メイリオ" panose="020B0604030504040204" pitchFamily="50" charset="-128"/>
                <a:ea typeface="メイリオ" panose="020B0604030504040204" pitchFamily="50" charset="-128"/>
                <a:cs typeface="MS UI Gothic"/>
              </a:rPr>
              <a:t>E（</a:t>
            </a:r>
            <a:r>
              <a:rPr sz="2400" spc="330" dirty="0">
                <a:latin typeface="メイリオ" panose="020B0604030504040204" pitchFamily="50" charset="-128"/>
                <a:ea typeface="メイリオ" panose="020B0604030504040204" pitchFamily="50" charset="-128"/>
                <a:cs typeface="MS UI Gothic"/>
              </a:rPr>
              <a:t>編集</a:t>
            </a:r>
            <a:r>
              <a:rPr sz="2400" spc="165" dirty="0">
                <a:latin typeface="メイリオ" panose="020B0604030504040204" pitchFamily="50" charset="-128"/>
                <a:ea typeface="メイリオ" panose="020B0604030504040204" pitchFamily="50" charset="-128"/>
                <a:cs typeface="MS UI Gothic"/>
              </a:rPr>
              <a:t>）</a:t>
            </a:r>
            <a:r>
              <a:rPr sz="2400" spc="250" dirty="0">
                <a:latin typeface="メイリオ" panose="020B0604030504040204" pitchFamily="50" charset="-128"/>
                <a:ea typeface="メイリオ" panose="020B0604030504040204" pitchFamily="50" charset="-128"/>
                <a:cs typeface="MS UI Gothic"/>
              </a:rPr>
              <a:t>を</a:t>
            </a:r>
            <a:r>
              <a:rPr sz="2400" spc="330" dirty="0">
                <a:latin typeface="メイリオ" panose="020B0604030504040204" pitchFamily="50" charset="-128"/>
                <a:ea typeface="メイリオ" panose="020B0604030504040204" pitchFamily="50" charset="-128"/>
                <a:cs typeface="MS UI Gothic"/>
              </a:rPr>
              <a:t>入力</a:t>
            </a:r>
            <a:r>
              <a:rPr sz="2400" spc="240" dirty="0">
                <a:latin typeface="メイリオ" panose="020B0604030504040204" pitchFamily="50" charset="-128"/>
                <a:ea typeface="メイリオ" panose="020B0604030504040204" pitchFamily="50" charset="-128"/>
                <a:cs typeface="MS UI Gothic"/>
              </a:rPr>
              <a:t>し</a:t>
            </a:r>
            <a:r>
              <a:rPr sz="2400" spc="250"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200" dirty="0">
                <a:latin typeface="メイリオ" panose="020B0604030504040204" pitchFamily="50" charset="-128"/>
                <a:ea typeface="メイリオ" panose="020B0604030504040204" pitchFamily="50" charset="-128"/>
                <a:cs typeface="MS UI Gothic"/>
              </a:rPr>
              <a:t>。</a:t>
            </a:r>
            <a:r>
              <a:rPr sz="2400" spc="300" dirty="0">
                <a:latin typeface="メイリオ" panose="020B0604030504040204" pitchFamily="50" charset="-128"/>
                <a:ea typeface="メイリオ" panose="020B0604030504040204" pitchFamily="50" charset="-128"/>
                <a:cs typeface="MS UI Gothic"/>
              </a:rPr>
              <a:t>配線</a:t>
            </a:r>
            <a:r>
              <a:rPr sz="2400" spc="185" dirty="0">
                <a:latin typeface="メイリオ" panose="020B0604030504040204" pitchFamily="50" charset="-128"/>
                <a:ea typeface="メイリオ" panose="020B0604030504040204" pitchFamily="50" charset="-128"/>
                <a:cs typeface="MS UI Gothic"/>
              </a:rPr>
              <a:t>と</a:t>
            </a:r>
            <a:r>
              <a:rPr sz="2400" spc="210" dirty="0">
                <a:latin typeface="メイリオ" panose="020B0604030504040204" pitchFamily="50" charset="-128"/>
                <a:ea typeface="メイリオ" panose="020B0604030504040204" pitchFamily="50" charset="-128"/>
                <a:cs typeface="MS UI Gothic"/>
              </a:rPr>
              <a:t>ビ</a:t>
            </a:r>
            <a:r>
              <a:rPr sz="2400" spc="225" dirty="0">
                <a:latin typeface="メイリオ" panose="020B0604030504040204" pitchFamily="50" charset="-128"/>
                <a:ea typeface="メイリオ" panose="020B0604030504040204" pitchFamily="50" charset="-128"/>
                <a:cs typeface="MS UI Gothic"/>
              </a:rPr>
              <a:t>ア</a:t>
            </a:r>
            <a:r>
              <a:rPr sz="2400" spc="265" dirty="0">
                <a:latin typeface="メイリオ" panose="020B0604030504040204" pitchFamily="50" charset="-128"/>
                <a:ea typeface="メイリオ" panose="020B0604030504040204" pitchFamily="50" charset="-128"/>
                <a:cs typeface="MS UI Gothic"/>
              </a:rPr>
              <a:t>の</a:t>
            </a:r>
            <a:r>
              <a:rPr sz="2400" spc="245" dirty="0">
                <a:latin typeface="メイリオ" panose="020B0604030504040204" pitchFamily="50" charset="-128"/>
                <a:ea typeface="メイリオ" panose="020B0604030504040204" pitchFamily="50" charset="-128"/>
                <a:cs typeface="MS UI Gothic"/>
              </a:rPr>
              <a:t>プ</a:t>
            </a:r>
            <a:r>
              <a:rPr sz="2400" spc="235" dirty="0">
                <a:latin typeface="メイリオ" panose="020B0604030504040204" pitchFamily="50" charset="-128"/>
                <a:ea typeface="メイリオ" panose="020B0604030504040204" pitchFamily="50" charset="-128"/>
                <a:cs typeface="MS UI Gothic"/>
              </a:rPr>
              <a:t>ロ</a:t>
            </a:r>
            <a:r>
              <a:rPr sz="2400" spc="270" dirty="0">
                <a:latin typeface="メイリオ" panose="020B0604030504040204" pitchFamily="50" charset="-128"/>
                <a:ea typeface="メイリオ" panose="020B0604030504040204" pitchFamily="50" charset="-128"/>
                <a:cs typeface="MS UI Gothic"/>
              </a:rPr>
              <a:t>パ</a:t>
            </a:r>
            <a:r>
              <a:rPr sz="2400" spc="200" dirty="0">
                <a:latin typeface="メイリオ" panose="020B0604030504040204" pitchFamily="50" charset="-128"/>
                <a:ea typeface="メイリオ" panose="020B0604030504040204" pitchFamily="50" charset="-128"/>
                <a:cs typeface="MS UI Gothic"/>
              </a:rPr>
              <a:t>テ</a:t>
            </a:r>
            <a:r>
              <a:rPr sz="2400" spc="180" dirty="0">
                <a:latin typeface="メイリオ" panose="020B0604030504040204" pitchFamily="50" charset="-128"/>
                <a:ea typeface="メイリオ" panose="020B0604030504040204" pitchFamily="50" charset="-128"/>
                <a:cs typeface="MS UI Gothic"/>
              </a:rPr>
              <a:t>ィ</a:t>
            </a:r>
            <a:r>
              <a:rPr sz="2400" spc="265" dirty="0">
                <a:latin typeface="メイリオ" panose="020B0604030504040204" pitchFamily="50" charset="-128"/>
                <a:ea typeface="メイリオ" panose="020B0604030504040204" pitchFamily="50" charset="-128"/>
                <a:cs typeface="MS UI Gothic"/>
              </a:rPr>
              <a:t>が</a:t>
            </a:r>
            <a:r>
              <a:rPr sz="2400" spc="320" dirty="0">
                <a:latin typeface="メイリオ" panose="020B0604030504040204" pitchFamily="50" charset="-128"/>
                <a:ea typeface="メイリオ" panose="020B0604030504040204" pitchFamily="50" charset="-128"/>
                <a:cs typeface="MS UI Gothic"/>
              </a:rPr>
              <a:t>開</a:t>
            </a:r>
            <a:r>
              <a:rPr sz="2400" spc="240" dirty="0">
                <a:latin typeface="メイリオ" panose="020B0604030504040204" pitchFamily="50" charset="-128"/>
                <a:ea typeface="メイリオ" panose="020B0604030504040204" pitchFamily="50" charset="-128"/>
                <a:cs typeface="MS UI Gothic"/>
              </a:rPr>
              <a:t>きま</a:t>
            </a:r>
            <a:r>
              <a:rPr sz="2400" spc="70" dirty="0">
                <a:latin typeface="メイリオ" panose="020B0604030504040204" pitchFamily="50" charset="-128"/>
                <a:ea typeface="メイリオ" panose="020B0604030504040204" pitchFamily="50" charset="-128"/>
                <a:cs typeface="MS UI Gothic"/>
              </a:rPr>
              <a:t>す</a:t>
            </a:r>
            <a:r>
              <a:rPr sz="2400" spc="150" dirty="0">
                <a:latin typeface="メイリオ" panose="020B0604030504040204" pitchFamily="50" charset="-128"/>
                <a:ea typeface="メイリオ" panose="020B0604030504040204" pitchFamily="50" charset="-128"/>
                <a:cs typeface="MS UI Gothic"/>
              </a:rPr>
              <a:t>。</a:t>
            </a:r>
            <a:r>
              <a:rPr sz="2400" spc="229" dirty="0">
                <a:latin typeface="メイリオ" panose="020B0604030504040204" pitchFamily="50" charset="-128"/>
                <a:ea typeface="メイリオ" panose="020B0604030504040204" pitchFamily="50" charset="-128"/>
                <a:cs typeface="MS UI Gothic"/>
              </a:rPr>
              <a:t>図</a:t>
            </a:r>
            <a:r>
              <a:rPr sz="2400" spc="114" dirty="0">
                <a:latin typeface="メイリオ" panose="020B0604030504040204" pitchFamily="50" charset="-128"/>
                <a:ea typeface="メイリオ" panose="020B0604030504040204" pitchFamily="50" charset="-128"/>
                <a:cs typeface="MS UI Gothic"/>
              </a:rPr>
              <a:t>9-33</a:t>
            </a:r>
            <a:endParaRPr sz="2400" dirty="0">
              <a:latin typeface="メイリオ" panose="020B0604030504040204" pitchFamily="50" charset="-128"/>
              <a:ea typeface="メイリオ" panose="020B0604030504040204" pitchFamily="50" charset="-128"/>
              <a:cs typeface="MS UI Gothic"/>
            </a:endParaRPr>
          </a:p>
          <a:p>
            <a:pPr marL="442913" indent="-442913">
              <a:lnSpc>
                <a:spcPct val="130000"/>
              </a:lnSpc>
            </a:pPr>
            <a:r>
              <a:rPr sz="2400" dirty="0">
                <a:latin typeface="メイリオ" panose="020B0604030504040204" pitchFamily="50" charset="-128"/>
                <a:ea typeface="メイリオ" panose="020B0604030504040204" pitchFamily="50" charset="-128"/>
                <a:cs typeface="MS UI Gothic"/>
              </a:rPr>
              <a:t>⑦</a:t>
            </a:r>
            <a:r>
              <a:rPr sz="2400" spc="-110" dirty="0">
                <a:latin typeface="メイリオ" panose="020B0604030504040204" pitchFamily="50" charset="-128"/>
                <a:ea typeface="メイリオ" panose="020B0604030504040204" pitchFamily="50" charset="-128"/>
                <a:cs typeface="MS UI Gothic"/>
              </a:rPr>
              <a:t> </a:t>
            </a:r>
            <a:r>
              <a:rPr sz="2400" spc="370" dirty="0">
                <a:latin typeface="メイリオ" panose="020B0604030504040204" pitchFamily="50" charset="-128"/>
                <a:ea typeface="メイリオ" panose="020B0604030504040204" pitchFamily="50" charset="-128"/>
                <a:cs typeface="MS UI Gothic"/>
              </a:rPr>
              <a:t>ネ</a:t>
            </a:r>
            <a:r>
              <a:rPr sz="2400" spc="260" dirty="0">
                <a:latin typeface="メイリオ" panose="020B0604030504040204" pitchFamily="50" charset="-128"/>
                <a:ea typeface="メイリオ" panose="020B0604030504040204" pitchFamily="50" charset="-128"/>
                <a:cs typeface="MS UI Gothic"/>
              </a:rPr>
              <a:t>ッ</a:t>
            </a:r>
            <a:r>
              <a:rPr sz="2400" spc="320" dirty="0">
                <a:latin typeface="メイリオ" panose="020B0604030504040204" pitchFamily="50" charset="-128"/>
                <a:ea typeface="メイリオ" panose="020B0604030504040204" pitchFamily="50" charset="-128"/>
                <a:cs typeface="MS UI Gothic"/>
              </a:rPr>
              <a:t>ト</a:t>
            </a:r>
            <a:r>
              <a:rPr sz="2400" spc="455" dirty="0">
                <a:latin typeface="メイリオ" panose="020B0604030504040204" pitchFamily="50" charset="-128"/>
                <a:ea typeface="メイリオ" panose="020B0604030504040204" pitchFamily="50" charset="-128"/>
                <a:cs typeface="MS UI Gothic"/>
              </a:rPr>
              <a:t>欄</a:t>
            </a:r>
            <a:r>
              <a:rPr sz="2400" spc="340" dirty="0">
                <a:latin typeface="メイリオ" panose="020B0604030504040204" pitchFamily="50" charset="-128"/>
                <a:ea typeface="メイリオ" panose="020B0604030504040204" pitchFamily="50" charset="-128"/>
                <a:cs typeface="MS UI Gothic"/>
              </a:rPr>
              <a:t>を</a:t>
            </a:r>
            <a:r>
              <a:rPr sz="2400" spc="315" dirty="0">
                <a:latin typeface="メイリオ" panose="020B0604030504040204" pitchFamily="50" charset="-128"/>
                <a:ea typeface="メイリオ" panose="020B0604030504040204" pitchFamily="50" charset="-128"/>
                <a:cs typeface="MS UI Gothic"/>
              </a:rPr>
              <a:t>ク</a:t>
            </a:r>
            <a:r>
              <a:rPr sz="2400" spc="265" dirty="0">
                <a:latin typeface="メイリオ" panose="020B0604030504040204" pitchFamily="50" charset="-128"/>
                <a:ea typeface="メイリオ" panose="020B0604030504040204" pitchFamily="50" charset="-128"/>
                <a:cs typeface="MS UI Gothic"/>
              </a:rPr>
              <a:t>リ</a:t>
            </a:r>
            <a:r>
              <a:rPr sz="2400" spc="260" dirty="0">
                <a:latin typeface="メイリオ" panose="020B0604030504040204" pitchFamily="50" charset="-128"/>
                <a:ea typeface="メイリオ" panose="020B0604030504040204" pitchFamily="50" charset="-128"/>
                <a:cs typeface="MS UI Gothic"/>
              </a:rPr>
              <a:t>ッ</a:t>
            </a:r>
            <a:r>
              <a:rPr sz="2400" spc="315" dirty="0">
                <a:latin typeface="メイリオ" panose="020B0604030504040204" pitchFamily="50" charset="-128"/>
                <a:ea typeface="メイリオ" panose="020B0604030504040204" pitchFamily="50" charset="-128"/>
                <a:cs typeface="MS UI Gothic"/>
              </a:rPr>
              <a:t>ク</a:t>
            </a:r>
            <a:r>
              <a:rPr sz="2400" spc="325" dirty="0">
                <a:latin typeface="メイリオ" panose="020B0604030504040204" pitchFamily="50" charset="-128"/>
                <a:ea typeface="メイリオ" panose="020B0604030504040204" pitchFamily="50" charset="-128"/>
                <a:cs typeface="MS UI Gothic"/>
              </a:rPr>
              <a:t>し</a:t>
            </a:r>
            <a:r>
              <a:rPr sz="2400" spc="290" dirty="0">
                <a:latin typeface="メイリオ" panose="020B0604030504040204" pitchFamily="50" charset="-128"/>
                <a:ea typeface="メイリオ" panose="020B0604030504040204" pitchFamily="50" charset="-128"/>
                <a:cs typeface="MS UI Gothic"/>
              </a:rPr>
              <a:t>プ</a:t>
            </a:r>
            <a:r>
              <a:rPr sz="2400" spc="240" dirty="0">
                <a:latin typeface="メイリオ" panose="020B0604030504040204" pitchFamily="50" charset="-128"/>
                <a:ea typeface="メイリオ" panose="020B0604030504040204" pitchFamily="50" charset="-128"/>
                <a:cs typeface="MS UI Gothic"/>
              </a:rPr>
              <a:t>ル</a:t>
            </a:r>
            <a:r>
              <a:rPr sz="2400" spc="215" dirty="0">
                <a:latin typeface="メイリオ" panose="020B0604030504040204" pitchFamily="50" charset="-128"/>
                <a:ea typeface="メイリオ" panose="020B0604030504040204" pitchFamily="50" charset="-128"/>
                <a:cs typeface="MS UI Gothic"/>
              </a:rPr>
              <a:t>ダ</a:t>
            </a:r>
            <a:r>
              <a:rPr sz="2400" spc="220" dirty="0">
                <a:latin typeface="メイリオ" panose="020B0604030504040204" pitchFamily="50" charset="-128"/>
                <a:ea typeface="メイリオ" panose="020B0604030504040204" pitchFamily="50" charset="-128"/>
                <a:cs typeface="MS UI Gothic"/>
              </a:rPr>
              <a:t>ウン</a:t>
            </a:r>
            <a:r>
              <a:rPr sz="2400" spc="204" dirty="0">
                <a:latin typeface="メイリオ" panose="020B0604030504040204" pitchFamily="50" charset="-128"/>
                <a:ea typeface="メイリオ" panose="020B0604030504040204" pitchFamily="50" charset="-128"/>
                <a:cs typeface="MS UI Gothic"/>
              </a:rPr>
              <a:t>メ</a:t>
            </a:r>
            <a:r>
              <a:rPr sz="2400" spc="220" dirty="0">
                <a:latin typeface="メイリオ" panose="020B0604030504040204" pitchFamily="50" charset="-128"/>
                <a:ea typeface="メイリオ" panose="020B0604030504040204" pitchFamily="50" charset="-128"/>
                <a:cs typeface="MS UI Gothic"/>
              </a:rPr>
              <a:t>ニ</a:t>
            </a:r>
            <a:r>
              <a:rPr sz="2400" spc="195" dirty="0">
                <a:latin typeface="メイリオ" panose="020B0604030504040204" pitchFamily="50" charset="-128"/>
                <a:ea typeface="メイリオ" panose="020B0604030504040204" pitchFamily="50" charset="-128"/>
                <a:cs typeface="MS UI Gothic"/>
              </a:rPr>
              <a:t>ュ</a:t>
            </a:r>
            <a:r>
              <a:rPr sz="2400" spc="240" dirty="0">
                <a:latin typeface="メイリオ" panose="020B0604030504040204" pitchFamily="50" charset="-128"/>
                <a:ea typeface="メイリオ" panose="020B0604030504040204" pitchFamily="50" charset="-128"/>
                <a:cs typeface="MS UI Gothic"/>
              </a:rPr>
              <a:t>ーの</a:t>
            </a:r>
            <a:r>
              <a:rPr sz="2400" spc="195" dirty="0">
                <a:latin typeface="メイリオ" panose="020B0604030504040204" pitchFamily="50" charset="-128"/>
                <a:ea typeface="メイリオ" panose="020B0604030504040204" pitchFamily="50" charset="-128"/>
                <a:cs typeface="MS UI Gothic"/>
              </a:rPr>
              <a:t>GND</a:t>
            </a:r>
            <a:r>
              <a:rPr sz="2400" spc="220" dirty="0">
                <a:latin typeface="メイリオ" panose="020B0604030504040204" pitchFamily="50" charset="-128"/>
                <a:ea typeface="メイリオ" panose="020B0604030504040204" pitchFamily="50" charset="-128"/>
                <a:cs typeface="MS UI Gothic"/>
              </a:rPr>
              <a:t>を</a:t>
            </a:r>
            <a:r>
              <a:rPr sz="2400" spc="295" dirty="0">
                <a:latin typeface="メイリオ" panose="020B0604030504040204" pitchFamily="50" charset="-128"/>
                <a:ea typeface="メイリオ" panose="020B0604030504040204" pitchFamily="50" charset="-128"/>
                <a:cs typeface="MS UI Gothic"/>
              </a:rPr>
              <a:t>選択</a:t>
            </a:r>
            <a:r>
              <a:rPr sz="2400" spc="215" dirty="0">
                <a:latin typeface="メイリオ" panose="020B0604030504040204" pitchFamily="50" charset="-128"/>
                <a:ea typeface="メイリオ" panose="020B0604030504040204" pitchFamily="50" charset="-128"/>
                <a:cs typeface="MS UI Gothic"/>
              </a:rPr>
              <a:t>し</a:t>
            </a:r>
            <a:r>
              <a:rPr sz="2400" spc="220"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442913" indent="-442913">
              <a:lnSpc>
                <a:spcPct val="130000"/>
              </a:lnSpc>
            </a:pPr>
            <a:r>
              <a:rPr sz="2400" dirty="0">
                <a:latin typeface="メイリオ" panose="020B0604030504040204" pitchFamily="50" charset="-128"/>
                <a:ea typeface="メイリオ" panose="020B0604030504040204" pitchFamily="50" charset="-128"/>
                <a:cs typeface="MS UI Gothic"/>
              </a:rPr>
              <a:t>⑧</a:t>
            </a:r>
            <a:r>
              <a:rPr sz="2400" spc="-110" dirty="0">
                <a:latin typeface="メイリオ" panose="020B0604030504040204" pitchFamily="50" charset="-128"/>
                <a:ea typeface="メイリオ" panose="020B0604030504040204" pitchFamily="50" charset="-128"/>
                <a:cs typeface="MS UI Gothic"/>
              </a:rPr>
              <a:t> </a:t>
            </a:r>
            <a:r>
              <a:rPr sz="2400" spc="330" dirty="0">
                <a:latin typeface="メイリオ" panose="020B0604030504040204" pitchFamily="50" charset="-128"/>
                <a:ea typeface="メイリオ" panose="020B0604030504040204" pitchFamily="50" charset="-128"/>
                <a:cs typeface="MS UI Gothic"/>
              </a:rPr>
              <a:t>［OK］</a:t>
            </a:r>
            <a:r>
              <a:rPr sz="2400" spc="430" dirty="0">
                <a:latin typeface="メイリオ" panose="020B0604030504040204" pitchFamily="50" charset="-128"/>
                <a:ea typeface="メイリオ" panose="020B0604030504040204" pitchFamily="50" charset="-128"/>
                <a:cs typeface="MS UI Gothic"/>
              </a:rPr>
              <a:t>を</a:t>
            </a:r>
            <a:r>
              <a:rPr sz="2400" spc="395" dirty="0">
                <a:latin typeface="メイリオ" panose="020B0604030504040204" pitchFamily="50" charset="-128"/>
                <a:ea typeface="メイリオ" panose="020B0604030504040204" pitchFamily="50" charset="-128"/>
                <a:cs typeface="MS UI Gothic"/>
              </a:rPr>
              <a:t>ク</a:t>
            </a:r>
            <a:r>
              <a:rPr sz="2400" spc="335" dirty="0">
                <a:latin typeface="メイリオ" panose="020B0604030504040204" pitchFamily="50" charset="-128"/>
                <a:ea typeface="メイリオ" panose="020B0604030504040204" pitchFamily="50" charset="-128"/>
                <a:cs typeface="MS UI Gothic"/>
              </a:rPr>
              <a:t>リ</a:t>
            </a:r>
            <a:r>
              <a:rPr sz="2400" spc="330" dirty="0">
                <a:latin typeface="メイリオ" panose="020B0604030504040204" pitchFamily="50" charset="-128"/>
                <a:ea typeface="メイリオ" panose="020B0604030504040204" pitchFamily="50" charset="-128"/>
                <a:cs typeface="MS UI Gothic"/>
              </a:rPr>
              <a:t>ッ</a:t>
            </a:r>
            <a:r>
              <a:rPr sz="2400" spc="395" dirty="0">
                <a:latin typeface="メイリオ" panose="020B0604030504040204" pitchFamily="50" charset="-128"/>
                <a:ea typeface="メイリオ" panose="020B0604030504040204" pitchFamily="50" charset="-128"/>
                <a:cs typeface="MS UI Gothic"/>
              </a:rPr>
              <a:t>ク</a:t>
            </a:r>
            <a:r>
              <a:rPr sz="2400" spc="320" dirty="0">
                <a:latin typeface="メイリオ" panose="020B0604030504040204" pitchFamily="50" charset="-128"/>
                <a:ea typeface="メイリオ" panose="020B0604030504040204" pitchFamily="50" charset="-128"/>
                <a:cs typeface="MS UI Gothic"/>
              </a:rPr>
              <a:t>し</a:t>
            </a:r>
            <a:r>
              <a:rPr sz="2400" spc="200" dirty="0">
                <a:latin typeface="メイリオ" panose="020B0604030504040204" pitchFamily="50" charset="-128"/>
                <a:ea typeface="メイリオ" panose="020B0604030504040204" pitchFamily="50" charset="-128"/>
                <a:cs typeface="MS UI Gothic"/>
              </a:rPr>
              <a:t>て</a:t>
            </a:r>
            <a:r>
              <a:rPr sz="2400" spc="260" dirty="0">
                <a:latin typeface="メイリオ" panose="020B0604030504040204" pitchFamily="50" charset="-128"/>
                <a:ea typeface="メイリオ" panose="020B0604030504040204" pitchFamily="50" charset="-128"/>
                <a:cs typeface="MS UI Gothic"/>
              </a:rPr>
              <a:t>閉</a:t>
            </a:r>
            <a:r>
              <a:rPr sz="2400" spc="185" dirty="0">
                <a:latin typeface="メイリオ" panose="020B0604030504040204" pitchFamily="50" charset="-128"/>
                <a:ea typeface="メイリオ" panose="020B0604030504040204" pitchFamily="50" charset="-128"/>
                <a:cs typeface="MS UI Gothic"/>
              </a:rPr>
              <a:t>じ</a:t>
            </a:r>
            <a:r>
              <a:rPr sz="2400" spc="195"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p:txBody>
      </p:sp>
      <p:grpSp>
        <p:nvGrpSpPr>
          <p:cNvPr id="16" name="グループ化 15">
            <a:extLst>
              <a:ext uri="{FF2B5EF4-FFF2-40B4-BE49-F238E27FC236}">
                <a16:creationId xmlns:a16="http://schemas.microsoft.com/office/drawing/2014/main" id="{1F5D5CA3-22C6-4774-9067-BBE230DCAA6A}"/>
              </a:ext>
            </a:extLst>
          </p:cNvPr>
          <p:cNvGrpSpPr/>
          <p:nvPr/>
        </p:nvGrpSpPr>
        <p:grpSpPr>
          <a:xfrm>
            <a:off x="12705556" y="5971352"/>
            <a:ext cx="5474224" cy="3871147"/>
            <a:chOff x="7226286" y="2095499"/>
            <a:chExt cx="4557739" cy="2824759"/>
          </a:xfrm>
        </p:grpSpPr>
        <p:sp>
          <p:nvSpPr>
            <p:cNvPr id="17" name="object 5">
              <a:extLst>
                <a:ext uri="{FF2B5EF4-FFF2-40B4-BE49-F238E27FC236}">
                  <a16:creationId xmlns:a16="http://schemas.microsoft.com/office/drawing/2014/main" id="{1434C3AA-175A-4700-8D81-A3C168C15A20}"/>
                </a:ext>
              </a:extLst>
            </p:cNvPr>
            <p:cNvSpPr/>
            <p:nvPr/>
          </p:nvSpPr>
          <p:spPr>
            <a:xfrm>
              <a:off x="7226286" y="2095499"/>
              <a:ext cx="4557739" cy="2824759"/>
            </a:xfrm>
            <a:prstGeom prst="rect">
              <a:avLst/>
            </a:prstGeom>
            <a:blipFill>
              <a:blip r:embed="rId5" cstate="print"/>
              <a:stretch>
                <a:fillRect/>
              </a:stretch>
            </a:blipFill>
          </p:spPr>
          <p:txBody>
            <a:bodyPr wrap="square" lIns="0" tIns="0" rIns="0" bIns="0" rtlCol="0"/>
            <a:lstStyle/>
            <a:p>
              <a:endParaRPr dirty="0"/>
            </a:p>
          </p:txBody>
        </p:sp>
        <p:sp>
          <p:nvSpPr>
            <p:cNvPr id="18" name="object 6">
              <a:extLst>
                <a:ext uri="{FF2B5EF4-FFF2-40B4-BE49-F238E27FC236}">
                  <a16:creationId xmlns:a16="http://schemas.microsoft.com/office/drawing/2014/main" id="{B9ED6DC4-3166-4CE1-AE16-A1C674E20775}"/>
                </a:ext>
              </a:extLst>
            </p:cNvPr>
            <p:cNvSpPr/>
            <p:nvPr/>
          </p:nvSpPr>
          <p:spPr>
            <a:xfrm>
              <a:off x="7676282" y="3313212"/>
              <a:ext cx="3888220" cy="655869"/>
            </a:xfrm>
            <a:prstGeom prst="rect">
              <a:avLst/>
            </a:prstGeom>
            <a:blipFill>
              <a:blip r:embed="rId6" cstate="print"/>
              <a:stretch>
                <a:fillRect/>
              </a:stretch>
            </a:blipFill>
          </p:spPr>
          <p:txBody>
            <a:bodyPr wrap="square" lIns="0" tIns="0" rIns="0" bIns="0" rtlCol="0"/>
            <a:lstStyle/>
            <a:p>
              <a:endParaRPr dirty="0"/>
            </a:p>
          </p:txBody>
        </p:sp>
        <p:sp>
          <p:nvSpPr>
            <p:cNvPr id="19" name="object 7">
              <a:extLst>
                <a:ext uri="{FF2B5EF4-FFF2-40B4-BE49-F238E27FC236}">
                  <a16:creationId xmlns:a16="http://schemas.microsoft.com/office/drawing/2014/main" id="{09E1625E-8199-4CA3-904A-512CCBB43806}"/>
                </a:ext>
              </a:extLst>
            </p:cNvPr>
            <p:cNvSpPr/>
            <p:nvPr/>
          </p:nvSpPr>
          <p:spPr>
            <a:xfrm>
              <a:off x="7676282" y="2545459"/>
              <a:ext cx="3888220" cy="1036010"/>
            </a:xfrm>
            <a:prstGeom prst="rect">
              <a:avLst/>
            </a:prstGeom>
            <a:blipFill>
              <a:blip r:embed="rId7" cstate="print"/>
              <a:stretch>
                <a:fillRect/>
              </a:stretch>
            </a:blipFill>
          </p:spPr>
          <p:txBody>
            <a:bodyPr wrap="square" lIns="0" tIns="0" rIns="0" bIns="0" rtlCol="0"/>
            <a:lstStyle/>
            <a:p>
              <a:endParaRPr dirty="0"/>
            </a:p>
          </p:txBody>
        </p:sp>
        <p:sp>
          <p:nvSpPr>
            <p:cNvPr id="20" name="object 8">
              <a:extLst>
                <a:ext uri="{FF2B5EF4-FFF2-40B4-BE49-F238E27FC236}">
                  <a16:creationId xmlns:a16="http://schemas.microsoft.com/office/drawing/2014/main" id="{B5105BFF-5A01-4E31-9F3C-DBABCB46664E}"/>
                </a:ext>
              </a:extLst>
            </p:cNvPr>
            <p:cNvSpPr/>
            <p:nvPr/>
          </p:nvSpPr>
          <p:spPr>
            <a:xfrm>
              <a:off x="7676282" y="3590716"/>
              <a:ext cx="3883660" cy="93345"/>
            </a:xfrm>
            <a:custGeom>
              <a:avLst/>
              <a:gdLst/>
              <a:ahLst/>
              <a:cxnLst/>
              <a:rect l="l" t="t" r="r" b="b"/>
              <a:pathLst>
                <a:path w="3883660" h="93345">
                  <a:moveTo>
                    <a:pt x="0" y="42818"/>
                  </a:moveTo>
                  <a:lnTo>
                    <a:pt x="48351" y="38125"/>
                  </a:lnTo>
                  <a:lnTo>
                    <a:pt x="96941" y="33701"/>
                  </a:lnTo>
                  <a:lnTo>
                    <a:pt x="145756" y="29547"/>
                  </a:lnTo>
                  <a:lnTo>
                    <a:pt x="194785" y="25663"/>
                  </a:lnTo>
                  <a:lnTo>
                    <a:pt x="244015" y="22051"/>
                  </a:lnTo>
                  <a:lnTo>
                    <a:pt x="293435" y="18710"/>
                  </a:lnTo>
                  <a:lnTo>
                    <a:pt x="343031" y="15641"/>
                  </a:lnTo>
                  <a:lnTo>
                    <a:pt x="392793" y="12845"/>
                  </a:lnTo>
                  <a:lnTo>
                    <a:pt x="442707" y="10323"/>
                  </a:lnTo>
                  <a:lnTo>
                    <a:pt x="492762" y="8074"/>
                  </a:lnTo>
                  <a:lnTo>
                    <a:pt x="542946" y="6100"/>
                  </a:lnTo>
                  <a:lnTo>
                    <a:pt x="593246" y="4401"/>
                  </a:lnTo>
                  <a:lnTo>
                    <a:pt x="643650" y="2978"/>
                  </a:lnTo>
                  <a:lnTo>
                    <a:pt x="694146" y="1831"/>
                  </a:lnTo>
                  <a:lnTo>
                    <a:pt x="744722" y="962"/>
                  </a:lnTo>
                  <a:lnTo>
                    <a:pt x="795365" y="369"/>
                  </a:lnTo>
                  <a:lnTo>
                    <a:pt x="846064" y="55"/>
                  </a:lnTo>
                  <a:lnTo>
                    <a:pt x="896807" y="19"/>
                  </a:lnTo>
                  <a:lnTo>
                    <a:pt x="949733" y="279"/>
                  </a:lnTo>
                  <a:lnTo>
                    <a:pt x="1002595" y="841"/>
                  </a:lnTo>
                  <a:lnTo>
                    <a:pt x="1055381" y="1706"/>
                  </a:lnTo>
                  <a:lnTo>
                    <a:pt x="1108077" y="2872"/>
                  </a:lnTo>
                  <a:lnTo>
                    <a:pt x="1160669" y="4338"/>
                  </a:lnTo>
                  <a:lnTo>
                    <a:pt x="1213143" y="6105"/>
                  </a:lnTo>
                  <a:lnTo>
                    <a:pt x="1265485" y="8170"/>
                  </a:lnTo>
                  <a:lnTo>
                    <a:pt x="1317683" y="10534"/>
                  </a:lnTo>
                  <a:lnTo>
                    <a:pt x="1369721" y="13195"/>
                  </a:lnTo>
                  <a:lnTo>
                    <a:pt x="1421586" y="16153"/>
                  </a:lnTo>
                  <a:lnTo>
                    <a:pt x="1473266" y="19408"/>
                  </a:lnTo>
                  <a:lnTo>
                    <a:pt x="1524745" y="22958"/>
                  </a:lnTo>
                  <a:lnTo>
                    <a:pt x="1576010" y="26802"/>
                  </a:lnTo>
                  <a:lnTo>
                    <a:pt x="1627047" y="30940"/>
                  </a:lnTo>
                  <a:lnTo>
                    <a:pt x="1677843" y="35372"/>
                  </a:lnTo>
                  <a:lnTo>
                    <a:pt x="1728384" y="40095"/>
                  </a:lnTo>
                  <a:lnTo>
                    <a:pt x="1778656" y="45111"/>
                  </a:lnTo>
                  <a:lnTo>
                    <a:pt x="1828646" y="50417"/>
                  </a:lnTo>
                  <a:lnTo>
                    <a:pt x="1878843" y="54865"/>
                  </a:lnTo>
                  <a:lnTo>
                    <a:pt x="1929235" y="59070"/>
                  </a:lnTo>
                  <a:lnTo>
                    <a:pt x="1979813" y="63032"/>
                  </a:lnTo>
                  <a:lnTo>
                    <a:pt x="2030565" y="66751"/>
                  </a:lnTo>
                  <a:lnTo>
                    <a:pt x="2081484" y="70225"/>
                  </a:lnTo>
                  <a:lnTo>
                    <a:pt x="2132559" y="73455"/>
                  </a:lnTo>
                  <a:lnTo>
                    <a:pt x="2183781" y="76441"/>
                  </a:lnTo>
                  <a:lnTo>
                    <a:pt x="2235141" y="79181"/>
                  </a:lnTo>
                  <a:lnTo>
                    <a:pt x="2286629" y="81675"/>
                  </a:lnTo>
                  <a:lnTo>
                    <a:pt x="2338235" y="83924"/>
                  </a:lnTo>
                  <a:lnTo>
                    <a:pt x="2389951" y="85927"/>
                  </a:lnTo>
                  <a:lnTo>
                    <a:pt x="2441765" y="87682"/>
                  </a:lnTo>
                  <a:lnTo>
                    <a:pt x="2493670" y="89191"/>
                  </a:lnTo>
                  <a:lnTo>
                    <a:pt x="2545655" y="90452"/>
                  </a:lnTo>
                  <a:lnTo>
                    <a:pt x="2597712" y="91465"/>
                  </a:lnTo>
                  <a:lnTo>
                    <a:pt x="2649829" y="92230"/>
                  </a:lnTo>
                  <a:lnTo>
                    <a:pt x="2701999" y="92746"/>
                  </a:lnTo>
                  <a:lnTo>
                    <a:pt x="2754211" y="93013"/>
                  </a:lnTo>
                  <a:lnTo>
                    <a:pt x="2806456" y="93031"/>
                  </a:lnTo>
                  <a:lnTo>
                    <a:pt x="2858725" y="92799"/>
                  </a:lnTo>
                  <a:lnTo>
                    <a:pt x="2911056" y="92316"/>
                  </a:lnTo>
                  <a:lnTo>
                    <a:pt x="2963327" y="91583"/>
                  </a:lnTo>
                  <a:lnTo>
                    <a:pt x="3015528" y="90601"/>
                  </a:lnTo>
                  <a:lnTo>
                    <a:pt x="3067650" y="89369"/>
                  </a:lnTo>
                  <a:lnTo>
                    <a:pt x="3119683" y="87889"/>
                  </a:lnTo>
                  <a:lnTo>
                    <a:pt x="3171617" y="86162"/>
                  </a:lnTo>
                  <a:lnTo>
                    <a:pt x="3223444" y="84186"/>
                  </a:lnTo>
                  <a:lnTo>
                    <a:pt x="3275153" y="81964"/>
                  </a:lnTo>
                  <a:lnTo>
                    <a:pt x="3326736" y="79496"/>
                  </a:lnTo>
                  <a:lnTo>
                    <a:pt x="3378183" y="76781"/>
                  </a:lnTo>
                  <a:lnTo>
                    <a:pt x="3429483" y="73821"/>
                  </a:lnTo>
                  <a:lnTo>
                    <a:pt x="3480629" y="70617"/>
                  </a:lnTo>
                  <a:lnTo>
                    <a:pt x="3531610" y="67168"/>
                  </a:lnTo>
                  <a:lnTo>
                    <a:pt x="3582416" y="63476"/>
                  </a:lnTo>
                  <a:lnTo>
                    <a:pt x="3633039" y="59540"/>
                  </a:lnTo>
                  <a:lnTo>
                    <a:pt x="3683469" y="55361"/>
                  </a:lnTo>
                  <a:lnTo>
                    <a:pt x="3733696" y="50941"/>
                  </a:lnTo>
                  <a:lnTo>
                    <a:pt x="3783711" y="46278"/>
                  </a:lnTo>
                  <a:lnTo>
                    <a:pt x="3833505" y="41375"/>
                  </a:lnTo>
                  <a:lnTo>
                    <a:pt x="3883068" y="36231"/>
                  </a:lnTo>
                </a:path>
              </a:pathLst>
            </a:custGeom>
            <a:ln w="101600">
              <a:solidFill>
                <a:srgbClr val="FFFFFF"/>
              </a:solidFill>
            </a:ln>
          </p:spPr>
          <p:txBody>
            <a:bodyPr wrap="square" lIns="0" tIns="0" rIns="0" bIns="0" rtlCol="0"/>
            <a:lstStyle/>
            <a:p>
              <a:endParaRPr dirty="0"/>
            </a:p>
          </p:txBody>
        </p:sp>
        <p:sp>
          <p:nvSpPr>
            <p:cNvPr id="21" name="object 9">
              <a:extLst>
                <a:ext uri="{FF2B5EF4-FFF2-40B4-BE49-F238E27FC236}">
                  <a16:creationId xmlns:a16="http://schemas.microsoft.com/office/drawing/2014/main" id="{B5E680F8-FCE4-4D31-A3C4-2111CA99AAFA}"/>
                </a:ext>
              </a:extLst>
            </p:cNvPr>
            <p:cNvSpPr/>
            <p:nvPr/>
          </p:nvSpPr>
          <p:spPr>
            <a:xfrm>
              <a:off x="7681399" y="3619466"/>
              <a:ext cx="3883660" cy="93345"/>
            </a:xfrm>
            <a:custGeom>
              <a:avLst/>
              <a:gdLst/>
              <a:ahLst/>
              <a:cxnLst/>
              <a:rect l="l" t="t" r="r" b="b"/>
              <a:pathLst>
                <a:path w="3883660" h="93345">
                  <a:moveTo>
                    <a:pt x="0" y="42818"/>
                  </a:moveTo>
                  <a:lnTo>
                    <a:pt x="48351" y="38125"/>
                  </a:lnTo>
                  <a:lnTo>
                    <a:pt x="96941" y="33701"/>
                  </a:lnTo>
                  <a:lnTo>
                    <a:pt x="145756" y="29547"/>
                  </a:lnTo>
                  <a:lnTo>
                    <a:pt x="194785" y="25663"/>
                  </a:lnTo>
                  <a:lnTo>
                    <a:pt x="244015" y="22051"/>
                  </a:lnTo>
                  <a:lnTo>
                    <a:pt x="293435" y="18710"/>
                  </a:lnTo>
                  <a:lnTo>
                    <a:pt x="343031" y="15641"/>
                  </a:lnTo>
                  <a:lnTo>
                    <a:pt x="392793" y="12845"/>
                  </a:lnTo>
                  <a:lnTo>
                    <a:pt x="442707" y="10323"/>
                  </a:lnTo>
                  <a:lnTo>
                    <a:pt x="492762" y="8074"/>
                  </a:lnTo>
                  <a:lnTo>
                    <a:pt x="542946" y="6100"/>
                  </a:lnTo>
                  <a:lnTo>
                    <a:pt x="593246" y="4401"/>
                  </a:lnTo>
                  <a:lnTo>
                    <a:pt x="643650" y="2978"/>
                  </a:lnTo>
                  <a:lnTo>
                    <a:pt x="694146" y="1831"/>
                  </a:lnTo>
                  <a:lnTo>
                    <a:pt x="744722" y="962"/>
                  </a:lnTo>
                  <a:lnTo>
                    <a:pt x="795365" y="369"/>
                  </a:lnTo>
                  <a:lnTo>
                    <a:pt x="846064" y="55"/>
                  </a:lnTo>
                  <a:lnTo>
                    <a:pt x="896807" y="19"/>
                  </a:lnTo>
                  <a:lnTo>
                    <a:pt x="949732" y="279"/>
                  </a:lnTo>
                  <a:lnTo>
                    <a:pt x="1002595" y="841"/>
                  </a:lnTo>
                  <a:lnTo>
                    <a:pt x="1055381" y="1706"/>
                  </a:lnTo>
                  <a:lnTo>
                    <a:pt x="1108077" y="2872"/>
                  </a:lnTo>
                  <a:lnTo>
                    <a:pt x="1160669" y="4338"/>
                  </a:lnTo>
                  <a:lnTo>
                    <a:pt x="1213143" y="6105"/>
                  </a:lnTo>
                  <a:lnTo>
                    <a:pt x="1265485" y="8170"/>
                  </a:lnTo>
                  <a:lnTo>
                    <a:pt x="1317683" y="10534"/>
                  </a:lnTo>
                  <a:lnTo>
                    <a:pt x="1369721" y="13195"/>
                  </a:lnTo>
                  <a:lnTo>
                    <a:pt x="1421586" y="16153"/>
                  </a:lnTo>
                  <a:lnTo>
                    <a:pt x="1473266" y="19408"/>
                  </a:lnTo>
                  <a:lnTo>
                    <a:pt x="1524745" y="22958"/>
                  </a:lnTo>
                  <a:lnTo>
                    <a:pt x="1576010" y="26802"/>
                  </a:lnTo>
                  <a:lnTo>
                    <a:pt x="1627047" y="30940"/>
                  </a:lnTo>
                  <a:lnTo>
                    <a:pt x="1677843" y="35372"/>
                  </a:lnTo>
                  <a:lnTo>
                    <a:pt x="1728384" y="40095"/>
                  </a:lnTo>
                  <a:lnTo>
                    <a:pt x="1778656" y="45111"/>
                  </a:lnTo>
                  <a:lnTo>
                    <a:pt x="1828646" y="50417"/>
                  </a:lnTo>
                  <a:lnTo>
                    <a:pt x="1878843" y="54865"/>
                  </a:lnTo>
                  <a:lnTo>
                    <a:pt x="1929235" y="59070"/>
                  </a:lnTo>
                  <a:lnTo>
                    <a:pt x="1979812" y="63032"/>
                  </a:lnTo>
                  <a:lnTo>
                    <a:pt x="2030565" y="66751"/>
                  </a:lnTo>
                  <a:lnTo>
                    <a:pt x="2081483" y="70225"/>
                  </a:lnTo>
                  <a:lnTo>
                    <a:pt x="2132559" y="73455"/>
                  </a:lnTo>
                  <a:lnTo>
                    <a:pt x="2183781" y="76441"/>
                  </a:lnTo>
                  <a:lnTo>
                    <a:pt x="2235141" y="79181"/>
                  </a:lnTo>
                  <a:lnTo>
                    <a:pt x="2286628" y="81675"/>
                  </a:lnTo>
                  <a:lnTo>
                    <a:pt x="2338235" y="83924"/>
                  </a:lnTo>
                  <a:lnTo>
                    <a:pt x="2389950" y="85927"/>
                  </a:lnTo>
                  <a:lnTo>
                    <a:pt x="2441765" y="87682"/>
                  </a:lnTo>
                  <a:lnTo>
                    <a:pt x="2493670" y="89191"/>
                  </a:lnTo>
                  <a:lnTo>
                    <a:pt x="2545655" y="90452"/>
                  </a:lnTo>
                  <a:lnTo>
                    <a:pt x="2597711" y="91465"/>
                  </a:lnTo>
                  <a:lnTo>
                    <a:pt x="2649829" y="92230"/>
                  </a:lnTo>
                  <a:lnTo>
                    <a:pt x="2701999" y="92746"/>
                  </a:lnTo>
                  <a:lnTo>
                    <a:pt x="2754211" y="93013"/>
                  </a:lnTo>
                  <a:lnTo>
                    <a:pt x="2806456" y="93031"/>
                  </a:lnTo>
                  <a:lnTo>
                    <a:pt x="2858725" y="92799"/>
                  </a:lnTo>
                  <a:lnTo>
                    <a:pt x="2911056" y="92316"/>
                  </a:lnTo>
                  <a:lnTo>
                    <a:pt x="2963327" y="91583"/>
                  </a:lnTo>
                  <a:lnTo>
                    <a:pt x="3015528" y="90601"/>
                  </a:lnTo>
                  <a:lnTo>
                    <a:pt x="3067650" y="89369"/>
                  </a:lnTo>
                  <a:lnTo>
                    <a:pt x="3119683" y="87889"/>
                  </a:lnTo>
                  <a:lnTo>
                    <a:pt x="3171617" y="86162"/>
                  </a:lnTo>
                  <a:lnTo>
                    <a:pt x="3223444" y="84186"/>
                  </a:lnTo>
                  <a:lnTo>
                    <a:pt x="3275153" y="81964"/>
                  </a:lnTo>
                  <a:lnTo>
                    <a:pt x="3326736" y="79496"/>
                  </a:lnTo>
                  <a:lnTo>
                    <a:pt x="3378183" y="76781"/>
                  </a:lnTo>
                  <a:lnTo>
                    <a:pt x="3429483" y="73821"/>
                  </a:lnTo>
                  <a:lnTo>
                    <a:pt x="3480629" y="70617"/>
                  </a:lnTo>
                  <a:lnTo>
                    <a:pt x="3531610" y="67168"/>
                  </a:lnTo>
                  <a:lnTo>
                    <a:pt x="3582416" y="63476"/>
                  </a:lnTo>
                  <a:lnTo>
                    <a:pt x="3633039" y="59540"/>
                  </a:lnTo>
                  <a:lnTo>
                    <a:pt x="3683469" y="55361"/>
                  </a:lnTo>
                  <a:lnTo>
                    <a:pt x="3733696" y="50941"/>
                  </a:lnTo>
                  <a:lnTo>
                    <a:pt x="3783711" y="46278"/>
                  </a:lnTo>
                  <a:lnTo>
                    <a:pt x="3833505" y="41375"/>
                  </a:lnTo>
                  <a:lnTo>
                    <a:pt x="3883068" y="36231"/>
                  </a:lnTo>
                </a:path>
              </a:pathLst>
            </a:custGeom>
            <a:ln w="12700">
              <a:solidFill>
                <a:srgbClr val="A7A7A7"/>
              </a:solidFill>
            </a:ln>
          </p:spPr>
          <p:txBody>
            <a:bodyPr wrap="square" lIns="0" tIns="0" rIns="0" bIns="0" rtlCol="0"/>
            <a:lstStyle/>
            <a:p>
              <a:endParaRPr dirty="0"/>
            </a:p>
          </p:txBody>
        </p:sp>
        <p:sp>
          <p:nvSpPr>
            <p:cNvPr id="22" name="object 10">
              <a:extLst>
                <a:ext uri="{FF2B5EF4-FFF2-40B4-BE49-F238E27FC236}">
                  <a16:creationId xmlns:a16="http://schemas.microsoft.com/office/drawing/2014/main" id="{E191C2B4-6A02-4BF6-B68D-9275731FE95F}"/>
                </a:ext>
              </a:extLst>
            </p:cNvPr>
            <p:cNvSpPr/>
            <p:nvPr/>
          </p:nvSpPr>
          <p:spPr>
            <a:xfrm>
              <a:off x="7676706" y="3569977"/>
              <a:ext cx="3883660" cy="93345"/>
            </a:xfrm>
            <a:custGeom>
              <a:avLst/>
              <a:gdLst/>
              <a:ahLst/>
              <a:cxnLst/>
              <a:rect l="l" t="t" r="r" b="b"/>
              <a:pathLst>
                <a:path w="3883660" h="93345">
                  <a:moveTo>
                    <a:pt x="-35" y="42818"/>
                  </a:moveTo>
                  <a:lnTo>
                    <a:pt x="48316" y="38125"/>
                  </a:lnTo>
                  <a:lnTo>
                    <a:pt x="96905" y="33701"/>
                  </a:lnTo>
                  <a:lnTo>
                    <a:pt x="145721" y="29547"/>
                  </a:lnTo>
                  <a:lnTo>
                    <a:pt x="194750" y="25663"/>
                  </a:lnTo>
                  <a:lnTo>
                    <a:pt x="243980" y="22051"/>
                  </a:lnTo>
                  <a:lnTo>
                    <a:pt x="293399" y="18710"/>
                  </a:lnTo>
                  <a:lnTo>
                    <a:pt x="342996" y="15641"/>
                  </a:lnTo>
                  <a:lnTo>
                    <a:pt x="392758" y="12845"/>
                  </a:lnTo>
                  <a:lnTo>
                    <a:pt x="442672" y="10323"/>
                  </a:lnTo>
                  <a:lnTo>
                    <a:pt x="492727" y="8074"/>
                  </a:lnTo>
                  <a:lnTo>
                    <a:pt x="542911" y="6100"/>
                  </a:lnTo>
                  <a:lnTo>
                    <a:pt x="593210" y="4401"/>
                  </a:lnTo>
                  <a:lnTo>
                    <a:pt x="643614" y="2978"/>
                  </a:lnTo>
                  <a:lnTo>
                    <a:pt x="694110" y="1831"/>
                  </a:lnTo>
                  <a:lnTo>
                    <a:pt x="744686" y="962"/>
                  </a:lnTo>
                  <a:lnTo>
                    <a:pt x="795330" y="369"/>
                  </a:lnTo>
                  <a:lnTo>
                    <a:pt x="846029" y="55"/>
                  </a:lnTo>
                  <a:lnTo>
                    <a:pt x="896772" y="19"/>
                  </a:lnTo>
                  <a:lnTo>
                    <a:pt x="949697" y="279"/>
                  </a:lnTo>
                  <a:lnTo>
                    <a:pt x="1002560" y="841"/>
                  </a:lnTo>
                  <a:lnTo>
                    <a:pt x="1055346" y="1706"/>
                  </a:lnTo>
                  <a:lnTo>
                    <a:pt x="1108042" y="2872"/>
                  </a:lnTo>
                  <a:lnTo>
                    <a:pt x="1160633" y="4338"/>
                  </a:lnTo>
                  <a:lnTo>
                    <a:pt x="1213107" y="6105"/>
                  </a:lnTo>
                  <a:lnTo>
                    <a:pt x="1265450" y="8170"/>
                  </a:lnTo>
                  <a:lnTo>
                    <a:pt x="1317647" y="10534"/>
                  </a:lnTo>
                  <a:lnTo>
                    <a:pt x="1369685" y="13195"/>
                  </a:lnTo>
                  <a:lnTo>
                    <a:pt x="1421551" y="16153"/>
                  </a:lnTo>
                  <a:lnTo>
                    <a:pt x="1473230" y="19408"/>
                  </a:lnTo>
                  <a:lnTo>
                    <a:pt x="1524709" y="22958"/>
                  </a:lnTo>
                  <a:lnTo>
                    <a:pt x="1575974" y="26802"/>
                  </a:lnTo>
                  <a:lnTo>
                    <a:pt x="1627012" y="30940"/>
                  </a:lnTo>
                  <a:lnTo>
                    <a:pt x="1677808" y="35372"/>
                  </a:lnTo>
                  <a:lnTo>
                    <a:pt x="1728349" y="40095"/>
                  </a:lnTo>
                  <a:lnTo>
                    <a:pt x="1778621" y="45111"/>
                  </a:lnTo>
                  <a:lnTo>
                    <a:pt x="1828610" y="50417"/>
                  </a:lnTo>
                  <a:lnTo>
                    <a:pt x="1878808" y="54865"/>
                  </a:lnTo>
                  <a:lnTo>
                    <a:pt x="1929200" y="59070"/>
                  </a:lnTo>
                  <a:lnTo>
                    <a:pt x="1979777" y="63032"/>
                  </a:lnTo>
                  <a:lnTo>
                    <a:pt x="2030530" y="66751"/>
                  </a:lnTo>
                  <a:lnTo>
                    <a:pt x="2081448" y="70225"/>
                  </a:lnTo>
                  <a:lnTo>
                    <a:pt x="2132524" y="73455"/>
                  </a:lnTo>
                  <a:lnTo>
                    <a:pt x="2183746" y="76441"/>
                  </a:lnTo>
                  <a:lnTo>
                    <a:pt x="2235106" y="79181"/>
                  </a:lnTo>
                  <a:lnTo>
                    <a:pt x="2286593" y="81675"/>
                  </a:lnTo>
                  <a:lnTo>
                    <a:pt x="2338200" y="83924"/>
                  </a:lnTo>
                  <a:lnTo>
                    <a:pt x="2389915" y="85927"/>
                  </a:lnTo>
                  <a:lnTo>
                    <a:pt x="2441730" y="87682"/>
                  </a:lnTo>
                  <a:lnTo>
                    <a:pt x="2493635" y="89191"/>
                  </a:lnTo>
                  <a:lnTo>
                    <a:pt x="2545620" y="90452"/>
                  </a:lnTo>
                  <a:lnTo>
                    <a:pt x="2597676" y="91465"/>
                  </a:lnTo>
                  <a:lnTo>
                    <a:pt x="2649794" y="92230"/>
                  </a:lnTo>
                  <a:lnTo>
                    <a:pt x="2701963" y="92746"/>
                  </a:lnTo>
                  <a:lnTo>
                    <a:pt x="2754176" y="93013"/>
                  </a:lnTo>
                  <a:lnTo>
                    <a:pt x="2806421" y="93031"/>
                  </a:lnTo>
                  <a:lnTo>
                    <a:pt x="2858689" y="92799"/>
                  </a:lnTo>
                  <a:lnTo>
                    <a:pt x="2911021" y="92316"/>
                  </a:lnTo>
                  <a:lnTo>
                    <a:pt x="2963292" y="91583"/>
                  </a:lnTo>
                  <a:lnTo>
                    <a:pt x="3015493" y="90601"/>
                  </a:lnTo>
                  <a:lnTo>
                    <a:pt x="3067615" y="89369"/>
                  </a:lnTo>
                  <a:lnTo>
                    <a:pt x="3119647" y="87889"/>
                  </a:lnTo>
                  <a:lnTo>
                    <a:pt x="3171582" y="86162"/>
                  </a:lnTo>
                  <a:lnTo>
                    <a:pt x="3223409" y="84186"/>
                  </a:lnTo>
                  <a:lnTo>
                    <a:pt x="3275118" y="81964"/>
                  </a:lnTo>
                  <a:lnTo>
                    <a:pt x="3326701" y="79496"/>
                  </a:lnTo>
                  <a:lnTo>
                    <a:pt x="3378147" y="76781"/>
                  </a:lnTo>
                  <a:lnTo>
                    <a:pt x="3429448" y="73821"/>
                  </a:lnTo>
                  <a:lnTo>
                    <a:pt x="3480594" y="70617"/>
                  </a:lnTo>
                  <a:lnTo>
                    <a:pt x="3531575" y="67168"/>
                  </a:lnTo>
                  <a:lnTo>
                    <a:pt x="3582381" y="63476"/>
                  </a:lnTo>
                  <a:lnTo>
                    <a:pt x="3633004" y="59540"/>
                  </a:lnTo>
                  <a:lnTo>
                    <a:pt x="3683434" y="55361"/>
                  </a:lnTo>
                  <a:lnTo>
                    <a:pt x="3733661" y="50941"/>
                  </a:lnTo>
                  <a:lnTo>
                    <a:pt x="3783676" y="46278"/>
                  </a:lnTo>
                  <a:lnTo>
                    <a:pt x="3833470" y="41375"/>
                  </a:lnTo>
                  <a:lnTo>
                    <a:pt x="3883032" y="36231"/>
                  </a:lnTo>
                </a:path>
              </a:pathLst>
            </a:custGeom>
            <a:ln w="12700">
              <a:solidFill>
                <a:srgbClr val="A7A7A7"/>
              </a:solidFill>
            </a:ln>
          </p:spPr>
          <p:txBody>
            <a:bodyPr wrap="square" lIns="0" tIns="0" rIns="0" bIns="0" rtlCol="0"/>
            <a:lstStyle/>
            <a:p>
              <a:endParaRPr dirty="0"/>
            </a:p>
          </p:txBody>
        </p:sp>
      </p:grpSp>
      <p:sp>
        <p:nvSpPr>
          <p:cNvPr id="23" name="正方形/長方形 22">
            <a:extLst>
              <a:ext uri="{FF2B5EF4-FFF2-40B4-BE49-F238E27FC236}">
                <a16:creationId xmlns:a16="http://schemas.microsoft.com/office/drawing/2014/main" id="{9A0B7D69-6C3E-47B1-A519-FB000231FD0C}"/>
              </a:ext>
            </a:extLst>
          </p:cNvPr>
          <p:cNvSpPr/>
          <p:nvPr/>
        </p:nvSpPr>
        <p:spPr>
          <a:xfrm>
            <a:off x="14867428" y="9906937"/>
            <a:ext cx="1287212" cy="461665"/>
          </a:xfrm>
          <a:prstGeom prst="rect">
            <a:avLst/>
          </a:prstGeom>
        </p:spPr>
        <p:txBody>
          <a:bodyPr wrap="none">
            <a:spAutoFit/>
          </a:bodyPr>
          <a:lstStyle/>
          <a:p>
            <a:r>
              <a:rPr lang="ja-JP" altLang="en-US" sz="2400" spc="229" dirty="0">
                <a:latin typeface="メイリオ" panose="020B0604030504040204" pitchFamily="50" charset="-128"/>
                <a:ea typeface="メイリオ" panose="020B0604030504040204" pitchFamily="50" charset="-128"/>
                <a:cs typeface="MS UI Gothic"/>
              </a:rPr>
              <a:t>図</a:t>
            </a:r>
            <a:r>
              <a:rPr lang="en-US" altLang="ja-JP" sz="2400" spc="114" dirty="0">
                <a:latin typeface="メイリオ" panose="020B0604030504040204" pitchFamily="50" charset="-128"/>
                <a:ea typeface="メイリオ" panose="020B0604030504040204" pitchFamily="50" charset="-128"/>
                <a:cs typeface="MS UI Gothic"/>
              </a:rPr>
              <a:t>9-33</a:t>
            </a:r>
            <a:endParaRPr lang="ja-JP" altLang="en-US" sz="2400" dirty="0"/>
          </a:p>
        </p:txBody>
      </p:sp>
      <p:sp>
        <p:nvSpPr>
          <p:cNvPr id="24" name="object 3">
            <a:extLst>
              <a:ext uri="{FF2B5EF4-FFF2-40B4-BE49-F238E27FC236}">
                <a16:creationId xmlns:a16="http://schemas.microsoft.com/office/drawing/2014/main" id="{8CF88428-2BDC-4AE9-BBDB-0BB0B0CF39B4}"/>
              </a:ext>
            </a:extLst>
          </p:cNvPr>
          <p:cNvSpPr txBox="1"/>
          <p:nvPr/>
        </p:nvSpPr>
        <p:spPr>
          <a:xfrm>
            <a:off x="1808957" y="7392239"/>
            <a:ext cx="10632934" cy="854080"/>
          </a:xfrm>
          <a:prstGeom prst="rect">
            <a:avLst/>
          </a:prstGeom>
        </p:spPr>
        <p:txBody>
          <a:bodyPr vert="horz" wrap="square" lIns="0" tIns="12700" rIns="0" bIns="0" rtlCol="0">
            <a:spAutoFit/>
          </a:bodyPr>
          <a:lstStyle/>
          <a:p>
            <a:pPr marL="12700">
              <a:spcBef>
                <a:spcPts val="820"/>
              </a:spcBef>
            </a:pPr>
            <a:r>
              <a:rPr sz="2400" dirty="0">
                <a:latin typeface="メイリオ" panose="020B0604030504040204" pitchFamily="50" charset="-128"/>
                <a:ea typeface="メイリオ" panose="020B0604030504040204" pitchFamily="50" charset="-128"/>
                <a:cs typeface="MS UI Gothic"/>
              </a:rPr>
              <a:t>⑨</a:t>
            </a:r>
            <a:r>
              <a:rPr sz="2400" spc="-105" dirty="0">
                <a:latin typeface="メイリオ" panose="020B0604030504040204" pitchFamily="50" charset="-128"/>
                <a:ea typeface="メイリオ" panose="020B0604030504040204" pitchFamily="50" charset="-128"/>
                <a:cs typeface="MS UI Gothic"/>
              </a:rPr>
              <a:t> </a:t>
            </a:r>
            <a:r>
              <a:rPr sz="2400" spc="254" dirty="0" err="1">
                <a:latin typeface="メイリオ" panose="020B0604030504040204" pitchFamily="50" charset="-128"/>
                <a:ea typeface="メイリオ" panose="020B0604030504040204" pitchFamily="50" charset="-128"/>
                <a:cs typeface="MS UI Gothic"/>
              </a:rPr>
              <a:t>マウ</a:t>
            </a:r>
            <a:r>
              <a:rPr sz="2400" spc="260" dirty="0" err="1">
                <a:latin typeface="メイリオ" panose="020B0604030504040204" pitchFamily="50" charset="-128"/>
                <a:ea typeface="メイリオ" panose="020B0604030504040204" pitchFamily="50" charset="-128"/>
                <a:cs typeface="MS UI Gothic"/>
              </a:rPr>
              <a:t>ス</a:t>
            </a:r>
            <a:r>
              <a:rPr sz="2400" spc="245" dirty="0" err="1">
                <a:latin typeface="メイリオ" panose="020B0604030504040204" pitchFamily="50" charset="-128"/>
                <a:ea typeface="メイリオ" panose="020B0604030504040204" pitchFamily="50" charset="-128"/>
                <a:cs typeface="MS UI Gothic"/>
              </a:rPr>
              <a:t>ポ</a:t>
            </a:r>
            <a:r>
              <a:rPr sz="2400" spc="220" dirty="0" err="1">
                <a:latin typeface="メイリオ" panose="020B0604030504040204" pitchFamily="50" charset="-128"/>
                <a:ea typeface="メイリオ" panose="020B0604030504040204" pitchFamily="50" charset="-128"/>
                <a:cs typeface="MS UI Gothic"/>
              </a:rPr>
              <a:t>イ</a:t>
            </a:r>
            <a:r>
              <a:rPr sz="2400" spc="225" dirty="0" err="1">
                <a:latin typeface="メイリオ" panose="020B0604030504040204" pitchFamily="50" charset="-128"/>
                <a:ea typeface="メイリオ" panose="020B0604030504040204" pitchFamily="50" charset="-128"/>
                <a:cs typeface="MS UI Gothic"/>
              </a:rPr>
              <a:t>ン</a:t>
            </a:r>
            <a:r>
              <a:rPr sz="2400" spc="210" dirty="0" err="1">
                <a:latin typeface="メイリオ" panose="020B0604030504040204" pitchFamily="50" charset="-128"/>
                <a:ea typeface="メイリオ" panose="020B0604030504040204" pitchFamily="50" charset="-128"/>
                <a:cs typeface="MS UI Gothic"/>
              </a:rPr>
              <a:t>タ</a:t>
            </a:r>
            <a:r>
              <a:rPr sz="2400" spc="229" dirty="0" err="1">
                <a:latin typeface="メイリオ" panose="020B0604030504040204" pitchFamily="50" charset="-128"/>
                <a:ea typeface="メイリオ" panose="020B0604030504040204" pitchFamily="50" charset="-128"/>
                <a:cs typeface="MS UI Gothic"/>
              </a:rPr>
              <a:t>を</a:t>
            </a:r>
            <a:r>
              <a:rPr sz="2400" spc="305" dirty="0" err="1">
                <a:latin typeface="メイリオ" panose="020B0604030504040204" pitchFamily="50" charset="-128"/>
                <a:ea typeface="メイリオ" panose="020B0604030504040204" pitchFamily="50" charset="-128"/>
                <a:cs typeface="MS UI Gothic"/>
              </a:rPr>
              <a:t>追加</a:t>
            </a:r>
            <a:r>
              <a:rPr sz="2400" spc="220" dirty="0" err="1">
                <a:latin typeface="メイリオ" panose="020B0604030504040204" pitchFamily="50" charset="-128"/>
                <a:ea typeface="メイリオ" panose="020B0604030504040204" pitchFamily="50" charset="-128"/>
                <a:cs typeface="MS UI Gothic"/>
              </a:rPr>
              <a:t>し</a:t>
            </a:r>
            <a:r>
              <a:rPr sz="2400" spc="240" dirty="0" err="1">
                <a:latin typeface="メイリオ" panose="020B0604030504040204" pitchFamily="50" charset="-128"/>
                <a:ea typeface="メイリオ" panose="020B0604030504040204" pitchFamily="50" charset="-128"/>
                <a:cs typeface="MS UI Gothic"/>
              </a:rPr>
              <a:t>た</a:t>
            </a:r>
            <a:r>
              <a:rPr sz="2400" spc="215" dirty="0" err="1">
                <a:latin typeface="メイリオ" panose="020B0604030504040204" pitchFamily="50" charset="-128"/>
                <a:ea typeface="メイリオ" panose="020B0604030504040204" pitchFamily="50" charset="-128"/>
                <a:cs typeface="MS UI Gothic"/>
              </a:rPr>
              <a:t>ビ</a:t>
            </a:r>
            <a:r>
              <a:rPr sz="2400" spc="229" dirty="0" err="1">
                <a:latin typeface="メイリオ" panose="020B0604030504040204" pitchFamily="50" charset="-128"/>
                <a:ea typeface="メイリオ" panose="020B0604030504040204" pitchFamily="50" charset="-128"/>
                <a:cs typeface="MS UI Gothic"/>
              </a:rPr>
              <a:t>ア</a:t>
            </a:r>
            <a:r>
              <a:rPr sz="2400" spc="240" dirty="0" err="1">
                <a:latin typeface="メイリオ" panose="020B0604030504040204" pitchFamily="50" charset="-128"/>
                <a:ea typeface="メイリオ" panose="020B0604030504040204" pitchFamily="50" charset="-128"/>
                <a:cs typeface="MS UI Gothic"/>
              </a:rPr>
              <a:t>に</a:t>
            </a:r>
            <a:r>
              <a:rPr sz="2400" spc="305" dirty="0" err="1">
                <a:latin typeface="メイリオ" panose="020B0604030504040204" pitchFamily="50" charset="-128"/>
                <a:ea typeface="メイリオ" panose="020B0604030504040204" pitchFamily="50" charset="-128"/>
                <a:cs typeface="MS UI Gothic"/>
              </a:rPr>
              <a:t>合</a:t>
            </a:r>
            <a:r>
              <a:rPr sz="2400" spc="260" dirty="0" err="1">
                <a:latin typeface="メイリオ" panose="020B0604030504040204" pitchFamily="50" charset="-128"/>
                <a:ea typeface="メイリオ" panose="020B0604030504040204" pitchFamily="50" charset="-128"/>
                <a:cs typeface="MS UI Gothic"/>
              </a:rPr>
              <a:t>わせ</a:t>
            </a:r>
            <a:r>
              <a:rPr sz="2400" spc="250" dirty="0" err="1">
                <a:latin typeface="メイリオ" panose="020B0604030504040204" pitchFamily="50" charset="-128"/>
                <a:ea typeface="メイリオ" panose="020B0604030504040204" pitchFamily="50" charset="-128"/>
                <a:cs typeface="MS UI Gothic"/>
              </a:rPr>
              <a:t>シ</a:t>
            </a:r>
            <a:r>
              <a:rPr sz="2400" spc="150" dirty="0" err="1">
                <a:latin typeface="メイリオ" panose="020B0604030504040204" pitchFamily="50" charset="-128"/>
                <a:ea typeface="メイリオ" panose="020B0604030504040204" pitchFamily="50" charset="-128"/>
                <a:cs typeface="MS UI Gothic"/>
              </a:rPr>
              <a:t>ョ</a:t>
            </a:r>
            <a:r>
              <a:rPr sz="2400" spc="250" dirty="0" err="1">
                <a:latin typeface="メイリオ" panose="020B0604030504040204" pitchFamily="50" charset="-128"/>
                <a:ea typeface="メイリオ" panose="020B0604030504040204" pitchFamily="50" charset="-128"/>
                <a:cs typeface="MS UI Gothic"/>
              </a:rPr>
              <a:t>ー</a:t>
            </a:r>
            <a:r>
              <a:rPr sz="2400" spc="180" dirty="0" err="1">
                <a:latin typeface="メイリオ" panose="020B0604030504040204" pitchFamily="50" charset="-128"/>
                <a:ea typeface="メイリオ" panose="020B0604030504040204" pitchFamily="50" charset="-128"/>
                <a:cs typeface="MS UI Gothic"/>
              </a:rPr>
              <a:t>ト</a:t>
            </a:r>
            <a:r>
              <a:rPr sz="2400" spc="185" dirty="0" err="1">
                <a:latin typeface="メイリオ" panose="020B0604030504040204" pitchFamily="50" charset="-128"/>
                <a:ea typeface="メイリオ" panose="020B0604030504040204" pitchFamily="50" charset="-128"/>
                <a:cs typeface="MS UI Gothic"/>
              </a:rPr>
              <a:t>カ</a:t>
            </a:r>
            <a:r>
              <a:rPr sz="2400" spc="150" dirty="0" err="1">
                <a:latin typeface="メイリオ" panose="020B0604030504040204" pitchFamily="50" charset="-128"/>
                <a:ea typeface="メイリオ" panose="020B0604030504040204" pitchFamily="50" charset="-128"/>
                <a:cs typeface="MS UI Gothic"/>
              </a:rPr>
              <a:t>ッ</a:t>
            </a:r>
            <a:r>
              <a:rPr sz="2400" spc="185" dirty="0" err="1">
                <a:latin typeface="メイリオ" panose="020B0604030504040204" pitchFamily="50" charset="-128"/>
                <a:ea typeface="メイリオ" panose="020B0604030504040204" pitchFamily="50" charset="-128"/>
                <a:cs typeface="MS UI Gothic"/>
              </a:rPr>
              <a:t>ト</a:t>
            </a:r>
            <a:endParaRPr lang="en-US" altLang="ja-JP" sz="2400" spc="185" dirty="0">
              <a:latin typeface="メイリオ" panose="020B0604030504040204" pitchFamily="50" charset="-128"/>
              <a:ea typeface="メイリオ" panose="020B0604030504040204" pitchFamily="50" charset="-128"/>
              <a:cs typeface="MS UI Gothic"/>
            </a:endParaRPr>
          </a:p>
          <a:p>
            <a:pPr marL="12700">
              <a:spcBef>
                <a:spcPts val="820"/>
              </a:spcBef>
            </a:pPr>
            <a:r>
              <a:rPr lang="en-US" altLang="ja-JP" sz="2400" spc="185" dirty="0">
                <a:latin typeface="メイリオ" panose="020B0604030504040204" pitchFamily="50" charset="-128"/>
                <a:ea typeface="メイリオ" panose="020B0604030504040204" pitchFamily="50" charset="-128"/>
                <a:cs typeface="MS UI Gothic"/>
              </a:rPr>
              <a:t>   </a:t>
            </a:r>
            <a:r>
              <a:rPr sz="2400" spc="155" dirty="0" err="1">
                <a:latin typeface="メイリオ" panose="020B0604030504040204" pitchFamily="50" charset="-128"/>
                <a:ea typeface="メイリオ" panose="020B0604030504040204" pitchFamily="50" charset="-128"/>
                <a:cs typeface="MS UI Gothic"/>
              </a:rPr>
              <a:t>CTRL+D</a:t>
            </a:r>
            <a:r>
              <a:rPr sz="2400" spc="215" dirty="0" err="1">
                <a:latin typeface="メイリオ" panose="020B0604030504040204" pitchFamily="50" charset="-128"/>
                <a:ea typeface="メイリオ" panose="020B0604030504040204" pitchFamily="50" charset="-128"/>
                <a:cs typeface="MS UI Gothic"/>
              </a:rPr>
              <a:t>で</a:t>
            </a:r>
            <a:r>
              <a:rPr sz="2400" spc="265" dirty="0" err="1">
                <a:latin typeface="メイリオ" panose="020B0604030504040204" pitchFamily="50" charset="-128"/>
                <a:ea typeface="メイリオ" panose="020B0604030504040204" pitchFamily="50" charset="-128"/>
                <a:cs typeface="MS UI Gothic"/>
              </a:rPr>
              <a:t>複製</a:t>
            </a:r>
            <a:r>
              <a:rPr sz="2400" spc="95" dirty="0" err="1">
                <a:latin typeface="メイリオ" panose="020B0604030504040204" pitchFamily="50" charset="-128"/>
                <a:ea typeface="メイリオ" panose="020B0604030504040204" pitchFamily="50" charset="-128"/>
                <a:cs typeface="MS UI Gothic"/>
              </a:rPr>
              <a:t>し</a:t>
            </a:r>
            <a:r>
              <a:rPr sz="2400" spc="110" dirty="0" err="1">
                <a:latin typeface="メイリオ" panose="020B0604030504040204" pitchFamily="50" charset="-128"/>
                <a:ea typeface="メイリオ" panose="020B0604030504040204" pitchFamily="50" charset="-128"/>
                <a:cs typeface="MS UI Gothic"/>
              </a:rPr>
              <a:t>て</a:t>
            </a:r>
            <a:r>
              <a:rPr sz="2400" spc="140" dirty="0" err="1">
                <a:latin typeface="メイリオ" panose="020B0604030504040204" pitchFamily="50" charset="-128"/>
                <a:ea typeface="メイリオ" panose="020B0604030504040204" pitchFamily="50" charset="-128"/>
                <a:cs typeface="MS UI Gothic"/>
              </a:rPr>
              <a:t>複数配置</a:t>
            </a:r>
            <a:r>
              <a:rPr sz="2400" spc="100" dirty="0" err="1">
                <a:latin typeface="メイリオ" panose="020B0604030504040204" pitchFamily="50" charset="-128"/>
                <a:ea typeface="メイリオ" panose="020B0604030504040204" pitchFamily="50" charset="-128"/>
                <a:cs typeface="MS UI Gothic"/>
              </a:rPr>
              <a:t>し</a:t>
            </a:r>
            <a:r>
              <a:rPr sz="2400" spc="105" dirty="0" err="1">
                <a:latin typeface="メイリオ" panose="020B0604030504040204" pitchFamily="50" charset="-128"/>
                <a:ea typeface="メイリオ" panose="020B0604030504040204" pitchFamily="50" charset="-128"/>
                <a:cs typeface="MS UI Gothic"/>
              </a:rPr>
              <a:t>ま</a:t>
            </a:r>
            <a:r>
              <a:rPr sz="2400" spc="120" dirty="0" err="1">
                <a:latin typeface="メイリオ" panose="020B0604030504040204" pitchFamily="50" charset="-128"/>
                <a:ea typeface="メイリオ" panose="020B0604030504040204" pitchFamily="50" charset="-128"/>
                <a:cs typeface="MS UI Gothic"/>
              </a:rPr>
              <a:t>す</a:t>
            </a:r>
            <a:endParaRPr sz="2400" dirty="0">
              <a:latin typeface="メイリオ" panose="020B0604030504040204" pitchFamily="50" charset="-128"/>
              <a:ea typeface="メイリオ" panose="020B0604030504040204" pitchFamily="50" charset="-128"/>
              <a:cs typeface="MS UI Gothic"/>
            </a:endParaRPr>
          </a:p>
        </p:txBody>
      </p:sp>
      <p:sp>
        <p:nvSpPr>
          <p:cNvPr id="25" name="スライド番号プレースホルダー 4">
            <a:extLst>
              <a:ext uri="{FF2B5EF4-FFF2-40B4-BE49-F238E27FC236}">
                <a16:creationId xmlns:a16="http://schemas.microsoft.com/office/drawing/2014/main" id="{4E3D1E1B-468F-4038-9B7A-AC36159740D4}"/>
              </a:ext>
            </a:extLst>
          </p:cNvPr>
          <p:cNvSpPr txBox="1">
            <a:spLocks/>
          </p:cNvSpPr>
          <p:nvPr/>
        </p:nvSpPr>
        <p:spPr>
          <a:xfrm>
            <a:off x="17810956" y="96733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69</a:t>
            </a:fld>
            <a:endParaRPr lang="en-US" altLang="ja-JP" sz="2400" spc="17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p:txBody>
          <a:bodyPr/>
          <a:lstStyle/>
          <a:p>
            <a:r>
              <a:rPr lang="en-US" altLang="ja-JP"/>
              <a:t>1</a:t>
            </a:r>
            <a:endParaRPr lang="en-US" altLang="ja-JP" dirty="0"/>
          </a:p>
        </p:txBody>
      </p:sp>
      <p:sp>
        <p:nvSpPr>
          <p:cNvPr id="5" name="object 5"/>
          <p:cNvSpPr txBox="1"/>
          <p:nvPr/>
        </p:nvSpPr>
        <p:spPr>
          <a:xfrm>
            <a:off x="1961356" y="1516587"/>
            <a:ext cx="14173200" cy="4165371"/>
          </a:xfrm>
          <a:prstGeom prst="rect">
            <a:avLst/>
          </a:prstGeom>
        </p:spPr>
        <p:txBody>
          <a:bodyPr vert="horz" wrap="square" lIns="0" tIns="12700" rIns="0" bIns="0" rtlCol="0">
            <a:spAutoFit/>
          </a:bodyPr>
          <a:lstStyle/>
          <a:p>
            <a:pPr marL="546100" lvl="1" indent="-533400">
              <a:spcBef>
                <a:spcPts val="1019"/>
              </a:spcBef>
              <a:buFont typeface="Microsoft JhengHei"/>
              <a:buAutoNum type="arabicPeriod"/>
              <a:tabLst>
                <a:tab pos="545465" algn="l"/>
                <a:tab pos="546100" algn="l"/>
              </a:tabLst>
            </a:pPr>
            <a:r>
              <a:rPr lang="en-US" sz="2800" spc="80" dirty="0" err="1">
                <a:latin typeface="Microsoft JhengHei"/>
                <a:cs typeface="Microsoft JhengHei"/>
              </a:rPr>
              <a:t>KiCad</a:t>
            </a:r>
            <a:r>
              <a:rPr lang="ja-JP" altLang="en-US" sz="2800" spc="150" dirty="0">
                <a:latin typeface="Microsoft JhengHei"/>
                <a:cs typeface="Microsoft JhengHei"/>
              </a:rPr>
              <a:t>のイ</a:t>
            </a:r>
            <a:r>
              <a:rPr lang="ja-JP" altLang="en-US" sz="2800" spc="114" dirty="0">
                <a:latin typeface="Microsoft JhengHei"/>
                <a:cs typeface="Microsoft JhengHei"/>
              </a:rPr>
              <a:t>ン</a:t>
            </a:r>
            <a:r>
              <a:rPr lang="ja-JP" altLang="en-US" sz="2800" dirty="0">
                <a:latin typeface="Microsoft JhengHei"/>
                <a:cs typeface="Microsoft JhengHei"/>
              </a:rPr>
              <a:t>ストール</a:t>
            </a:r>
          </a:p>
          <a:p>
            <a:pPr marL="12700" marR="5080">
              <a:lnSpc>
                <a:spcPct val="152200"/>
              </a:lnSpc>
              <a:spcBef>
                <a:spcPts val="200"/>
              </a:spcBef>
            </a:pPr>
            <a:r>
              <a:rPr sz="2800" spc="60" dirty="0" err="1">
                <a:latin typeface="MS UI Gothic"/>
                <a:cs typeface="MS UI Gothic"/>
              </a:rPr>
              <a:t>KiCad</a:t>
            </a:r>
            <a:r>
              <a:rPr sz="2800" spc="130" dirty="0" err="1">
                <a:latin typeface="MS UI Gothic"/>
                <a:cs typeface="MS UI Gothic"/>
              </a:rPr>
              <a:t>公式</a:t>
            </a:r>
            <a:r>
              <a:rPr sz="2800" spc="55" dirty="0" err="1">
                <a:latin typeface="MS UI Gothic"/>
                <a:cs typeface="MS UI Gothic"/>
              </a:rPr>
              <a:t>サ</a:t>
            </a:r>
            <a:r>
              <a:rPr sz="2800" spc="330" dirty="0" err="1">
                <a:latin typeface="MS UI Gothic"/>
                <a:cs typeface="MS UI Gothic"/>
              </a:rPr>
              <a:t>イ</a:t>
            </a:r>
            <a:r>
              <a:rPr sz="2800" spc="320" dirty="0" err="1">
                <a:latin typeface="MS UI Gothic"/>
                <a:cs typeface="MS UI Gothic"/>
              </a:rPr>
              <a:t>ト</a:t>
            </a:r>
            <a:r>
              <a:rPr sz="2800" spc="150" dirty="0">
                <a:latin typeface="MS UI Gothic"/>
                <a:cs typeface="MS UI Gothic"/>
              </a:rPr>
              <a:t> </a:t>
            </a:r>
            <a:r>
              <a:rPr sz="2800" u="sng" spc="30" dirty="0">
                <a:solidFill>
                  <a:srgbClr val="0000FF"/>
                </a:solidFill>
                <a:uFill>
                  <a:solidFill>
                    <a:srgbClr val="0000FF"/>
                  </a:solidFill>
                </a:uFill>
                <a:latin typeface="游ゴシック"/>
                <a:cs typeface="游ゴシック"/>
                <a:hlinkClick r:id="rId2"/>
              </a:rPr>
              <a:t>http://kicad-pcb.org/</a:t>
            </a:r>
            <a:r>
              <a:rPr sz="2800" spc="180" dirty="0">
                <a:solidFill>
                  <a:srgbClr val="0000FF"/>
                </a:solidFill>
                <a:latin typeface="游ゴシック"/>
                <a:cs typeface="游ゴシック"/>
                <a:hlinkClick r:id="rId2"/>
              </a:rPr>
              <a:t> </a:t>
            </a:r>
            <a:r>
              <a:rPr sz="2800" spc="180" dirty="0">
                <a:latin typeface="MS UI Gothic"/>
                <a:cs typeface="MS UI Gothic"/>
              </a:rPr>
              <a:t>を</a:t>
            </a:r>
            <a:r>
              <a:rPr sz="2800" spc="245" dirty="0">
                <a:latin typeface="MS UI Gothic"/>
                <a:cs typeface="MS UI Gothic"/>
              </a:rPr>
              <a:t>開</a:t>
            </a:r>
            <a:r>
              <a:rPr sz="2800" spc="180" dirty="0">
                <a:latin typeface="MS UI Gothic"/>
                <a:cs typeface="MS UI Gothic"/>
              </a:rPr>
              <a:t>き</a:t>
            </a:r>
            <a:r>
              <a:rPr sz="2800" spc="145" dirty="0">
                <a:latin typeface="MS UI Gothic"/>
                <a:cs typeface="MS UI Gothic"/>
              </a:rPr>
              <a:t>DOWNLOAD</a:t>
            </a:r>
            <a:r>
              <a:rPr sz="2800" spc="140" dirty="0">
                <a:latin typeface="MS UI Gothic"/>
                <a:cs typeface="MS UI Gothic"/>
              </a:rPr>
              <a:t>ペ</a:t>
            </a:r>
            <a:r>
              <a:rPr sz="2800" spc="180" dirty="0">
                <a:latin typeface="MS UI Gothic"/>
                <a:cs typeface="MS UI Gothic"/>
              </a:rPr>
              <a:t>ージか</a:t>
            </a:r>
            <a:r>
              <a:rPr sz="2800" spc="150" dirty="0">
                <a:latin typeface="MS UI Gothic"/>
                <a:cs typeface="MS UI Gothic"/>
              </a:rPr>
              <a:t>ら</a:t>
            </a:r>
            <a:r>
              <a:rPr sz="2800" spc="220" dirty="0">
                <a:latin typeface="MS UI Gothic"/>
                <a:cs typeface="MS UI Gothic"/>
              </a:rPr>
              <a:t>目的</a:t>
            </a:r>
            <a:r>
              <a:rPr sz="2800" spc="180" dirty="0">
                <a:latin typeface="MS UI Gothic"/>
                <a:cs typeface="MS UI Gothic"/>
              </a:rPr>
              <a:t>の</a:t>
            </a:r>
            <a:r>
              <a:rPr sz="2800" spc="145" dirty="0">
                <a:latin typeface="MS UI Gothic"/>
                <a:cs typeface="MS UI Gothic"/>
              </a:rPr>
              <a:t>OS</a:t>
            </a:r>
            <a:r>
              <a:rPr sz="2800" spc="180" dirty="0">
                <a:latin typeface="MS UI Gothic"/>
                <a:cs typeface="MS UI Gothic"/>
              </a:rPr>
              <a:t>の</a:t>
            </a:r>
            <a:r>
              <a:rPr sz="2800" spc="105" dirty="0">
                <a:latin typeface="MS UI Gothic"/>
                <a:cs typeface="MS UI Gothic"/>
              </a:rPr>
              <a:t>KiCad</a:t>
            </a:r>
            <a:r>
              <a:rPr sz="2800" spc="165" dirty="0">
                <a:latin typeface="MS UI Gothic"/>
                <a:cs typeface="MS UI Gothic"/>
              </a:rPr>
              <a:t>を</a:t>
            </a:r>
            <a:r>
              <a:rPr sz="2800" spc="160" dirty="0">
                <a:latin typeface="MS UI Gothic"/>
                <a:cs typeface="MS UI Gothic"/>
              </a:rPr>
              <a:t>ダ </a:t>
            </a:r>
            <a:r>
              <a:rPr sz="2800" spc="285" dirty="0">
                <a:latin typeface="MS UI Gothic"/>
                <a:cs typeface="MS UI Gothic"/>
              </a:rPr>
              <a:t>ウン</a:t>
            </a:r>
            <a:r>
              <a:rPr sz="2800" spc="275" dirty="0">
                <a:latin typeface="MS UI Gothic"/>
                <a:cs typeface="MS UI Gothic"/>
              </a:rPr>
              <a:t>ロ</a:t>
            </a:r>
            <a:r>
              <a:rPr sz="2800" spc="315" dirty="0">
                <a:latin typeface="MS UI Gothic"/>
                <a:cs typeface="MS UI Gothic"/>
              </a:rPr>
              <a:t>ー</a:t>
            </a:r>
            <a:r>
              <a:rPr sz="2800" spc="275" dirty="0">
                <a:latin typeface="MS UI Gothic"/>
                <a:cs typeface="MS UI Gothic"/>
              </a:rPr>
              <a:t>ドしイ</a:t>
            </a:r>
            <a:r>
              <a:rPr sz="2800" spc="285" dirty="0">
                <a:latin typeface="MS UI Gothic"/>
                <a:cs typeface="MS UI Gothic"/>
              </a:rPr>
              <a:t>ン</a:t>
            </a:r>
            <a:r>
              <a:rPr sz="2800" spc="295" dirty="0">
                <a:latin typeface="MS UI Gothic"/>
                <a:cs typeface="MS UI Gothic"/>
              </a:rPr>
              <a:t>ス</a:t>
            </a:r>
            <a:r>
              <a:rPr sz="2800" spc="270" dirty="0">
                <a:latin typeface="MS UI Gothic"/>
                <a:cs typeface="MS UI Gothic"/>
              </a:rPr>
              <a:t>ト</a:t>
            </a:r>
            <a:r>
              <a:rPr sz="2800" spc="280" dirty="0">
                <a:latin typeface="MS UI Gothic"/>
                <a:cs typeface="MS UI Gothic"/>
              </a:rPr>
              <a:t>ー</a:t>
            </a:r>
            <a:r>
              <a:rPr sz="2800" spc="285" dirty="0">
                <a:latin typeface="MS UI Gothic"/>
                <a:cs typeface="MS UI Gothic"/>
              </a:rPr>
              <a:t>ル</a:t>
            </a:r>
            <a:r>
              <a:rPr sz="2800" spc="254" dirty="0">
                <a:latin typeface="MS UI Gothic"/>
                <a:cs typeface="MS UI Gothic"/>
              </a:rPr>
              <a:t>し</a:t>
            </a:r>
            <a:r>
              <a:rPr sz="2800" spc="265" dirty="0">
                <a:latin typeface="MS UI Gothic"/>
                <a:cs typeface="MS UI Gothic"/>
              </a:rPr>
              <a:t>ま</a:t>
            </a:r>
            <a:r>
              <a:rPr sz="2800" spc="70" dirty="0">
                <a:latin typeface="MS UI Gothic"/>
                <a:cs typeface="MS UI Gothic"/>
              </a:rPr>
              <a:t>す</a:t>
            </a:r>
            <a:r>
              <a:rPr sz="2800" spc="210" dirty="0">
                <a:latin typeface="MS UI Gothic"/>
                <a:cs typeface="MS UI Gothic"/>
              </a:rPr>
              <a:t>。</a:t>
            </a:r>
            <a:r>
              <a:rPr sz="2800" spc="140" dirty="0">
                <a:latin typeface="MS UI Gothic"/>
                <a:cs typeface="MS UI Gothic"/>
              </a:rPr>
              <a:t>（2019.04.26</a:t>
            </a:r>
            <a:r>
              <a:rPr sz="2800" spc="315" dirty="0">
                <a:latin typeface="MS UI Gothic"/>
                <a:cs typeface="MS UI Gothic"/>
              </a:rPr>
              <a:t>現在</a:t>
            </a:r>
            <a:r>
              <a:rPr sz="2800" spc="254" dirty="0">
                <a:latin typeface="MS UI Gothic"/>
                <a:cs typeface="MS UI Gothic"/>
              </a:rPr>
              <a:t>の</a:t>
            </a:r>
            <a:r>
              <a:rPr sz="2800" spc="130" dirty="0">
                <a:latin typeface="MS UI Gothic"/>
                <a:cs typeface="MS UI Gothic"/>
              </a:rPr>
              <a:t>stable</a:t>
            </a:r>
            <a:r>
              <a:rPr sz="2800" spc="315" dirty="0">
                <a:latin typeface="MS UI Gothic"/>
                <a:cs typeface="MS UI Gothic"/>
              </a:rPr>
              <a:t>版</a:t>
            </a:r>
            <a:r>
              <a:rPr sz="2800" spc="270" dirty="0">
                <a:latin typeface="MS UI Gothic"/>
                <a:cs typeface="MS UI Gothic"/>
              </a:rPr>
              <a:t>は</a:t>
            </a:r>
            <a:r>
              <a:rPr sz="2800" spc="125" dirty="0">
                <a:latin typeface="MS UI Gothic"/>
                <a:cs typeface="MS UI Gothic"/>
              </a:rPr>
              <a:t>5.1.2）</a:t>
            </a:r>
            <a:endParaRPr lang="en-US" altLang="ja-JP" sz="2800" spc="125" dirty="0">
              <a:latin typeface="MS UI Gothic"/>
              <a:cs typeface="MS UI Gothic"/>
            </a:endParaRPr>
          </a:p>
          <a:p>
            <a:pPr marL="12700" marR="5080">
              <a:lnSpc>
                <a:spcPct val="152200"/>
              </a:lnSpc>
              <a:spcBef>
                <a:spcPts val="200"/>
              </a:spcBef>
            </a:pPr>
            <a:endParaRPr sz="2800" dirty="0">
              <a:latin typeface="MS UI Gothic"/>
              <a:cs typeface="MS UI Gothic"/>
            </a:endParaRPr>
          </a:p>
          <a:p>
            <a:pPr fontAlgn="t"/>
            <a:r>
              <a:rPr sz="2400" dirty="0">
                <a:latin typeface="MS UI Gothic"/>
                <a:cs typeface="MS UI Gothic"/>
              </a:rPr>
              <a:t>※</a:t>
            </a:r>
            <a:r>
              <a:rPr lang="ja-JP" altLang="ja-JP" sz="2400" dirty="0">
                <a:latin typeface="+mj-ea"/>
                <a:ea typeface="+mj-ea"/>
              </a:rPr>
              <a:t>旧版KiCad4.0.</a:t>
            </a:r>
            <a:r>
              <a:rPr lang="ja-JP" altLang="ja-JP" sz="2400" dirty="0" err="1">
                <a:latin typeface="+mj-ea"/>
                <a:ea typeface="+mj-ea"/>
              </a:rPr>
              <a:t>x</a:t>
            </a:r>
            <a:r>
              <a:rPr lang="ja-JP" altLang="ja-JP" sz="2400" dirty="0">
                <a:latin typeface="+mj-ea"/>
                <a:ea typeface="+mj-ea"/>
              </a:rPr>
              <a:t>をアンインストール</a:t>
            </a:r>
            <a:r>
              <a:rPr lang="ja-JP" altLang="ja-JP" sz="2400" dirty="0"/>
              <a:t>して5.xをインストールする場合4.0.xの動作環境を引継いで動作に不具合を生じることがあります</a:t>
            </a:r>
            <a:r>
              <a:rPr lang="ja-JP" altLang="ja-JP" sz="2400" dirty="0">
                <a:latin typeface="+mj-ea"/>
                <a:ea typeface="+mj-ea"/>
              </a:rPr>
              <a:t>設定。5.xインストール前</a:t>
            </a:r>
            <a:r>
              <a:rPr lang="ja-JP" altLang="ja-JP" sz="2400" dirty="0"/>
              <a:t>に「</a:t>
            </a:r>
            <a:r>
              <a:rPr lang="ja-JP" altLang="ja-JP" sz="2400" u="sng" dirty="0"/>
              <a:t>Tips12.KiCadの動作環境をデフォルトに戻す</a:t>
            </a:r>
            <a:r>
              <a:rPr lang="ja-JP" altLang="ja-JP" sz="2400" dirty="0"/>
              <a:t>」によりKiCad動作環境フォルダを削除しておくことを推奨します</a:t>
            </a:r>
          </a:p>
          <a:p>
            <a:pPr marL="12700">
              <a:spcBef>
                <a:spcPts val="1320"/>
              </a:spcBef>
            </a:pPr>
            <a:endParaRPr sz="2800" dirty="0">
              <a:latin typeface="MS UI Gothic"/>
              <a:cs typeface="MS UI Gothic"/>
            </a:endParaRPr>
          </a:p>
        </p:txBody>
      </p:sp>
      <p:sp>
        <p:nvSpPr>
          <p:cNvPr id="7" name="object 7"/>
          <p:cNvSpPr txBox="1"/>
          <p:nvPr/>
        </p:nvSpPr>
        <p:spPr>
          <a:xfrm>
            <a:off x="1961356" y="5194300"/>
            <a:ext cx="14401800" cy="1985415"/>
          </a:xfrm>
          <a:prstGeom prst="rect">
            <a:avLst/>
          </a:prstGeom>
        </p:spPr>
        <p:txBody>
          <a:bodyPr vert="horz" wrap="square" lIns="0" tIns="12700" rIns="0" bIns="0" rtlCol="0">
            <a:spAutoFit/>
          </a:bodyPr>
          <a:lstStyle/>
          <a:p>
            <a:pPr marL="12700">
              <a:tabLst>
                <a:tab pos="594360" algn="l"/>
              </a:tabLst>
            </a:pPr>
            <a:r>
              <a:rPr sz="2400" spc="150" dirty="0">
                <a:latin typeface="Microsoft JhengHei"/>
                <a:cs typeface="Microsoft JhengHei"/>
              </a:rPr>
              <a:t>2.2.	</a:t>
            </a:r>
            <a:r>
              <a:rPr sz="2400" spc="105" dirty="0">
                <a:latin typeface="Microsoft JhengHei"/>
                <a:cs typeface="Microsoft JhengHei"/>
              </a:rPr>
              <a:t>自動配線ツール</a:t>
            </a:r>
            <a:r>
              <a:rPr sz="2400" spc="50" dirty="0">
                <a:latin typeface="Microsoft JhengHei"/>
                <a:cs typeface="Microsoft JhengHei"/>
              </a:rPr>
              <a:t>Freerouter</a:t>
            </a:r>
            <a:r>
              <a:rPr sz="2400" spc="105" dirty="0">
                <a:latin typeface="Microsoft JhengHei"/>
                <a:cs typeface="Microsoft JhengHei"/>
              </a:rPr>
              <a:t>のイ</a:t>
            </a:r>
            <a:r>
              <a:rPr sz="2400" spc="70" dirty="0">
                <a:latin typeface="Microsoft JhengHei"/>
                <a:cs typeface="Microsoft JhengHei"/>
              </a:rPr>
              <a:t>ン</a:t>
            </a:r>
            <a:r>
              <a:rPr sz="2400" dirty="0">
                <a:latin typeface="Microsoft JhengHei"/>
                <a:cs typeface="Microsoft JhengHei"/>
              </a:rPr>
              <a:t>ストール</a:t>
            </a:r>
          </a:p>
          <a:p>
            <a:pPr marL="12700" marR="5080">
              <a:lnSpc>
                <a:spcPct val="144900"/>
              </a:lnSpc>
              <a:spcBef>
                <a:spcPts val="400"/>
              </a:spcBef>
            </a:pPr>
            <a:r>
              <a:rPr sz="2400" u="sng" spc="45" dirty="0">
                <a:solidFill>
                  <a:srgbClr val="0000FF"/>
                </a:solidFill>
                <a:uFill>
                  <a:solidFill>
                    <a:srgbClr val="0000FF"/>
                  </a:solidFill>
                </a:uFill>
                <a:latin typeface="游ゴシック"/>
                <a:cs typeface="游ゴシック"/>
              </a:rPr>
              <a:t>https://github.com/freerouting/freerouting/ﬁles/1282814/freeroute.jar.zip</a:t>
            </a:r>
            <a:r>
              <a:rPr sz="2400" spc="295" dirty="0">
                <a:latin typeface="MS UI Gothic"/>
                <a:cs typeface="MS UI Gothic"/>
              </a:rPr>
              <a:t>を</a:t>
            </a:r>
            <a:r>
              <a:rPr sz="2400" spc="285" dirty="0">
                <a:latin typeface="MS UI Gothic"/>
                <a:cs typeface="MS UI Gothic"/>
              </a:rPr>
              <a:t>ダ</a:t>
            </a:r>
            <a:r>
              <a:rPr sz="2400" spc="290" dirty="0">
                <a:latin typeface="MS UI Gothic"/>
                <a:cs typeface="MS UI Gothic"/>
              </a:rPr>
              <a:t>ウ</a:t>
            </a:r>
            <a:r>
              <a:rPr sz="2400" spc="295" dirty="0">
                <a:latin typeface="MS UI Gothic"/>
                <a:cs typeface="MS UI Gothic"/>
              </a:rPr>
              <a:t>ン</a:t>
            </a:r>
            <a:r>
              <a:rPr sz="2400" spc="285" dirty="0">
                <a:latin typeface="MS UI Gothic"/>
                <a:cs typeface="MS UI Gothic"/>
              </a:rPr>
              <a:t>ロ</a:t>
            </a:r>
            <a:r>
              <a:rPr sz="2400" spc="320" dirty="0">
                <a:latin typeface="MS UI Gothic"/>
                <a:cs typeface="MS UI Gothic"/>
              </a:rPr>
              <a:t>ー </a:t>
            </a:r>
            <a:r>
              <a:rPr sz="2400" spc="300" dirty="0">
                <a:latin typeface="MS UI Gothic"/>
                <a:cs typeface="MS UI Gothic"/>
              </a:rPr>
              <a:t>ドし</a:t>
            </a:r>
            <a:r>
              <a:rPr sz="2400" spc="315" dirty="0">
                <a:latin typeface="MS UI Gothic"/>
                <a:cs typeface="MS UI Gothic"/>
              </a:rPr>
              <a:t>ま</a:t>
            </a:r>
            <a:r>
              <a:rPr sz="2400" spc="70" dirty="0">
                <a:latin typeface="MS UI Gothic"/>
                <a:cs typeface="MS UI Gothic"/>
              </a:rPr>
              <a:t>す</a:t>
            </a:r>
            <a:r>
              <a:rPr sz="2400" spc="310" dirty="0">
                <a:latin typeface="MS UI Gothic"/>
                <a:cs typeface="MS UI Gothic"/>
              </a:rPr>
              <a:t>。</a:t>
            </a:r>
            <a:r>
              <a:rPr sz="2400" spc="180" dirty="0">
                <a:latin typeface="MS UI Gothic"/>
                <a:cs typeface="MS UI Gothic"/>
              </a:rPr>
              <a:t>zip</a:t>
            </a:r>
            <a:r>
              <a:rPr sz="2400" spc="315" dirty="0">
                <a:latin typeface="MS UI Gothic"/>
                <a:cs typeface="MS UI Gothic"/>
              </a:rPr>
              <a:t>フ</a:t>
            </a:r>
            <a:r>
              <a:rPr sz="2400" spc="275" dirty="0">
                <a:latin typeface="MS UI Gothic"/>
                <a:cs typeface="MS UI Gothic"/>
              </a:rPr>
              <a:t>ァ</a:t>
            </a:r>
            <a:r>
              <a:rPr sz="2400" spc="280" dirty="0">
                <a:latin typeface="MS UI Gothic"/>
                <a:cs typeface="MS UI Gothic"/>
              </a:rPr>
              <a:t>イ</a:t>
            </a:r>
            <a:r>
              <a:rPr sz="2400" spc="180" dirty="0">
                <a:latin typeface="MS UI Gothic"/>
                <a:cs typeface="MS UI Gothic"/>
              </a:rPr>
              <a:t>ル</a:t>
            </a:r>
            <a:r>
              <a:rPr sz="2400" spc="165" dirty="0">
                <a:latin typeface="MS UI Gothic"/>
                <a:cs typeface="MS UI Gothic"/>
              </a:rPr>
              <a:t>を</a:t>
            </a:r>
            <a:r>
              <a:rPr sz="2400" spc="220" dirty="0">
                <a:latin typeface="MS UI Gothic"/>
                <a:cs typeface="MS UI Gothic"/>
              </a:rPr>
              <a:t>解凍</a:t>
            </a:r>
            <a:r>
              <a:rPr sz="2400" spc="185" dirty="0">
                <a:latin typeface="MS UI Gothic"/>
                <a:cs typeface="MS UI Gothic"/>
              </a:rPr>
              <a:t>す</a:t>
            </a:r>
            <a:r>
              <a:rPr sz="2400" spc="165" dirty="0">
                <a:latin typeface="MS UI Gothic"/>
                <a:cs typeface="MS UI Gothic"/>
              </a:rPr>
              <a:t>る</a:t>
            </a:r>
            <a:r>
              <a:rPr sz="2400" spc="135" dirty="0">
                <a:latin typeface="MS UI Gothic"/>
                <a:cs typeface="MS UI Gothic"/>
              </a:rPr>
              <a:t>と</a:t>
            </a:r>
            <a:r>
              <a:rPr sz="2400" spc="85" dirty="0">
                <a:latin typeface="MS UI Gothic"/>
                <a:cs typeface="MS UI Gothic"/>
              </a:rPr>
              <a:t>freeroute.jar</a:t>
            </a:r>
            <a:r>
              <a:rPr sz="2400" spc="180" dirty="0">
                <a:latin typeface="MS UI Gothic"/>
                <a:cs typeface="MS UI Gothic"/>
              </a:rPr>
              <a:t>が</a:t>
            </a:r>
            <a:r>
              <a:rPr sz="2400" spc="220" dirty="0">
                <a:latin typeface="MS UI Gothic"/>
                <a:cs typeface="MS UI Gothic"/>
              </a:rPr>
              <a:t>生成</a:t>
            </a:r>
            <a:r>
              <a:rPr sz="2400" spc="150" dirty="0">
                <a:latin typeface="MS UI Gothic"/>
                <a:cs typeface="MS UI Gothic"/>
              </a:rPr>
              <a:t>さ</a:t>
            </a:r>
            <a:r>
              <a:rPr sz="2400" spc="195" dirty="0">
                <a:latin typeface="MS UI Gothic"/>
                <a:cs typeface="MS UI Gothic"/>
              </a:rPr>
              <a:t>れ</a:t>
            </a:r>
            <a:r>
              <a:rPr sz="2400" spc="165" dirty="0">
                <a:latin typeface="MS UI Gothic"/>
                <a:cs typeface="MS UI Gothic"/>
              </a:rPr>
              <a:t>ま</a:t>
            </a:r>
            <a:r>
              <a:rPr sz="2400" spc="70" dirty="0">
                <a:latin typeface="MS UI Gothic"/>
                <a:cs typeface="MS UI Gothic"/>
              </a:rPr>
              <a:t>す</a:t>
            </a:r>
            <a:r>
              <a:rPr sz="2400" spc="385" dirty="0">
                <a:latin typeface="MS UI Gothic"/>
                <a:cs typeface="MS UI Gothic"/>
              </a:rPr>
              <a:t>。</a:t>
            </a:r>
            <a:r>
              <a:rPr sz="2400" spc="105" dirty="0">
                <a:latin typeface="MS UI Gothic"/>
                <a:cs typeface="MS UI Gothic"/>
              </a:rPr>
              <a:t>freeroute.jarを任意の場所に保存しま</a:t>
            </a:r>
            <a:r>
              <a:rPr sz="2400" spc="70" dirty="0">
                <a:latin typeface="MS UI Gothic"/>
                <a:cs typeface="MS UI Gothic"/>
              </a:rPr>
              <a:t>す</a:t>
            </a:r>
            <a:r>
              <a:rPr sz="2400" spc="245" dirty="0">
                <a:latin typeface="MS UI Gothic"/>
                <a:cs typeface="MS UI Gothic"/>
              </a:rPr>
              <a:t>。  </a:t>
            </a:r>
            <a:r>
              <a:rPr sz="2400" spc="50" dirty="0">
                <a:latin typeface="MS UI Gothic"/>
                <a:cs typeface="MS UI Gothic"/>
              </a:rPr>
              <a:t>JAVA </a:t>
            </a:r>
            <a:r>
              <a:rPr sz="2400" spc="95" dirty="0" err="1">
                <a:latin typeface="MS UI Gothic"/>
                <a:cs typeface="MS UI Gothic"/>
              </a:rPr>
              <a:t>RuntimeEnvironment</a:t>
            </a:r>
            <a:r>
              <a:rPr sz="2400" spc="70" dirty="0" err="1">
                <a:latin typeface="MS UI Gothic"/>
                <a:cs typeface="MS UI Gothic"/>
              </a:rPr>
              <a:t>freeroute.jar</a:t>
            </a:r>
            <a:r>
              <a:rPr sz="2400" spc="150" dirty="0" err="1">
                <a:latin typeface="MS UI Gothic"/>
                <a:cs typeface="MS UI Gothic"/>
              </a:rPr>
              <a:t>の</a:t>
            </a:r>
            <a:r>
              <a:rPr sz="2400" spc="180" dirty="0" err="1">
                <a:latin typeface="MS UI Gothic"/>
                <a:cs typeface="MS UI Gothic"/>
              </a:rPr>
              <a:t>実行</a:t>
            </a:r>
            <a:r>
              <a:rPr sz="2400" spc="140" dirty="0" err="1">
                <a:latin typeface="MS UI Gothic"/>
                <a:cs typeface="MS UI Gothic"/>
              </a:rPr>
              <a:t>に</a:t>
            </a:r>
            <a:r>
              <a:rPr sz="2400" spc="155" dirty="0" err="1">
                <a:latin typeface="MS UI Gothic"/>
                <a:cs typeface="MS UI Gothic"/>
              </a:rPr>
              <a:t>は</a:t>
            </a:r>
            <a:r>
              <a:rPr sz="2400" spc="45" dirty="0" err="1">
                <a:latin typeface="MS UI Gothic"/>
                <a:cs typeface="MS UI Gothic"/>
              </a:rPr>
              <a:t>JAVA</a:t>
            </a:r>
            <a:r>
              <a:rPr sz="2400" spc="65" dirty="0" err="1">
                <a:latin typeface="MS UI Gothic"/>
                <a:cs typeface="MS UI Gothic"/>
              </a:rPr>
              <a:t>実行環境</a:t>
            </a:r>
            <a:r>
              <a:rPr sz="2400" spc="55" dirty="0" err="1">
                <a:latin typeface="MS UI Gothic"/>
                <a:cs typeface="MS UI Gothic"/>
              </a:rPr>
              <a:t>が</a:t>
            </a:r>
            <a:r>
              <a:rPr sz="2400" spc="65" dirty="0" err="1">
                <a:latin typeface="MS UI Gothic"/>
                <a:cs typeface="MS UI Gothic"/>
              </a:rPr>
              <a:t>必要</a:t>
            </a:r>
            <a:r>
              <a:rPr sz="2400" spc="50" dirty="0" err="1">
                <a:latin typeface="MS UI Gothic"/>
                <a:cs typeface="MS UI Gothic"/>
              </a:rPr>
              <a:t>で</a:t>
            </a:r>
            <a:r>
              <a:rPr sz="2400" spc="70" dirty="0" err="1">
                <a:latin typeface="MS UI Gothic"/>
                <a:cs typeface="MS UI Gothic"/>
              </a:rPr>
              <a:t>す</a:t>
            </a:r>
            <a:r>
              <a:rPr sz="2400" spc="385" dirty="0">
                <a:latin typeface="MS UI Gothic"/>
                <a:cs typeface="MS UI Gothic"/>
              </a:rPr>
              <a:t>。</a:t>
            </a:r>
            <a:r>
              <a:rPr sz="2400" spc="40" dirty="0">
                <a:latin typeface="MS UI Gothic"/>
                <a:cs typeface="MS UI Gothic"/>
              </a:rPr>
              <a:t> </a:t>
            </a:r>
            <a:r>
              <a:rPr sz="2400" u="sng" spc="20" dirty="0">
                <a:solidFill>
                  <a:srgbClr val="0000FF"/>
                </a:solidFill>
                <a:uFill>
                  <a:solidFill>
                    <a:srgbClr val="0000FF"/>
                  </a:solidFill>
                </a:uFill>
                <a:latin typeface="游ゴシック"/>
                <a:cs typeface="游ゴシック"/>
              </a:rPr>
              <a:t>https://java.com/ja/download/</a:t>
            </a:r>
            <a:endParaRPr sz="2400" dirty="0">
              <a:latin typeface="游ゴシック"/>
              <a:cs typeface="游ゴシック"/>
            </a:endParaRPr>
          </a:p>
        </p:txBody>
      </p:sp>
      <p:sp>
        <p:nvSpPr>
          <p:cNvPr id="9" name="object 2">
            <a:extLst>
              <a:ext uri="{FF2B5EF4-FFF2-40B4-BE49-F238E27FC236}">
                <a16:creationId xmlns:a16="http://schemas.microsoft.com/office/drawing/2014/main" id="{0EAD1168-65B0-4724-A907-35C4290D6E38}"/>
              </a:ext>
            </a:extLst>
          </p:cNvPr>
          <p:cNvSpPr txBox="1"/>
          <p:nvPr/>
        </p:nvSpPr>
        <p:spPr>
          <a:xfrm>
            <a:off x="1961356" y="450850"/>
            <a:ext cx="5181600" cy="879728"/>
          </a:xfrm>
          <a:prstGeom prst="rect">
            <a:avLst/>
          </a:prstGeom>
        </p:spPr>
        <p:txBody>
          <a:bodyPr vert="horz" wrap="square" lIns="0" tIns="12700" rIns="0" bIns="0" rtlCol="0">
            <a:spAutoFit/>
          </a:bodyPr>
          <a:lstStyle/>
          <a:p>
            <a:pPr marL="12700">
              <a:spcBef>
                <a:spcPts val="100"/>
              </a:spcBef>
            </a:pPr>
            <a:r>
              <a:rPr sz="2400" dirty="0">
                <a:latin typeface="Microsoft JhengHei"/>
                <a:cs typeface="Microsoft JhengHei"/>
              </a:rPr>
              <a:t>第１部</a:t>
            </a:r>
            <a:r>
              <a:rPr sz="2400" spc="25" dirty="0">
                <a:latin typeface="Microsoft JhengHei"/>
                <a:cs typeface="Microsoft JhengHei"/>
              </a:rPr>
              <a:t> </a:t>
            </a:r>
            <a:r>
              <a:rPr sz="2400" spc="100" dirty="0">
                <a:latin typeface="Microsoft JhengHei"/>
                <a:cs typeface="Microsoft JhengHei"/>
              </a:rPr>
              <a:t>KiCad</a:t>
            </a:r>
            <a:r>
              <a:rPr sz="2400" spc="180" dirty="0">
                <a:latin typeface="Microsoft JhengHei"/>
                <a:cs typeface="Microsoft JhengHei"/>
              </a:rPr>
              <a:t>入門</a:t>
            </a:r>
            <a:endParaRPr sz="2400" dirty="0">
              <a:latin typeface="Microsoft JhengHei"/>
              <a:cs typeface="Microsoft JhengHei"/>
            </a:endParaRPr>
          </a:p>
          <a:p>
            <a:pPr marL="12700">
              <a:spcBef>
                <a:spcPts val="1019"/>
              </a:spcBef>
              <a:tabLst>
                <a:tab pos="304165" algn="l"/>
                <a:tab pos="304800" algn="l"/>
              </a:tabLst>
            </a:pPr>
            <a:r>
              <a:rPr lang="en-US" altLang="ja-JP" sz="2400" dirty="0">
                <a:latin typeface="Microsoft JhengHei"/>
                <a:cs typeface="Microsoft JhengHei"/>
              </a:rPr>
              <a:t>2. </a:t>
            </a:r>
            <a:r>
              <a:rPr lang="ja-JP" altLang="en-US" sz="2400" dirty="0">
                <a:latin typeface="Microsoft JhengHei"/>
                <a:cs typeface="Microsoft JhengHei"/>
              </a:rPr>
              <a:t>準備</a:t>
            </a:r>
            <a:endParaRPr sz="2400" dirty="0">
              <a:latin typeface="Microsoft JhengHei"/>
              <a:cs typeface="Microsoft JhengHei"/>
            </a:endParaRPr>
          </a:p>
        </p:txBody>
      </p:sp>
      <p:sp>
        <p:nvSpPr>
          <p:cNvPr id="6" name="スライド番号プレースホルダー 4">
            <a:extLst>
              <a:ext uri="{FF2B5EF4-FFF2-40B4-BE49-F238E27FC236}">
                <a16:creationId xmlns:a16="http://schemas.microsoft.com/office/drawing/2014/main" id="{3AFC9D0F-1299-40B0-B339-F46F2A53B933}"/>
              </a:ext>
            </a:extLst>
          </p:cNvPr>
          <p:cNvSpPr txBox="1">
            <a:spLocks/>
          </p:cNvSpPr>
          <p:nvPr/>
        </p:nvSpPr>
        <p:spPr>
          <a:xfrm>
            <a:off x="17658556" y="95209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7</a:t>
            </a:fld>
            <a:endParaRPr lang="en-US" altLang="ja-JP" sz="2400" spc="170" dirty="0"/>
          </a:p>
        </p:txBody>
      </p:sp>
      <p:sp>
        <p:nvSpPr>
          <p:cNvPr id="2" name="正方形/長方形 1">
            <a:extLst>
              <a:ext uri="{FF2B5EF4-FFF2-40B4-BE49-F238E27FC236}">
                <a16:creationId xmlns:a16="http://schemas.microsoft.com/office/drawing/2014/main" id="{B00614F6-BD2C-471C-996A-46095CA0095E}"/>
              </a:ext>
            </a:extLst>
          </p:cNvPr>
          <p:cNvSpPr/>
          <p:nvPr/>
        </p:nvSpPr>
        <p:spPr>
          <a:xfrm>
            <a:off x="2047944" y="8237495"/>
            <a:ext cx="5376793" cy="369332"/>
          </a:xfrm>
          <a:prstGeom prst="rect">
            <a:avLst/>
          </a:prstGeom>
        </p:spPr>
        <p:txBody>
          <a:bodyPr wrap="none">
            <a:spAutoFit/>
          </a:bodyPr>
          <a:lstStyle/>
          <a:p>
            <a:r>
              <a:rPr lang="en-US" altLang="ja-JP" dirty="0">
                <a:hlinkClick r:id="rId3"/>
              </a:rPr>
              <a:t>PCB</a:t>
            </a:r>
            <a:r>
              <a:rPr lang="ja-JP" altLang="en-US" dirty="0">
                <a:hlinkClick r:id="rId3"/>
              </a:rPr>
              <a:t>制作におけるデータフローと　プログラムの関係性</a:t>
            </a:r>
            <a:endParaRPr lang="ja-JP" altLang="en-US" dirty="0"/>
          </a:p>
        </p:txBody>
      </p:sp>
      <p:sp>
        <p:nvSpPr>
          <p:cNvPr id="3" name="思考の吹き出し: 雲形 2">
            <a:extLst>
              <a:ext uri="{FF2B5EF4-FFF2-40B4-BE49-F238E27FC236}">
                <a16:creationId xmlns:a16="http://schemas.microsoft.com/office/drawing/2014/main" id="{AB348300-C3B0-464A-BFBC-42A6D06532CB}"/>
              </a:ext>
            </a:extLst>
          </p:cNvPr>
          <p:cNvSpPr/>
          <p:nvPr/>
        </p:nvSpPr>
        <p:spPr>
          <a:xfrm>
            <a:off x="10267156" y="7556500"/>
            <a:ext cx="6248400" cy="1600200"/>
          </a:xfrm>
          <a:prstGeom prst="cloudCallout">
            <a:avLst>
              <a:gd name="adj1" fmla="val -46687"/>
              <a:gd name="adj2" fmla="val -4702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6DEEEEE2-6414-446F-A999-8A98E46B9470}"/>
              </a:ext>
            </a:extLst>
          </p:cNvPr>
          <p:cNvSpPr txBox="1"/>
          <p:nvPr/>
        </p:nvSpPr>
        <p:spPr>
          <a:xfrm>
            <a:off x="11638756" y="7785100"/>
            <a:ext cx="4724400" cy="1107996"/>
          </a:xfrm>
          <a:prstGeom prst="rect">
            <a:avLst/>
          </a:prstGeom>
          <a:noFill/>
        </p:spPr>
        <p:txBody>
          <a:bodyPr wrap="square" rtlCol="0">
            <a:spAutoFit/>
          </a:bodyPr>
          <a:lstStyle/>
          <a:p>
            <a:r>
              <a:rPr kumimoji="1" lang="ja-JP" altLang="en-US" sz="6600" dirty="0">
                <a:latin typeface="HG創英角ﾎﾟｯﾌﾟ体" panose="040B0A09000000000000" pitchFamily="49" charset="-128"/>
                <a:ea typeface="HG創英角ﾎﾟｯﾌﾟ体" panose="040B0A09000000000000" pitchFamily="49" charset="-128"/>
              </a:rPr>
              <a:t>準備</a:t>
            </a:r>
            <a:r>
              <a:rPr kumimoji="1" lang="en-US" altLang="ja-JP" sz="6600" dirty="0">
                <a:latin typeface="Showcard Gothic" panose="04020904020102020604" pitchFamily="82" charset="0"/>
              </a:rPr>
              <a:t>OK</a:t>
            </a:r>
            <a:r>
              <a:rPr kumimoji="1" lang="en-US" altLang="ja-JP" sz="6600" i="1" dirty="0">
                <a:latin typeface="Showcard Gothic" panose="04020904020102020604" pitchFamily="82" charset="0"/>
              </a:rPr>
              <a:t>‼</a:t>
            </a:r>
            <a:endParaRPr kumimoji="1" lang="ja-JP" altLang="en-US" sz="6600" i="1" dirty="0">
              <a:latin typeface="Showcard Gothic" panose="04020904020102020604" pitchFamily="82"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358106" y="622300"/>
            <a:ext cx="15773400" cy="2269852"/>
          </a:xfrm>
          <a:prstGeom prst="rect">
            <a:avLst/>
          </a:prstGeom>
        </p:spPr>
        <p:txBody>
          <a:bodyPr vert="horz" wrap="square" lIns="0" tIns="12700" rIns="0" bIns="0" rtlCol="0">
            <a:spAutoFit/>
          </a:bodyPr>
          <a:lstStyle/>
          <a:p>
            <a:pPr marL="12700"/>
            <a:r>
              <a:rPr sz="2400" spc="165" dirty="0">
                <a:latin typeface="メイリオ" panose="020B0604030504040204" pitchFamily="50" charset="-128"/>
                <a:ea typeface="メイリオ" panose="020B0604030504040204" pitchFamily="50" charset="-128"/>
                <a:cs typeface="Microsoft JhengHei"/>
              </a:rPr>
              <a:t>9.14.</a:t>
            </a:r>
            <a:r>
              <a:rPr sz="2400" spc="540" dirty="0">
                <a:latin typeface="メイリオ" panose="020B0604030504040204" pitchFamily="50" charset="-128"/>
                <a:ea typeface="メイリオ" panose="020B0604030504040204" pitchFamily="50" charset="-128"/>
                <a:cs typeface="Microsoft JhengHei"/>
              </a:rPr>
              <a:t> </a:t>
            </a:r>
            <a:r>
              <a:rPr sz="2400" dirty="0">
                <a:latin typeface="メイリオ" panose="020B0604030504040204" pitchFamily="50" charset="-128"/>
                <a:ea typeface="メイリオ" panose="020B0604030504040204" pitchFamily="50" charset="-128"/>
                <a:cs typeface="Microsoft JhengHei"/>
              </a:rPr>
              <a:t>配線とビアのクリ</a:t>
            </a:r>
            <a:r>
              <a:rPr sz="2400" spc="-35" dirty="0">
                <a:latin typeface="メイリオ" panose="020B0604030504040204" pitchFamily="50" charset="-128"/>
                <a:ea typeface="メイリオ" panose="020B0604030504040204" pitchFamily="50" charset="-128"/>
                <a:cs typeface="Microsoft JhengHei"/>
              </a:rPr>
              <a:t>ー</a:t>
            </a:r>
            <a:r>
              <a:rPr sz="2400" dirty="0">
                <a:latin typeface="メイリオ" panose="020B0604030504040204" pitchFamily="50" charset="-128"/>
                <a:ea typeface="メイリオ" panose="020B0604030504040204" pitchFamily="50" charset="-128"/>
                <a:cs typeface="Microsoft JhengHei"/>
              </a:rPr>
              <a:t>ンアップ</a:t>
            </a:r>
          </a:p>
          <a:p>
            <a:pPr marL="1071563" indent="-442913">
              <a:spcBef>
                <a:spcPts val="919"/>
              </a:spcBef>
              <a:tabLst>
                <a:tab pos="1071563" algn="l"/>
              </a:tabLst>
            </a:pPr>
            <a:r>
              <a:rPr sz="2400" spc="150" dirty="0">
                <a:latin typeface="メイリオ" panose="020B0604030504040204" pitchFamily="50" charset="-128"/>
                <a:ea typeface="メイリオ" panose="020B0604030504040204" pitchFamily="50" charset="-128"/>
                <a:cs typeface="MS UI Gothic"/>
              </a:rPr>
              <a:t>配線</a:t>
            </a:r>
            <a:r>
              <a:rPr sz="2400" spc="125" dirty="0">
                <a:latin typeface="メイリオ" panose="020B0604030504040204" pitchFamily="50" charset="-128"/>
                <a:ea typeface="メイリオ" panose="020B0604030504040204" pitchFamily="50" charset="-128"/>
                <a:cs typeface="MS UI Gothic"/>
              </a:rPr>
              <a:t>が</a:t>
            </a:r>
            <a:r>
              <a:rPr sz="2400" spc="150" dirty="0">
                <a:latin typeface="メイリオ" panose="020B0604030504040204" pitchFamily="50" charset="-128"/>
                <a:ea typeface="メイリオ" panose="020B0604030504040204" pitchFamily="50" charset="-128"/>
                <a:cs typeface="MS UI Gothic"/>
              </a:rPr>
              <a:t>終</a:t>
            </a:r>
            <a:r>
              <a:rPr sz="2400" spc="125" dirty="0">
                <a:latin typeface="メイリオ" panose="020B0604030504040204" pitchFamily="50" charset="-128"/>
                <a:ea typeface="メイリオ" panose="020B0604030504040204" pitchFamily="50" charset="-128"/>
                <a:cs typeface="MS UI Gothic"/>
              </a:rPr>
              <a:t>わ</a:t>
            </a:r>
            <a:r>
              <a:rPr sz="2400" spc="95" dirty="0">
                <a:latin typeface="メイリオ" panose="020B0604030504040204" pitchFamily="50" charset="-128"/>
                <a:ea typeface="メイリオ" panose="020B0604030504040204" pitchFamily="50" charset="-128"/>
                <a:cs typeface="MS UI Gothic"/>
              </a:rPr>
              <a:t>っ</a:t>
            </a:r>
            <a:r>
              <a:rPr sz="2400" spc="114" dirty="0">
                <a:latin typeface="メイリオ" panose="020B0604030504040204" pitchFamily="50" charset="-128"/>
                <a:ea typeface="メイリオ" panose="020B0604030504040204" pitchFamily="50" charset="-128"/>
                <a:cs typeface="MS UI Gothic"/>
              </a:rPr>
              <a:t>た</a:t>
            </a:r>
            <a:r>
              <a:rPr sz="2400" spc="105" dirty="0">
                <a:latin typeface="メイリオ" panose="020B0604030504040204" pitchFamily="50" charset="-128"/>
                <a:ea typeface="メイリオ" panose="020B0604030504040204" pitchFamily="50" charset="-128"/>
                <a:cs typeface="MS UI Gothic"/>
              </a:rPr>
              <a:t>ら</a:t>
            </a:r>
            <a:r>
              <a:rPr sz="2400" spc="150" dirty="0">
                <a:latin typeface="メイリオ" panose="020B0604030504040204" pitchFamily="50" charset="-128"/>
                <a:ea typeface="メイリオ" panose="020B0604030504040204" pitchFamily="50" charset="-128"/>
                <a:cs typeface="MS UI Gothic"/>
              </a:rPr>
              <a:t>不要</a:t>
            </a:r>
            <a:r>
              <a:rPr sz="2400" spc="130" dirty="0">
                <a:latin typeface="メイリオ" panose="020B0604030504040204" pitchFamily="50" charset="-128"/>
                <a:ea typeface="メイリオ" panose="020B0604030504040204" pitchFamily="50" charset="-128"/>
                <a:cs typeface="MS UI Gothic"/>
              </a:rPr>
              <a:t>な</a:t>
            </a:r>
            <a:r>
              <a:rPr sz="2400" spc="150" dirty="0">
                <a:latin typeface="メイリオ" panose="020B0604030504040204" pitchFamily="50" charset="-128"/>
                <a:ea typeface="メイリオ" panose="020B0604030504040204" pitchFamily="50" charset="-128"/>
                <a:cs typeface="MS UI Gothic"/>
              </a:rPr>
              <a:t>配線</a:t>
            </a:r>
            <a:r>
              <a:rPr sz="2400" spc="125" dirty="0">
                <a:latin typeface="メイリオ" panose="020B0604030504040204" pitchFamily="50" charset="-128"/>
                <a:ea typeface="メイリオ" panose="020B0604030504040204" pitchFamily="50" charset="-128"/>
                <a:cs typeface="MS UI Gothic"/>
              </a:rPr>
              <a:t>や</a:t>
            </a:r>
            <a:r>
              <a:rPr sz="2400" spc="105" dirty="0">
                <a:latin typeface="メイリオ" panose="020B0604030504040204" pitchFamily="50" charset="-128"/>
                <a:ea typeface="メイリオ" panose="020B0604030504040204" pitchFamily="50" charset="-128"/>
                <a:cs typeface="MS UI Gothic"/>
              </a:rPr>
              <a:t>ビ</a:t>
            </a:r>
            <a:r>
              <a:rPr sz="2400" spc="110" dirty="0">
                <a:latin typeface="メイリオ" panose="020B0604030504040204" pitchFamily="50" charset="-128"/>
                <a:ea typeface="メイリオ" panose="020B0604030504040204" pitchFamily="50" charset="-128"/>
                <a:cs typeface="MS UI Gothic"/>
              </a:rPr>
              <a:t>アを</a:t>
            </a:r>
            <a:r>
              <a:rPr sz="2400" spc="150" dirty="0">
                <a:latin typeface="メイリオ" panose="020B0604030504040204" pitchFamily="50" charset="-128"/>
                <a:ea typeface="メイリオ" panose="020B0604030504040204" pitchFamily="50" charset="-128"/>
                <a:cs typeface="MS UI Gothic"/>
              </a:rPr>
              <a:t>自動検出</a:t>
            </a:r>
            <a:r>
              <a:rPr sz="2400" spc="15" dirty="0">
                <a:latin typeface="メイリオ" panose="020B0604030504040204" pitchFamily="50" charset="-128"/>
                <a:ea typeface="メイリオ" panose="020B0604030504040204" pitchFamily="50" charset="-128"/>
                <a:cs typeface="MS UI Gothic"/>
              </a:rPr>
              <a:t>し</a:t>
            </a:r>
            <a:r>
              <a:rPr sz="2400" spc="210" dirty="0">
                <a:latin typeface="メイリオ" panose="020B0604030504040204" pitchFamily="50" charset="-128"/>
                <a:ea typeface="メイリオ" panose="020B0604030504040204" pitchFamily="50" charset="-128"/>
                <a:cs typeface="MS UI Gothic"/>
              </a:rPr>
              <a:t>て</a:t>
            </a:r>
            <a:r>
              <a:rPr sz="2400" spc="265" dirty="0">
                <a:latin typeface="メイリオ" panose="020B0604030504040204" pitchFamily="50" charset="-128"/>
                <a:ea typeface="メイリオ" panose="020B0604030504040204" pitchFamily="50" charset="-128"/>
                <a:cs typeface="MS UI Gothic"/>
              </a:rPr>
              <a:t>削除</a:t>
            </a:r>
            <a:r>
              <a:rPr sz="2400" spc="225" dirty="0">
                <a:latin typeface="メイリオ" panose="020B0604030504040204" pitchFamily="50" charset="-128"/>
                <a:ea typeface="メイリオ" panose="020B0604030504040204" pitchFamily="50" charset="-128"/>
                <a:cs typeface="MS UI Gothic"/>
              </a:rPr>
              <a:t>す</a:t>
            </a:r>
            <a:r>
              <a:rPr sz="2400" spc="204" dirty="0">
                <a:latin typeface="メイリオ" panose="020B0604030504040204" pitchFamily="50" charset="-128"/>
                <a:ea typeface="メイリオ" panose="020B0604030504040204" pitchFamily="50" charset="-128"/>
                <a:cs typeface="MS UI Gothic"/>
              </a:rPr>
              <a:t>る</a:t>
            </a:r>
            <a:r>
              <a:rPr sz="2400" spc="185" dirty="0">
                <a:latin typeface="メイリオ" panose="020B0604030504040204" pitchFamily="50" charset="-128"/>
                <a:ea typeface="メイリオ" panose="020B0604030504040204" pitchFamily="50" charset="-128"/>
                <a:cs typeface="MS UI Gothic"/>
              </a:rPr>
              <a:t>ク</a:t>
            </a:r>
            <a:r>
              <a:rPr sz="2400" spc="155" dirty="0">
                <a:latin typeface="メイリオ" panose="020B0604030504040204" pitchFamily="50" charset="-128"/>
                <a:ea typeface="メイリオ" panose="020B0604030504040204" pitchFamily="50" charset="-128"/>
                <a:cs typeface="MS UI Gothic"/>
              </a:rPr>
              <a:t>リ</a:t>
            </a:r>
            <a:r>
              <a:rPr sz="2400" spc="95" dirty="0">
                <a:latin typeface="メイリオ" panose="020B0604030504040204" pitchFamily="50" charset="-128"/>
                <a:ea typeface="メイリオ" panose="020B0604030504040204" pitchFamily="50" charset="-128"/>
                <a:cs typeface="MS UI Gothic"/>
              </a:rPr>
              <a:t>ー</a:t>
            </a:r>
            <a:r>
              <a:rPr sz="2400" spc="380" dirty="0">
                <a:latin typeface="メイリオ" panose="020B0604030504040204" pitchFamily="50" charset="-128"/>
                <a:ea typeface="メイリオ" panose="020B0604030504040204" pitchFamily="50" charset="-128"/>
                <a:cs typeface="MS UI Gothic"/>
              </a:rPr>
              <a:t>ンア</a:t>
            </a:r>
            <a:r>
              <a:rPr sz="2400" spc="204" dirty="0">
                <a:latin typeface="メイリオ" panose="020B0604030504040204" pitchFamily="50" charset="-128"/>
                <a:ea typeface="メイリオ" panose="020B0604030504040204" pitchFamily="50" charset="-128"/>
                <a:cs typeface="MS UI Gothic"/>
              </a:rPr>
              <a:t>ッ</a:t>
            </a:r>
            <a:r>
              <a:rPr sz="2400" spc="195" dirty="0">
                <a:latin typeface="メイリオ" panose="020B0604030504040204" pitchFamily="50" charset="-128"/>
                <a:ea typeface="メイリオ" panose="020B0604030504040204" pitchFamily="50" charset="-128"/>
                <a:cs typeface="MS UI Gothic"/>
              </a:rPr>
              <a:t>プを</a:t>
            </a:r>
            <a:r>
              <a:rPr sz="2400" spc="260" dirty="0">
                <a:latin typeface="メイリオ" panose="020B0604030504040204" pitchFamily="50" charset="-128"/>
                <a:ea typeface="メイリオ" panose="020B0604030504040204" pitchFamily="50" charset="-128"/>
                <a:cs typeface="MS UI Gothic"/>
              </a:rPr>
              <a:t>行</a:t>
            </a:r>
            <a:r>
              <a:rPr sz="2400" spc="210" dirty="0">
                <a:latin typeface="メイリオ" panose="020B0604030504040204" pitchFamily="50" charset="-128"/>
                <a:ea typeface="メイリオ" panose="020B0604030504040204" pitchFamily="50" charset="-128"/>
                <a:cs typeface="MS UI Gothic"/>
              </a:rPr>
              <a:t>い</a:t>
            </a:r>
            <a:r>
              <a:rPr sz="2400" spc="195"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1071563" indent="-442913">
              <a:spcBef>
                <a:spcPts val="819"/>
              </a:spcBef>
              <a:tabLst>
                <a:tab pos="1071563" algn="l"/>
              </a:tabLst>
            </a:pPr>
            <a:r>
              <a:rPr sz="2400" dirty="0">
                <a:latin typeface="メイリオ" panose="020B0604030504040204" pitchFamily="50" charset="-128"/>
                <a:ea typeface="メイリオ" panose="020B0604030504040204" pitchFamily="50" charset="-128"/>
                <a:cs typeface="MS UI Gothic"/>
              </a:rPr>
              <a:t>①</a:t>
            </a:r>
            <a:r>
              <a:rPr sz="2400" spc="-110" dirty="0">
                <a:latin typeface="メイリオ" panose="020B0604030504040204" pitchFamily="50" charset="-128"/>
                <a:ea typeface="メイリオ" panose="020B0604030504040204" pitchFamily="50" charset="-128"/>
                <a:cs typeface="MS UI Gothic"/>
              </a:rPr>
              <a:t> </a:t>
            </a:r>
            <a:r>
              <a:rPr sz="2400" spc="380" dirty="0">
                <a:latin typeface="メイリオ" panose="020B0604030504040204" pitchFamily="50" charset="-128"/>
                <a:ea typeface="メイリオ" panose="020B0604030504040204" pitchFamily="50" charset="-128"/>
                <a:cs typeface="MS UI Gothic"/>
              </a:rPr>
              <a:t>シ</a:t>
            </a:r>
            <a:r>
              <a:rPr sz="2400" spc="235" dirty="0">
                <a:latin typeface="メイリオ" panose="020B0604030504040204" pitchFamily="50" charset="-128"/>
                <a:ea typeface="メイリオ" panose="020B0604030504040204" pitchFamily="50" charset="-128"/>
                <a:cs typeface="MS UI Gothic"/>
              </a:rPr>
              <a:t>ョ</a:t>
            </a:r>
            <a:r>
              <a:rPr sz="2400" spc="380" dirty="0">
                <a:latin typeface="メイリオ" panose="020B0604030504040204" pitchFamily="50" charset="-128"/>
                <a:ea typeface="メイリオ" panose="020B0604030504040204" pitchFamily="50" charset="-128"/>
                <a:cs typeface="MS UI Gothic"/>
              </a:rPr>
              <a:t>ー</a:t>
            </a:r>
            <a:r>
              <a:rPr sz="2400" spc="295" dirty="0">
                <a:latin typeface="メイリオ" panose="020B0604030504040204" pitchFamily="50" charset="-128"/>
                <a:ea typeface="メイリオ" panose="020B0604030504040204" pitchFamily="50" charset="-128"/>
                <a:cs typeface="MS UI Gothic"/>
              </a:rPr>
              <a:t>ト</a:t>
            </a:r>
            <a:r>
              <a:rPr sz="2400" spc="170" dirty="0">
                <a:latin typeface="メイリオ" panose="020B0604030504040204" pitchFamily="50" charset="-128"/>
                <a:ea typeface="メイリオ" panose="020B0604030504040204" pitchFamily="50" charset="-128"/>
                <a:cs typeface="MS UI Gothic"/>
              </a:rPr>
              <a:t>カ</a:t>
            </a:r>
            <a:r>
              <a:rPr sz="2400" spc="135" dirty="0">
                <a:latin typeface="メイリオ" panose="020B0604030504040204" pitchFamily="50" charset="-128"/>
                <a:ea typeface="メイリオ" panose="020B0604030504040204" pitchFamily="50" charset="-128"/>
                <a:cs typeface="MS UI Gothic"/>
              </a:rPr>
              <a:t>ッ</a:t>
            </a:r>
            <a:r>
              <a:rPr sz="2400" spc="165" dirty="0">
                <a:latin typeface="メイリオ" panose="020B0604030504040204" pitchFamily="50" charset="-128"/>
                <a:ea typeface="メイリオ" panose="020B0604030504040204" pitchFamily="50" charset="-128"/>
                <a:cs typeface="MS UI Gothic"/>
              </a:rPr>
              <a:t>ト</a:t>
            </a:r>
            <a:r>
              <a:rPr sz="2400" spc="150" dirty="0">
                <a:latin typeface="メイリオ" panose="020B0604030504040204" pitchFamily="50" charset="-128"/>
                <a:ea typeface="メイリオ" panose="020B0604030504040204" pitchFamily="50" charset="-128"/>
                <a:cs typeface="MS UI Gothic"/>
              </a:rPr>
              <a:t>B</a:t>
            </a:r>
            <a:r>
              <a:rPr sz="2400" spc="195" dirty="0">
                <a:latin typeface="メイリオ" panose="020B0604030504040204" pitchFamily="50" charset="-128"/>
                <a:ea typeface="メイリオ" panose="020B0604030504040204" pitchFamily="50" charset="-128"/>
                <a:cs typeface="MS UI Gothic"/>
              </a:rPr>
              <a:t>でベ</a:t>
            </a:r>
            <a:r>
              <a:rPr sz="2400" spc="165" dirty="0">
                <a:latin typeface="メイリオ" panose="020B0604030504040204" pitchFamily="50" charset="-128"/>
                <a:ea typeface="メイリオ" panose="020B0604030504040204" pitchFamily="50" charset="-128"/>
                <a:cs typeface="MS UI Gothic"/>
              </a:rPr>
              <a:t>タ</a:t>
            </a:r>
            <a:r>
              <a:rPr sz="2400" spc="235" dirty="0">
                <a:latin typeface="メイリオ" panose="020B0604030504040204" pitchFamily="50" charset="-128"/>
                <a:ea typeface="メイリオ" panose="020B0604030504040204" pitchFamily="50" charset="-128"/>
                <a:cs typeface="MS UI Gothic"/>
              </a:rPr>
              <a:t>領域</a:t>
            </a:r>
            <a:r>
              <a:rPr sz="2400" spc="180" dirty="0">
                <a:latin typeface="メイリオ" panose="020B0604030504040204" pitchFamily="50" charset="-128"/>
                <a:ea typeface="メイリオ" panose="020B0604030504040204" pitchFamily="50" charset="-128"/>
                <a:cs typeface="MS UI Gothic"/>
              </a:rPr>
              <a:t>を</a:t>
            </a:r>
            <a:r>
              <a:rPr sz="2400" spc="235" dirty="0">
                <a:latin typeface="メイリオ" panose="020B0604030504040204" pitchFamily="50" charset="-128"/>
                <a:ea typeface="メイリオ" panose="020B0604030504040204" pitchFamily="50" charset="-128"/>
                <a:cs typeface="MS UI Gothic"/>
              </a:rPr>
              <a:t>再生成</a:t>
            </a:r>
            <a:r>
              <a:rPr sz="2400" spc="170" dirty="0">
                <a:latin typeface="メイリオ" panose="020B0604030504040204" pitchFamily="50" charset="-128"/>
                <a:ea typeface="メイリオ" panose="020B0604030504040204" pitchFamily="50" charset="-128"/>
                <a:cs typeface="MS UI Gothic"/>
              </a:rPr>
              <a:t>し</a:t>
            </a:r>
            <a:r>
              <a:rPr sz="2400" spc="180"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1071563" indent="-442913">
              <a:spcBef>
                <a:spcPts val="720"/>
              </a:spcBef>
              <a:tabLst>
                <a:tab pos="1071563" algn="l"/>
              </a:tabLst>
            </a:pPr>
            <a:r>
              <a:rPr sz="2400" dirty="0">
                <a:latin typeface="メイリオ" panose="020B0604030504040204" pitchFamily="50" charset="-128"/>
                <a:ea typeface="メイリオ" panose="020B0604030504040204" pitchFamily="50" charset="-128"/>
                <a:cs typeface="MS UI Gothic"/>
              </a:rPr>
              <a:t>②</a:t>
            </a:r>
            <a:r>
              <a:rPr sz="2400" spc="-110" dirty="0">
                <a:latin typeface="メイリオ" panose="020B0604030504040204" pitchFamily="50" charset="-128"/>
                <a:ea typeface="メイリオ" panose="020B0604030504040204" pitchFamily="50" charset="-128"/>
                <a:cs typeface="MS UI Gothic"/>
              </a:rPr>
              <a:t> </a:t>
            </a:r>
            <a:r>
              <a:rPr sz="2400" spc="260" dirty="0">
                <a:latin typeface="メイリオ" panose="020B0604030504040204" pitchFamily="50" charset="-128"/>
                <a:ea typeface="メイリオ" panose="020B0604030504040204" pitchFamily="50" charset="-128"/>
                <a:cs typeface="MS UI Gothic"/>
              </a:rPr>
              <a:t>メ</a:t>
            </a:r>
            <a:r>
              <a:rPr sz="2400" spc="280" dirty="0">
                <a:latin typeface="メイリオ" panose="020B0604030504040204" pitchFamily="50" charset="-128"/>
                <a:ea typeface="メイリオ" panose="020B0604030504040204" pitchFamily="50" charset="-128"/>
                <a:cs typeface="MS UI Gothic"/>
              </a:rPr>
              <a:t>ニ</a:t>
            </a:r>
            <a:r>
              <a:rPr sz="2400" spc="245" dirty="0">
                <a:latin typeface="メイリオ" panose="020B0604030504040204" pitchFamily="50" charset="-128"/>
                <a:ea typeface="メイリオ" panose="020B0604030504040204" pitchFamily="50" charset="-128"/>
                <a:cs typeface="MS UI Gothic"/>
              </a:rPr>
              <a:t>ュ</a:t>
            </a:r>
            <a:r>
              <a:rPr sz="2400" spc="305" dirty="0">
                <a:latin typeface="メイリオ" panose="020B0604030504040204" pitchFamily="50" charset="-128"/>
                <a:ea typeface="メイリオ" panose="020B0604030504040204" pitchFamily="50" charset="-128"/>
                <a:cs typeface="MS UI Gothic"/>
              </a:rPr>
              <a:t>ー</a:t>
            </a:r>
            <a:r>
              <a:rPr sz="2400" spc="270" dirty="0">
                <a:latin typeface="メイリオ" panose="020B0604030504040204" pitchFamily="50" charset="-128"/>
                <a:ea typeface="メイリオ" panose="020B0604030504040204" pitchFamily="50" charset="-128"/>
                <a:cs typeface="MS UI Gothic"/>
              </a:rPr>
              <a:t>バ</a:t>
            </a:r>
            <a:r>
              <a:rPr sz="2400" spc="285" dirty="0">
                <a:latin typeface="メイリオ" panose="020B0604030504040204" pitchFamily="50" charset="-128"/>
                <a:ea typeface="メイリオ" panose="020B0604030504040204" pitchFamily="50" charset="-128"/>
                <a:cs typeface="MS UI Gothic"/>
              </a:rPr>
              <a:t>ー</a:t>
            </a:r>
            <a:r>
              <a:rPr sz="2400" spc="175" dirty="0">
                <a:latin typeface="メイリオ" panose="020B0604030504040204" pitchFamily="50" charset="-128"/>
                <a:ea typeface="メイリオ" panose="020B0604030504040204" pitchFamily="50" charset="-128"/>
                <a:cs typeface="MS UI Gothic"/>
              </a:rPr>
              <a:t>「</a:t>
            </a:r>
            <a:r>
              <a:rPr sz="2400" spc="350" dirty="0">
                <a:latin typeface="メイリオ" panose="020B0604030504040204" pitchFamily="50" charset="-128"/>
                <a:ea typeface="メイリオ" panose="020B0604030504040204" pitchFamily="50" charset="-128"/>
                <a:cs typeface="MS UI Gothic"/>
              </a:rPr>
              <a:t>編集</a:t>
            </a:r>
            <a:r>
              <a:rPr sz="2400" spc="175" dirty="0">
                <a:latin typeface="メイリオ" panose="020B0604030504040204" pitchFamily="50" charset="-128"/>
                <a:ea typeface="メイリオ" panose="020B0604030504040204" pitchFamily="50" charset="-128"/>
                <a:cs typeface="MS UI Gothic"/>
              </a:rPr>
              <a:t>」</a:t>
            </a:r>
            <a:r>
              <a:rPr sz="2400" spc="350" dirty="0">
                <a:latin typeface="メイリオ" panose="020B0604030504040204" pitchFamily="50" charset="-128"/>
                <a:ea typeface="メイリオ" panose="020B0604030504040204" pitchFamily="50" charset="-128"/>
                <a:cs typeface="MS UI Gothic"/>
              </a:rPr>
              <a:t>→</a:t>
            </a:r>
            <a:r>
              <a:rPr sz="2400" spc="175" dirty="0">
                <a:latin typeface="メイリオ" panose="020B0604030504040204" pitchFamily="50" charset="-128"/>
                <a:ea typeface="メイリオ" panose="020B0604030504040204" pitchFamily="50" charset="-128"/>
                <a:cs typeface="MS UI Gothic"/>
              </a:rPr>
              <a:t>「</a:t>
            </a:r>
            <a:r>
              <a:rPr sz="2400" spc="350" dirty="0">
                <a:latin typeface="メイリオ" panose="020B0604030504040204" pitchFamily="50" charset="-128"/>
                <a:ea typeface="メイリオ" panose="020B0604030504040204" pitchFamily="50" charset="-128"/>
                <a:cs typeface="MS UI Gothic"/>
              </a:rPr>
              <a:t>配線</a:t>
            </a:r>
            <a:r>
              <a:rPr sz="2400" spc="220" dirty="0">
                <a:latin typeface="メイリオ" panose="020B0604030504040204" pitchFamily="50" charset="-128"/>
                <a:ea typeface="メイリオ" panose="020B0604030504040204" pitchFamily="50" charset="-128"/>
                <a:cs typeface="MS UI Gothic"/>
              </a:rPr>
              <a:t>と</a:t>
            </a:r>
            <a:r>
              <a:rPr sz="2400" spc="245" dirty="0">
                <a:latin typeface="メイリオ" panose="020B0604030504040204" pitchFamily="50" charset="-128"/>
                <a:ea typeface="メイリオ" panose="020B0604030504040204" pitchFamily="50" charset="-128"/>
                <a:cs typeface="MS UI Gothic"/>
              </a:rPr>
              <a:t>ビ</a:t>
            </a:r>
            <a:r>
              <a:rPr sz="2400" spc="260" dirty="0">
                <a:latin typeface="メイリオ" panose="020B0604030504040204" pitchFamily="50" charset="-128"/>
                <a:ea typeface="メイリオ" panose="020B0604030504040204" pitchFamily="50" charset="-128"/>
                <a:cs typeface="MS UI Gothic"/>
              </a:rPr>
              <a:t>ア</a:t>
            </a:r>
            <a:r>
              <a:rPr sz="2400" spc="285" dirty="0">
                <a:latin typeface="メイリオ" panose="020B0604030504040204" pitchFamily="50" charset="-128"/>
                <a:ea typeface="メイリオ" panose="020B0604030504040204" pitchFamily="50" charset="-128"/>
                <a:cs typeface="MS UI Gothic"/>
              </a:rPr>
              <a:t>の</a:t>
            </a:r>
            <a:r>
              <a:rPr sz="2400" spc="240" dirty="0">
                <a:latin typeface="メイリオ" panose="020B0604030504040204" pitchFamily="50" charset="-128"/>
                <a:ea typeface="メイリオ" panose="020B0604030504040204" pitchFamily="50" charset="-128"/>
                <a:cs typeface="MS UI Gothic"/>
              </a:rPr>
              <a:t>ク</a:t>
            </a:r>
            <a:r>
              <a:rPr sz="2400" spc="204" dirty="0">
                <a:latin typeface="メイリオ" panose="020B0604030504040204" pitchFamily="50" charset="-128"/>
                <a:ea typeface="メイリオ" panose="020B0604030504040204" pitchFamily="50" charset="-128"/>
                <a:cs typeface="MS UI Gothic"/>
              </a:rPr>
              <a:t>リ</a:t>
            </a:r>
            <a:r>
              <a:rPr sz="2400" spc="95" dirty="0">
                <a:latin typeface="メイリオ" panose="020B0604030504040204" pitchFamily="50" charset="-128"/>
                <a:ea typeface="メイリオ" panose="020B0604030504040204" pitchFamily="50" charset="-128"/>
                <a:cs typeface="MS UI Gothic"/>
              </a:rPr>
              <a:t>ー</a:t>
            </a:r>
            <a:r>
              <a:rPr sz="2400" spc="380" dirty="0">
                <a:latin typeface="メイリオ" panose="020B0604030504040204" pitchFamily="50" charset="-128"/>
                <a:ea typeface="メイリオ" panose="020B0604030504040204" pitchFamily="50" charset="-128"/>
                <a:cs typeface="MS UI Gothic"/>
              </a:rPr>
              <a:t>ンア</a:t>
            </a:r>
            <a:r>
              <a:rPr sz="2400" spc="204" dirty="0">
                <a:latin typeface="メイリオ" panose="020B0604030504040204" pitchFamily="50" charset="-128"/>
                <a:ea typeface="メイリオ" panose="020B0604030504040204" pitchFamily="50" charset="-128"/>
                <a:cs typeface="MS UI Gothic"/>
              </a:rPr>
              <a:t>ッ</a:t>
            </a:r>
            <a:r>
              <a:rPr sz="2400" spc="280" dirty="0">
                <a:latin typeface="メイリオ" panose="020B0604030504040204" pitchFamily="50" charset="-128"/>
                <a:ea typeface="メイリオ" panose="020B0604030504040204" pitchFamily="50" charset="-128"/>
                <a:cs typeface="MS UI Gothic"/>
              </a:rPr>
              <a:t>プ</a:t>
            </a:r>
            <a:r>
              <a:rPr sz="2400" spc="185" dirty="0">
                <a:latin typeface="メイリオ" panose="020B0604030504040204" pitchFamily="50" charset="-128"/>
                <a:ea typeface="メイリオ" panose="020B0604030504040204" pitchFamily="50" charset="-128"/>
                <a:cs typeface="MS UI Gothic"/>
              </a:rPr>
              <a:t>」</a:t>
            </a:r>
            <a:r>
              <a:rPr sz="2400" spc="235" dirty="0">
                <a:latin typeface="メイリオ" panose="020B0604030504040204" pitchFamily="50" charset="-128"/>
                <a:ea typeface="メイリオ" panose="020B0604030504040204" pitchFamily="50" charset="-128"/>
                <a:cs typeface="MS UI Gothic"/>
              </a:rPr>
              <a:t>と</a:t>
            </a:r>
            <a:r>
              <a:rPr sz="2400" spc="375" dirty="0">
                <a:latin typeface="メイリオ" panose="020B0604030504040204" pitchFamily="50" charset="-128"/>
                <a:ea typeface="メイリオ" panose="020B0604030504040204" pitchFamily="50" charset="-128"/>
                <a:cs typeface="MS UI Gothic"/>
              </a:rPr>
              <a:t>進</a:t>
            </a:r>
            <a:r>
              <a:rPr sz="2400" spc="330" dirty="0">
                <a:latin typeface="メイリオ" panose="020B0604030504040204" pitchFamily="50" charset="-128"/>
                <a:ea typeface="メイリオ" panose="020B0604030504040204" pitchFamily="50" charset="-128"/>
                <a:cs typeface="MS UI Gothic"/>
              </a:rPr>
              <a:t>み</a:t>
            </a:r>
            <a:r>
              <a:rPr sz="2400" spc="280"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1071563" indent="-442913">
              <a:spcBef>
                <a:spcPts val="819"/>
              </a:spcBef>
              <a:tabLst>
                <a:tab pos="1071563" algn="l"/>
              </a:tabLst>
            </a:pPr>
            <a:r>
              <a:rPr sz="2400" dirty="0">
                <a:latin typeface="メイリオ" panose="020B0604030504040204" pitchFamily="50" charset="-128"/>
                <a:ea typeface="メイリオ" panose="020B0604030504040204" pitchFamily="50" charset="-128"/>
                <a:cs typeface="MS UI Gothic"/>
              </a:rPr>
              <a:t>③</a:t>
            </a:r>
            <a:r>
              <a:rPr sz="2400" spc="-110" dirty="0">
                <a:latin typeface="メイリオ" panose="020B0604030504040204" pitchFamily="50" charset="-128"/>
                <a:ea typeface="メイリオ" panose="020B0604030504040204" pitchFamily="50" charset="-128"/>
                <a:cs typeface="MS UI Gothic"/>
              </a:rPr>
              <a:t> </a:t>
            </a:r>
            <a:r>
              <a:rPr sz="2400" spc="125" dirty="0">
                <a:latin typeface="メイリオ" panose="020B0604030504040204" pitchFamily="50" charset="-128"/>
                <a:ea typeface="メイリオ" panose="020B0604030504040204" pitchFamily="50" charset="-128"/>
                <a:cs typeface="MS UI Gothic"/>
              </a:rPr>
              <a:t>「</a:t>
            </a:r>
            <a:r>
              <a:rPr sz="2400" spc="254" dirty="0">
                <a:latin typeface="メイリオ" panose="020B0604030504040204" pitchFamily="50" charset="-128"/>
                <a:ea typeface="メイリオ" panose="020B0604030504040204" pitchFamily="50" charset="-128"/>
                <a:cs typeface="MS UI Gothic"/>
              </a:rPr>
              <a:t>削除設定</a:t>
            </a:r>
            <a:r>
              <a:rPr sz="2400" spc="125" dirty="0">
                <a:latin typeface="メイリオ" panose="020B0604030504040204" pitchFamily="50" charset="-128"/>
                <a:ea typeface="メイリオ" panose="020B0604030504040204" pitchFamily="50" charset="-128"/>
                <a:cs typeface="MS UI Gothic"/>
              </a:rPr>
              <a:t>」</a:t>
            </a:r>
            <a:r>
              <a:rPr sz="2400" spc="100" dirty="0">
                <a:latin typeface="メイリオ" panose="020B0604030504040204" pitchFamily="50" charset="-128"/>
                <a:ea typeface="メイリオ" panose="020B0604030504040204" pitchFamily="50" charset="-128"/>
                <a:cs typeface="MS UI Gothic"/>
              </a:rPr>
              <a:t>ダ</a:t>
            </a:r>
            <a:r>
              <a:rPr sz="2400" spc="360" dirty="0">
                <a:latin typeface="メイリオ" panose="020B0604030504040204" pitchFamily="50" charset="-128"/>
                <a:ea typeface="メイリオ" panose="020B0604030504040204" pitchFamily="50" charset="-128"/>
                <a:cs typeface="MS UI Gothic"/>
              </a:rPr>
              <a:t>イ</a:t>
            </a:r>
            <a:r>
              <a:rPr sz="2400" spc="375" dirty="0">
                <a:latin typeface="メイリオ" panose="020B0604030504040204" pitchFamily="50" charset="-128"/>
                <a:ea typeface="メイリオ" panose="020B0604030504040204" pitchFamily="50" charset="-128"/>
                <a:cs typeface="MS UI Gothic"/>
              </a:rPr>
              <a:t>ア</a:t>
            </a:r>
            <a:r>
              <a:rPr sz="2400" spc="360" dirty="0">
                <a:latin typeface="メイリオ" panose="020B0604030504040204" pitchFamily="50" charset="-128"/>
                <a:ea typeface="メイリオ" panose="020B0604030504040204" pitchFamily="50" charset="-128"/>
                <a:cs typeface="MS UI Gothic"/>
              </a:rPr>
              <a:t>ロ</a:t>
            </a:r>
            <a:r>
              <a:rPr sz="2400" spc="380" dirty="0">
                <a:latin typeface="メイリオ" panose="020B0604030504040204" pitchFamily="50" charset="-128"/>
                <a:ea typeface="メイリオ" panose="020B0604030504040204" pitchFamily="50" charset="-128"/>
                <a:cs typeface="MS UI Gothic"/>
              </a:rPr>
              <a:t>グ</a:t>
            </a:r>
            <a:r>
              <a:rPr sz="2400" spc="405" dirty="0">
                <a:latin typeface="メイリオ" panose="020B0604030504040204" pitchFamily="50" charset="-128"/>
                <a:ea typeface="メイリオ" panose="020B0604030504040204" pitchFamily="50" charset="-128"/>
                <a:cs typeface="MS UI Gothic"/>
              </a:rPr>
              <a:t>の</a:t>
            </a:r>
            <a:r>
              <a:rPr sz="2400" spc="285" dirty="0">
                <a:latin typeface="メイリオ" panose="020B0604030504040204" pitchFamily="50" charset="-128"/>
                <a:ea typeface="メイリオ" panose="020B0604030504040204" pitchFamily="50" charset="-128"/>
                <a:cs typeface="MS UI Gothic"/>
              </a:rPr>
              <a:t>［OK］</a:t>
            </a:r>
            <a:r>
              <a:rPr sz="2400" spc="375" dirty="0">
                <a:latin typeface="メイリオ" panose="020B0604030504040204" pitchFamily="50" charset="-128"/>
                <a:ea typeface="メイリオ" panose="020B0604030504040204" pitchFamily="50" charset="-128"/>
                <a:cs typeface="MS UI Gothic"/>
              </a:rPr>
              <a:t>を</a:t>
            </a:r>
            <a:r>
              <a:rPr sz="2400" spc="340" dirty="0">
                <a:latin typeface="メイリオ" panose="020B0604030504040204" pitchFamily="50" charset="-128"/>
                <a:ea typeface="メイリオ" panose="020B0604030504040204" pitchFamily="50" charset="-128"/>
                <a:cs typeface="MS UI Gothic"/>
              </a:rPr>
              <a:t>ク</a:t>
            </a:r>
            <a:r>
              <a:rPr sz="2400" spc="290" dirty="0">
                <a:latin typeface="メイリオ" panose="020B0604030504040204" pitchFamily="50" charset="-128"/>
                <a:ea typeface="メイリオ" panose="020B0604030504040204" pitchFamily="50" charset="-128"/>
                <a:cs typeface="MS UI Gothic"/>
              </a:rPr>
              <a:t>リ</a:t>
            </a:r>
            <a:r>
              <a:rPr sz="2400" spc="285" dirty="0">
                <a:latin typeface="メイリオ" panose="020B0604030504040204" pitchFamily="50" charset="-128"/>
                <a:ea typeface="メイリオ" panose="020B0604030504040204" pitchFamily="50" charset="-128"/>
                <a:cs typeface="MS UI Gothic"/>
              </a:rPr>
              <a:t>ッ</a:t>
            </a:r>
            <a:r>
              <a:rPr sz="2400" spc="340" dirty="0">
                <a:latin typeface="メイリオ" panose="020B0604030504040204" pitchFamily="50" charset="-128"/>
                <a:ea typeface="メイリオ" panose="020B0604030504040204" pitchFamily="50" charset="-128"/>
                <a:cs typeface="MS UI Gothic"/>
              </a:rPr>
              <a:t>ク</a:t>
            </a:r>
            <a:r>
              <a:rPr sz="2400" spc="265" dirty="0">
                <a:latin typeface="メイリオ" panose="020B0604030504040204" pitchFamily="50" charset="-128"/>
                <a:ea typeface="メイリオ" panose="020B0604030504040204" pitchFamily="50" charset="-128"/>
                <a:cs typeface="MS UI Gothic"/>
              </a:rPr>
              <a:t>し</a:t>
            </a:r>
            <a:r>
              <a:rPr sz="2400" spc="409" dirty="0">
                <a:latin typeface="メイリオ" panose="020B0604030504040204" pitchFamily="50" charset="-128"/>
                <a:ea typeface="メイリオ" panose="020B0604030504040204" pitchFamily="50" charset="-128"/>
                <a:cs typeface="MS UI Gothic"/>
              </a:rPr>
              <a:t>て</a:t>
            </a:r>
            <a:r>
              <a:rPr sz="2400" spc="360" dirty="0">
                <a:latin typeface="メイリオ" panose="020B0604030504040204" pitchFamily="50" charset="-128"/>
                <a:ea typeface="メイリオ" panose="020B0604030504040204" pitchFamily="50" charset="-128"/>
                <a:cs typeface="MS UI Gothic"/>
              </a:rPr>
              <a:t>ク</a:t>
            </a:r>
            <a:r>
              <a:rPr sz="2400" spc="305" dirty="0">
                <a:latin typeface="メイリオ" panose="020B0604030504040204" pitchFamily="50" charset="-128"/>
                <a:ea typeface="メイリオ" panose="020B0604030504040204" pitchFamily="50" charset="-128"/>
                <a:cs typeface="MS UI Gothic"/>
              </a:rPr>
              <a:t>リ</a:t>
            </a:r>
            <a:r>
              <a:rPr sz="2400" spc="95" dirty="0">
                <a:latin typeface="メイリオ" panose="020B0604030504040204" pitchFamily="50" charset="-128"/>
                <a:ea typeface="メイリオ" panose="020B0604030504040204" pitchFamily="50" charset="-128"/>
                <a:cs typeface="MS UI Gothic"/>
              </a:rPr>
              <a:t>ー</a:t>
            </a:r>
            <a:r>
              <a:rPr sz="2400" spc="380" dirty="0">
                <a:latin typeface="メイリオ" panose="020B0604030504040204" pitchFamily="50" charset="-128"/>
                <a:ea typeface="メイリオ" panose="020B0604030504040204" pitchFamily="50" charset="-128"/>
                <a:cs typeface="MS UI Gothic"/>
              </a:rPr>
              <a:t>ンア</a:t>
            </a:r>
            <a:r>
              <a:rPr sz="2400" spc="204" dirty="0">
                <a:latin typeface="メイリオ" panose="020B0604030504040204" pitchFamily="50" charset="-128"/>
                <a:ea typeface="メイリオ" panose="020B0604030504040204" pitchFamily="50" charset="-128"/>
                <a:cs typeface="MS UI Gothic"/>
              </a:rPr>
              <a:t>ッ</a:t>
            </a:r>
            <a:r>
              <a:rPr sz="2400" spc="175" dirty="0">
                <a:latin typeface="メイリオ" panose="020B0604030504040204" pitchFamily="50" charset="-128"/>
                <a:ea typeface="メイリオ" panose="020B0604030504040204" pitchFamily="50" charset="-128"/>
                <a:cs typeface="MS UI Gothic"/>
              </a:rPr>
              <a:t>プを</a:t>
            </a:r>
            <a:r>
              <a:rPr sz="2400" spc="229" dirty="0">
                <a:latin typeface="メイリオ" panose="020B0604030504040204" pitchFamily="50" charset="-128"/>
                <a:ea typeface="メイリオ" panose="020B0604030504040204" pitchFamily="50" charset="-128"/>
                <a:cs typeface="MS UI Gothic"/>
              </a:rPr>
              <a:t>実行</a:t>
            </a:r>
            <a:r>
              <a:rPr sz="2400" spc="165" dirty="0">
                <a:latin typeface="メイリオ" panose="020B0604030504040204" pitchFamily="50" charset="-128"/>
                <a:ea typeface="メイリオ" panose="020B0604030504040204" pitchFamily="50" charset="-128"/>
                <a:cs typeface="MS UI Gothic"/>
              </a:rPr>
              <a:t>し</a:t>
            </a:r>
            <a:r>
              <a:rPr sz="2400" spc="175"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150" dirty="0">
                <a:latin typeface="メイリオ" panose="020B0604030504040204" pitchFamily="50" charset="-128"/>
                <a:ea typeface="メイリオ" panose="020B0604030504040204" pitchFamily="50" charset="-128"/>
                <a:cs typeface="MS UI Gothic"/>
              </a:rPr>
              <a:t>。</a:t>
            </a:r>
            <a:r>
              <a:rPr sz="2400" spc="229" dirty="0">
                <a:latin typeface="メイリオ" panose="020B0604030504040204" pitchFamily="50" charset="-128"/>
                <a:ea typeface="メイリオ" panose="020B0604030504040204" pitchFamily="50" charset="-128"/>
                <a:cs typeface="MS UI Gothic"/>
              </a:rPr>
              <a:t>図</a:t>
            </a:r>
            <a:r>
              <a:rPr sz="2400" spc="114" dirty="0">
                <a:latin typeface="メイリオ" panose="020B0604030504040204" pitchFamily="50" charset="-128"/>
                <a:ea typeface="メイリオ" panose="020B0604030504040204" pitchFamily="50" charset="-128"/>
                <a:cs typeface="MS UI Gothic"/>
              </a:rPr>
              <a:t>9-34</a:t>
            </a:r>
            <a:endParaRPr sz="2400" dirty="0">
              <a:latin typeface="メイリオ" panose="020B0604030504040204" pitchFamily="50" charset="-128"/>
              <a:ea typeface="メイリオ" panose="020B0604030504040204" pitchFamily="50" charset="-128"/>
              <a:cs typeface="MS UI Gothic"/>
            </a:endParaRPr>
          </a:p>
        </p:txBody>
      </p:sp>
      <p:sp>
        <p:nvSpPr>
          <p:cNvPr id="4" name="object 4"/>
          <p:cNvSpPr txBox="1"/>
          <p:nvPr/>
        </p:nvSpPr>
        <p:spPr>
          <a:xfrm>
            <a:off x="8057356" y="7761561"/>
            <a:ext cx="1295400" cy="382156"/>
          </a:xfrm>
          <a:prstGeom prst="rect">
            <a:avLst/>
          </a:prstGeom>
        </p:spPr>
        <p:txBody>
          <a:bodyPr vert="horz" wrap="square" lIns="0" tIns="12700" rIns="0" bIns="0" rtlCol="0">
            <a:spAutoFit/>
          </a:bodyPr>
          <a:lstStyle/>
          <a:p>
            <a:pPr marL="12700">
              <a:spcBef>
                <a:spcPts val="100"/>
              </a:spcBef>
            </a:pPr>
            <a:r>
              <a:rPr sz="2400" spc="90" dirty="0">
                <a:latin typeface="メイリオ" panose="020B0604030504040204" pitchFamily="50" charset="-128"/>
                <a:ea typeface="メイリオ" panose="020B0604030504040204" pitchFamily="50" charset="-128"/>
                <a:cs typeface="MS UI Gothic"/>
              </a:rPr>
              <a:t>図9-34</a:t>
            </a:r>
            <a:endParaRPr sz="2400" dirty="0">
              <a:latin typeface="メイリオ" panose="020B0604030504040204" pitchFamily="50" charset="-128"/>
              <a:ea typeface="メイリオ" panose="020B0604030504040204" pitchFamily="50" charset="-128"/>
              <a:cs typeface="MS UI Gothic"/>
            </a:endParaRPr>
          </a:p>
        </p:txBody>
      </p:sp>
      <p:grpSp>
        <p:nvGrpSpPr>
          <p:cNvPr id="19" name="グループ化 18">
            <a:extLst>
              <a:ext uri="{FF2B5EF4-FFF2-40B4-BE49-F238E27FC236}">
                <a16:creationId xmlns:a16="http://schemas.microsoft.com/office/drawing/2014/main" id="{1BD1CED0-6F5E-44B7-9139-9187E7E8038A}"/>
              </a:ext>
            </a:extLst>
          </p:cNvPr>
          <p:cNvGrpSpPr/>
          <p:nvPr/>
        </p:nvGrpSpPr>
        <p:grpSpPr>
          <a:xfrm>
            <a:off x="2799556" y="3471001"/>
            <a:ext cx="10058400" cy="4290560"/>
            <a:chOff x="2647156" y="3189740"/>
            <a:chExt cx="5986484" cy="2175799"/>
          </a:xfrm>
        </p:grpSpPr>
        <p:sp>
          <p:nvSpPr>
            <p:cNvPr id="11" name="object 11"/>
            <p:cNvSpPr/>
            <p:nvPr/>
          </p:nvSpPr>
          <p:spPr>
            <a:xfrm>
              <a:off x="2647156" y="3199156"/>
              <a:ext cx="5986484" cy="2147544"/>
            </a:xfrm>
            <a:prstGeom prst="rect">
              <a:avLst/>
            </a:prstGeom>
            <a:blipFill>
              <a:blip r:embed="rId2" cstate="print"/>
              <a:stretch>
                <a:fillRect/>
              </a:stretch>
            </a:blipFill>
          </p:spPr>
          <p:txBody>
            <a:bodyPr wrap="square" lIns="0" tIns="0" rIns="0" bIns="0" rtlCol="0"/>
            <a:lstStyle/>
            <a:p>
              <a:endParaRPr dirty="0"/>
            </a:p>
          </p:txBody>
        </p:sp>
        <p:sp>
          <p:nvSpPr>
            <p:cNvPr id="12" name="object 12"/>
            <p:cNvSpPr/>
            <p:nvPr/>
          </p:nvSpPr>
          <p:spPr>
            <a:xfrm>
              <a:off x="2647157" y="3375108"/>
              <a:ext cx="2944051" cy="1990431"/>
            </a:xfrm>
            <a:prstGeom prst="rect">
              <a:avLst/>
            </a:prstGeom>
            <a:blipFill>
              <a:blip r:embed="rId3" cstate="print"/>
              <a:stretch>
                <a:fillRect/>
              </a:stretch>
            </a:blipFill>
          </p:spPr>
          <p:txBody>
            <a:bodyPr wrap="square" lIns="0" tIns="0" rIns="0" bIns="0" rtlCol="0"/>
            <a:lstStyle/>
            <a:p>
              <a:endParaRPr dirty="0"/>
            </a:p>
          </p:txBody>
        </p:sp>
        <p:sp>
          <p:nvSpPr>
            <p:cNvPr id="13" name="object 13"/>
            <p:cNvSpPr/>
            <p:nvPr/>
          </p:nvSpPr>
          <p:spPr>
            <a:xfrm>
              <a:off x="2647157" y="3189740"/>
              <a:ext cx="2944051" cy="988661"/>
            </a:xfrm>
            <a:prstGeom prst="rect">
              <a:avLst/>
            </a:prstGeom>
            <a:blipFill>
              <a:blip r:embed="rId4" cstate="print"/>
              <a:stretch>
                <a:fillRect/>
              </a:stretch>
            </a:blipFill>
          </p:spPr>
          <p:txBody>
            <a:bodyPr wrap="square" lIns="0" tIns="0" rIns="0" bIns="0" rtlCol="0"/>
            <a:lstStyle/>
            <a:p>
              <a:endParaRPr dirty="0"/>
            </a:p>
          </p:txBody>
        </p:sp>
        <p:sp>
          <p:nvSpPr>
            <p:cNvPr id="14" name="object 14"/>
            <p:cNvSpPr/>
            <p:nvPr/>
          </p:nvSpPr>
          <p:spPr>
            <a:xfrm>
              <a:off x="2647157" y="4130183"/>
              <a:ext cx="2940685" cy="88900"/>
            </a:xfrm>
            <a:custGeom>
              <a:avLst/>
              <a:gdLst/>
              <a:ahLst/>
              <a:cxnLst/>
              <a:rect l="l" t="t" r="r" b="b"/>
              <a:pathLst>
                <a:path w="2940685" h="88900">
                  <a:moveTo>
                    <a:pt x="0" y="40770"/>
                  </a:moveTo>
                  <a:lnTo>
                    <a:pt x="50741" y="34650"/>
                  </a:lnTo>
                  <a:lnTo>
                    <a:pt x="101821" y="29023"/>
                  </a:lnTo>
                  <a:lnTo>
                    <a:pt x="153215" y="23889"/>
                  </a:lnTo>
                  <a:lnTo>
                    <a:pt x="204898" y="19250"/>
                  </a:lnTo>
                  <a:lnTo>
                    <a:pt x="256847" y="15108"/>
                  </a:lnTo>
                  <a:lnTo>
                    <a:pt x="309037" y="11464"/>
                  </a:lnTo>
                  <a:lnTo>
                    <a:pt x="361443" y="8319"/>
                  </a:lnTo>
                  <a:lnTo>
                    <a:pt x="414040" y="5675"/>
                  </a:lnTo>
                  <a:lnTo>
                    <a:pt x="466806" y="3533"/>
                  </a:lnTo>
                  <a:lnTo>
                    <a:pt x="519714" y="1895"/>
                  </a:lnTo>
                  <a:lnTo>
                    <a:pt x="572742" y="762"/>
                  </a:lnTo>
                  <a:lnTo>
                    <a:pt x="625863" y="136"/>
                  </a:lnTo>
                  <a:lnTo>
                    <a:pt x="679054" y="18"/>
                  </a:lnTo>
                  <a:lnTo>
                    <a:pt x="730571" y="389"/>
                  </a:lnTo>
                  <a:lnTo>
                    <a:pt x="782004" y="1236"/>
                  </a:lnTo>
                  <a:lnTo>
                    <a:pt x="833331" y="2558"/>
                  </a:lnTo>
                  <a:lnTo>
                    <a:pt x="884530" y="4353"/>
                  </a:lnTo>
                  <a:lnTo>
                    <a:pt x="935580" y="6621"/>
                  </a:lnTo>
                  <a:lnTo>
                    <a:pt x="986457" y="9358"/>
                  </a:lnTo>
                  <a:lnTo>
                    <a:pt x="1037141" y="12564"/>
                  </a:lnTo>
                  <a:lnTo>
                    <a:pt x="1087608" y="16237"/>
                  </a:lnTo>
                  <a:lnTo>
                    <a:pt x="1137837" y="20376"/>
                  </a:lnTo>
                  <a:lnTo>
                    <a:pt x="1187806" y="24979"/>
                  </a:lnTo>
                  <a:lnTo>
                    <a:pt x="1237492" y="30045"/>
                  </a:lnTo>
                  <a:lnTo>
                    <a:pt x="1286874" y="35573"/>
                  </a:lnTo>
                  <a:lnTo>
                    <a:pt x="1335929" y="41559"/>
                  </a:lnTo>
                  <a:lnTo>
                    <a:pt x="1384635" y="48005"/>
                  </a:lnTo>
                  <a:lnTo>
                    <a:pt x="1435347" y="53600"/>
                  </a:lnTo>
                  <a:lnTo>
                    <a:pt x="1486316" y="58785"/>
                  </a:lnTo>
                  <a:lnTo>
                    <a:pt x="1537526" y="63557"/>
                  </a:lnTo>
                  <a:lnTo>
                    <a:pt x="1588960" y="67916"/>
                  </a:lnTo>
                  <a:lnTo>
                    <a:pt x="1640600" y="71861"/>
                  </a:lnTo>
                  <a:lnTo>
                    <a:pt x="1692430" y="75392"/>
                  </a:lnTo>
                  <a:lnTo>
                    <a:pt x="1744431" y="78507"/>
                  </a:lnTo>
                  <a:lnTo>
                    <a:pt x="1796588" y="81205"/>
                  </a:lnTo>
                  <a:lnTo>
                    <a:pt x="1848883" y="83487"/>
                  </a:lnTo>
                  <a:lnTo>
                    <a:pt x="1901300" y="85349"/>
                  </a:lnTo>
                  <a:lnTo>
                    <a:pt x="1953820" y="86793"/>
                  </a:lnTo>
                  <a:lnTo>
                    <a:pt x="2006428" y="87817"/>
                  </a:lnTo>
                  <a:lnTo>
                    <a:pt x="2059105" y="88419"/>
                  </a:lnTo>
                  <a:lnTo>
                    <a:pt x="2111835" y="88600"/>
                  </a:lnTo>
                  <a:lnTo>
                    <a:pt x="2164601" y="88359"/>
                  </a:lnTo>
                  <a:lnTo>
                    <a:pt x="2217425" y="87693"/>
                  </a:lnTo>
                  <a:lnTo>
                    <a:pt x="2270163" y="86604"/>
                  </a:lnTo>
                  <a:lnTo>
                    <a:pt x="2322798" y="85093"/>
                  </a:lnTo>
                  <a:lnTo>
                    <a:pt x="2375313" y="83162"/>
                  </a:lnTo>
                  <a:lnTo>
                    <a:pt x="2427692" y="80811"/>
                  </a:lnTo>
                  <a:lnTo>
                    <a:pt x="2479917" y="78042"/>
                  </a:lnTo>
                  <a:lnTo>
                    <a:pt x="2531972" y="74856"/>
                  </a:lnTo>
                  <a:lnTo>
                    <a:pt x="2583839" y="71254"/>
                  </a:lnTo>
                  <a:lnTo>
                    <a:pt x="2635501" y="67238"/>
                  </a:lnTo>
                  <a:lnTo>
                    <a:pt x="2686942" y="62808"/>
                  </a:lnTo>
                  <a:lnTo>
                    <a:pt x="2738144" y="57966"/>
                  </a:lnTo>
                  <a:lnTo>
                    <a:pt x="2789090" y="52712"/>
                  </a:lnTo>
                  <a:lnTo>
                    <a:pt x="2839764" y="47049"/>
                  </a:lnTo>
                  <a:lnTo>
                    <a:pt x="2890148" y="40977"/>
                  </a:lnTo>
                  <a:lnTo>
                    <a:pt x="2940225" y="34497"/>
                  </a:lnTo>
                </a:path>
              </a:pathLst>
            </a:custGeom>
            <a:ln w="101600">
              <a:solidFill>
                <a:srgbClr val="FFFFFF"/>
              </a:solidFill>
            </a:ln>
          </p:spPr>
          <p:txBody>
            <a:bodyPr wrap="square" lIns="0" tIns="0" rIns="0" bIns="0" rtlCol="0"/>
            <a:lstStyle/>
            <a:p>
              <a:endParaRPr dirty="0"/>
            </a:p>
          </p:txBody>
        </p:sp>
        <p:sp>
          <p:nvSpPr>
            <p:cNvPr id="15" name="object 15"/>
            <p:cNvSpPr/>
            <p:nvPr/>
          </p:nvSpPr>
          <p:spPr>
            <a:xfrm>
              <a:off x="2651032" y="4157558"/>
              <a:ext cx="2940685" cy="88900"/>
            </a:xfrm>
            <a:custGeom>
              <a:avLst/>
              <a:gdLst/>
              <a:ahLst/>
              <a:cxnLst/>
              <a:rect l="l" t="t" r="r" b="b"/>
              <a:pathLst>
                <a:path w="2940685" h="88900">
                  <a:moveTo>
                    <a:pt x="0" y="40770"/>
                  </a:moveTo>
                  <a:lnTo>
                    <a:pt x="50741" y="34650"/>
                  </a:lnTo>
                  <a:lnTo>
                    <a:pt x="101821" y="29023"/>
                  </a:lnTo>
                  <a:lnTo>
                    <a:pt x="153215" y="23889"/>
                  </a:lnTo>
                  <a:lnTo>
                    <a:pt x="204898" y="19250"/>
                  </a:lnTo>
                  <a:lnTo>
                    <a:pt x="256847" y="15108"/>
                  </a:lnTo>
                  <a:lnTo>
                    <a:pt x="309037" y="11464"/>
                  </a:lnTo>
                  <a:lnTo>
                    <a:pt x="361443" y="8319"/>
                  </a:lnTo>
                  <a:lnTo>
                    <a:pt x="414040" y="5675"/>
                  </a:lnTo>
                  <a:lnTo>
                    <a:pt x="466806" y="3533"/>
                  </a:lnTo>
                  <a:lnTo>
                    <a:pt x="519714" y="1895"/>
                  </a:lnTo>
                  <a:lnTo>
                    <a:pt x="572742" y="762"/>
                  </a:lnTo>
                  <a:lnTo>
                    <a:pt x="625863" y="136"/>
                  </a:lnTo>
                  <a:lnTo>
                    <a:pt x="679054" y="18"/>
                  </a:lnTo>
                  <a:lnTo>
                    <a:pt x="730571" y="389"/>
                  </a:lnTo>
                  <a:lnTo>
                    <a:pt x="782003" y="1236"/>
                  </a:lnTo>
                  <a:lnTo>
                    <a:pt x="833331" y="2558"/>
                  </a:lnTo>
                  <a:lnTo>
                    <a:pt x="884530" y="4353"/>
                  </a:lnTo>
                  <a:lnTo>
                    <a:pt x="935579" y="6620"/>
                  </a:lnTo>
                  <a:lnTo>
                    <a:pt x="986457" y="9358"/>
                  </a:lnTo>
                  <a:lnTo>
                    <a:pt x="1037140" y="12564"/>
                  </a:lnTo>
                  <a:lnTo>
                    <a:pt x="1087608" y="16237"/>
                  </a:lnTo>
                  <a:lnTo>
                    <a:pt x="1137837" y="20376"/>
                  </a:lnTo>
                  <a:lnTo>
                    <a:pt x="1187805" y="24979"/>
                  </a:lnTo>
                  <a:lnTo>
                    <a:pt x="1237492" y="30045"/>
                  </a:lnTo>
                  <a:lnTo>
                    <a:pt x="1286873" y="35573"/>
                  </a:lnTo>
                  <a:lnTo>
                    <a:pt x="1335928" y="41559"/>
                  </a:lnTo>
                  <a:lnTo>
                    <a:pt x="1384635" y="48005"/>
                  </a:lnTo>
                  <a:lnTo>
                    <a:pt x="1435347" y="53600"/>
                  </a:lnTo>
                  <a:lnTo>
                    <a:pt x="1486316" y="58785"/>
                  </a:lnTo>
                  <a:lnTo>
                    <a:pt x="1537526" y="63557"/>
                  </a:lnTo>
                  <a:lnTo>
                    <a:pt x="1588960" y="67916"/>
                  </a:lnTo>
                  <a:lnTo>
                    <a:pt x="1640600" y="71861"/>
                  </a:lnTo>
                  <a:lnTo>
                    <a:pt x="1692429" y="75392"/>
                  </a:lnTo>
                  <a:lnTo>
                    <a:pt x="1744431" y="78507"/>
                  </a:lnTo>
                  <a:lnTo>
                    <a:pt x="1796588" y="81205"/>
                  </a:lnTo>
                  <a:lnTo>
                    <a:pt x="1848883" y="83487"/>
                  </a:lnTo>
                  <a:lnTo>
                    <a:pt x="1901299" y="85349"/>
                  </a:lnTo>
                  <a:lnTo>
                    <a:pt x="1953820" y="86793"/>
                  </a:lnTo>
                  <a:lnTo>
                    <a:pt x="2006427" y="87817"/>
                  </a:lnTo>
                  <a:lnTo>
                    <a:pt x="2059105" y="88419"/>
                  </a:lnTo>
                  <a:lnTo>
                    <a:pt x="2111835" y="88600"/>
                  </a:lnTo>
                  <a:lnTo>
                    <a:pt x="2164601" y="88359"/>
                  </a:lnTo>
                  <a:lnTo>
                    <a:pt x="2217425" y="87693"/>
                  </a:lnTo>
                  <a:lnTo>
                    <a:pt x="2270163" y="86604"/>
                  </a:lnTo>
                  <a:lnTo>
                    <a:pt x="2322798" y="85093"/>
                  </a:lnTo>
                  <a:lnTo>
                    <a:pt x="2375313" y="83162"/>
                  </a:lnTo>
                  <a:lnTo>
                    <a:pt x="2427692" y="80811"/>
                  </a:lnTo>
                  <a:lnTo>
                    <a:pt x="2479917" y="78042"/>
                  </a:lnTo>
                  <a:lnTo>
                    <a:pt x="2531972" y="74856"/>
                  </a:lnTo>
                  <a:lnTo>
                    <a:pt x="2583839" y="71254"/>
                  </a:lnTo>
                  <a:lnTo>
                    <a:pt x="2635501" y="67238"/>
                  </a:lnTo>
                  <a:lnTo>
                    <a:pt x="2686942" y="62808"/>
                  </a:lnTo>
                  <a:lnTo>
                    <a:pt x="2738144" y="57966"/>
                  </a:lnTo>
                  <a:lnTo>
                    <a:pt x="2789090" y="52712"/>
                  </a:lnTo>
                  <a:lnTo>
                    <a:pt x="2839764" y="47049"/>
                  </a:lnTo>
                  <a:lnTo>
                    <a:pt x="2890148" y="40977"/>
                  </a:lnTo>
                  <a:lnTo>
                    <a:pt x="2940225" y="34497"/>
                  </a:lnTo>
                </a:path>
              </a:pathLst>
            </a:custGeom>
            <a:ln w="12700">
              <a:solidFill>
                <a:srgbClr val="A7A7A7"/>
              </a:solidFill>
            </a:ln>
          </p:spPr>
          <p:txBody>
            <a:bodyPr wrap="square" lIns="0" tIns="0" rIns="0" bIns="0" rtlCol="0"/>
            <a:lstStyle/>
            <a:p>
              <a:endParaRPr dirty="0"/>
            </a:p>
          </p:txBody>
        </p:sp>
        <p:sp>
          <p:nvSpPr>
            <p:cNvPr id="16" name="object 16"/>
            <p:cNvSpPr/>
            <p:nvPr/>
          </p:nvSpPr>
          <p:spPr>
            <a:xfrm>
              <a:off x="2647363" y="4110435"/>
              <a:ext cx="2940685" cy="88900"/>
            </a:xfrm>
            <a:custGeom>
              <a:avLst/>
              <a:gdLst/>
              <a:ahLst/>
              <a:cxnLst/>
              <a:rect l="l" t="t" r="r" b="b"/>
              <a:pathLst>
                <a:path w="2940685" h="88900">
                  <a:moveTo>
                    <a:pt x="-116" y="40770"/>
                  </a:moveTo>
                  <a:lnTo>
                    <a:pt x="50624" y="34650"/>
                  </a:lnTo>
                  <a:lnTo>
                    <a:pt x="101704" y="29023"/>
                  </a:lnTo>
                  <a:lnTo>
                    <a:pt x="153098" y="23889"/>
                  </a:lnTo>
                  <a:lnTo>
                    <a:pt x="204782" y="19250"/>
                  </a:lnTo>
                  <a:lnTo>
                    <a:pt x="256730" y="15108"/>
                  </a:lnTo>
                  <a:lnTo>
                    <a:pt x="308920" y="11464"/>
                  </a:lnTo>
                  <a:lnTo>
                    <a:pt x="361326" y="8319"/>
                  </a:lnTo>
                  <a:lnTo>
                    <a:pt x="413924" y="5675"/>
                  </a:lnTo>
                  <a:lnTo>
                    <a:pt x="466689" y="3533"/>
                  </a:lnTo>
                  <a:lnTo>
                    <a:pt x="519598" y="1895"/>
                  </a:lnTo>
                  <a:lnTo>
                    <a:pt x="572625" y="762"/>
                  </a:lnTo>
                  <a:lnTo>
                    <a:pt x="625747" y="136"/>
                  </a:lnTo>
                  <a:lnTo>
                    <a:pt x="678938" y="18"/>
                  </a:lnTo>
                  <a:lnTo>
                    <a:pt x="730454" y="389"/>
                  </a:lnTo>
                  <a:lnTo>
                    <a:pt x="781887" y="1236"/>
                  </a:lnTo>
                  <a:lnTo>
                    <a:pt x="833214" y="2558"/>
                  </a:lnTo>
                  <a:lnTo>
                    <a:pt x="884413" y="4353"/>
                  </a:lnTo>
                  <a:lnTo>
                    <a:pt x="935463" y="6620"/>
                  </a:lnTo>
                  <a:lnTo>
                    <a:pt x="986340" y="9358"/>
                  </a:lnTo>
                  <a:lnTo>
                    <a:pt x="1037024" y="12564"/>
                  </a:lnTo>
                  <a:lnTo>
                    <a:pt x="1087491" y="16237"/>
                  </a:lnTo>
                  <a:lnTo>
                    <a:pt x="1137720" y="20376"/>
                  </a:lnTo>
                  <a:lnTo>
                    <a:pt x="1187689" y="24979"/>
                  </a:lnTo>
                  <a:lnTo>
                    <a:pt x="1237375" y="30045"/>
                  </a:lnTo>
                  <a:lnTo>
                    <a:pt x="1286757" y="35573"/>
                  </a:lnTo>
                  <a:lnTo>
                    <a:pt x="1335812" y="41559"/>
                  </a:lnTo>
                  <a:lnTo>
                    <a:pt x="1384518" y="48005"/>
                  </a:lnTo>
                  <a:lnTo>
                    <a:pt x="1435230" y="53600"/>
                  </a:lnTo>
                  <a:lnTo>
                    <a:pt x="1486200" y="58785"/>
                  </a:lnTo>
                  <a:lnTo>
                    <a:pt x="1537410" y="63557"/>
                  </a:lnTo>
                  <a:lnTo>
                    <a:pt x="1588843" y="67916"/>
                  </a:lnTo>
                  <a:lnTo>
                    <a:pt x="1640483" y="71861"/>
                  </a:lnTo>
                  <a:lnTo>
                    <a:pt x="1692313" y="75392"/>
                  </a:lnTo>
                  <a:lnTo>
                    <a:pt x="1744314" y="78507"/>
                  </a:lnTo>
                  <a:lnTo>
                    <a:pt x="1796471" y="81205"/>
                  </a:lnTo>
                  <a:lnTo>
                    <a:pt x="1848767" y="83487"/>
                  </a:lnTo>
                  <a:lnTo>
                    <a:pt x="1901183" y="85349"/>
                  </a:lnTo>
                  <a:lnTo>
                    <a:pt x="1953703" y="86793"/>
                  </a:lnTo>
                  <a:lnTo>
                    <a:pt x="2006311" y="87817"/>
                  </a:lnTo>
                  <a:lnTo>
                    <a:pt x="2058988" y="88419"/>
                  </a:lnTo>
                  <a:lnTo>
                    <a:pt x="2111718" y="88600"/>
                  </a:lnTo>
                  <a:lnTo>
                    <a:pt x="2164485" y="88359"/>
                  </a:lnTo>
                  <a:lnTo>
                    <a:pt x="2217308" y="87693"/>
                  </a:lnTo>
                  <a:lnTo>
                    <a:pt x="2270046" y="86604"/>
                  </a:lnTo>
                  <a:lnTo>
                    <a:pt x="2322681" y="85093"/>
                  </a:lnTo>
                  <a:lnTo>
                    <a:pt x="2375197" y="83162"/>
                  </a:lnTo>
                  <a:lnTo>
                    <a:pt x="2427576" y="80811"/>
                  </a:lnTo>
                  <a:lnTo>
                    <a:pt x="2479801" y="78042"/>
                  </a:lnTo>
                  <a:lnTo>
                    <a:pt x="2531856" y="74856"/>
                  </a:lnTo>
                  <a:lnTo>
                    <a:pt x="2583723" y="71254"/>
                  </a:lnTo>
                  <a:lnTo>
                    <a:pt x="2635385" y="67238"/>
                  </a:lnTo>
                  <a:lnTo>
                    <a:pt x="2686826" y="62808"/>
                  </a:lnTo>
                  <a:lnTo>
                    <a:pt x="2738028" y="57966"/>
                  </a:lnTo>
                  <a:lnTo>
                    <a:pt x="2788974" y="52712"/>
                  </a:lnTo>
                  <a:lnTo>
                    <a:pt x="2839647" y="47049"/>
                  </a:lnTo>
                  <a:lnTo>
                    <a:pt x="2890031" y="40977"/>
                  </a:lnTo>
                  <a:lnTo>
                    <a:pt x="2940108" y="34497"/>
                  </a:lnTo>
                </a:path>
              </a:pathLst>
            </a:custGeom>
            <a:ln w="12700">
              <a:solidFill>
                <a:srgbClr val="A7A7A7"/>
              </a:solidFill>
            </a:ln>
          </p:spPr>
          <p:txBody>
            <a:bodyPr wrap="square" lIns="0" tIns="0" rIns="0" bIns="0" rtlCol="0"/>
            <a:lstStyle/>
            <a:p>
              <a:endParaRPr dirty="0"/>
            </a:p>
          </p:txBody>
        </p:sp>
      </p:grpSp>
      <p:sp>
        <p:nvSpPr>
          <p:cNvPr id="17" name="object 17"/>
          <p:cNvSpPr txBox="1">
            <a:spLocks noGrp="1"/>
          </p:cNvSpPr>
          <p:nvPr>
            <p:ph type="sldNum" sz="quarter" idx="7"/>
          </p:nvPr>
        </p:nvSpPr>
        <p:spPr>
          <a:xfrm>
            <a:off x="20655443" y="10033940"/>
            <a:ext cx="591077" cy="219291"/>
          </a:xfrm>
          <a:prstGeom prst="rect">
            <a:avLst/>
          </a:prstGeom>
        </p:spPr>
        <p:txBody>
          <a:bodyPr vert="horz" wrap="square" lIns="0" tIns="49530" rIns="0" bIns="0" rtlCol="0">
            <a:spAutoFit/>
          </a:bodyPr>
          <a:lstStyle/>
          <a:p>
            <a:pPr marL="25400">
              <a:spcBef>
                <a:spcPts val="390"/>
              </a:spcBef>
            </a:pPr>
            <a:r>
              <a:rPr spc="170" dirty="0"/>
              <a:t>38</a:t>
            </a:r>
          </a:p>
        </p:txBody>
      </p:sp>
      <p:sp>
        <p:nvSpPr>
          <p:cNvPr id="18" name="スライド番号プレースホルダー 4">
            <a:extLst>
              <a:ext uri="{FF2B5EF4-FFF2-40B4-BE49-F238E27FC236}">
                <a16:creationId xmlns:a16="http://schemas.microsoft.com/office/drawing/2014/main" id="{EECD05BF-D6D0-4291-AAD4-0170D7A7EC1B}"/>
              </a:ext>
            </a:extLst>
          </p:cNvPr>
          <p:cNvSpPr txBox="1">
            <a:spLocks/>
          </p:cNvSpPr>
          <p:nvPr/>
        </p:nvSpPr>
        <p:spPr>
          <a:xfrm>
            <a:off x="17810956" y="96733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70</a:t>
            </a:fld>
            <a:endParaRPr lang="en-US" altLang="ja-JP" sz="2400" spc="17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295638" y="563308"/>
            <a:ext cx="15753318" cy="1674817"/>
          </a:xfrm>
          <a:prstGeom prst="rect">
            <a:avLst/>
          </a:prstGeom>
        </p:spPr>
        <p:txBody>
          <a:bodyPr vert="horz" wrap="square" lIns="0" tIns="12700" rIns="0" bIns="0" rtlCol="0">
            <a:spAutoFit/>
          </a:bodyPr>
          <a:lstStyle/>
          <a:p>
            <a:pPr marL="12700">
              <a:spcBef>
                <a:spcPts val="100"/>
              </a:spcBef>
            </a:pPr>
            <a:r>
              <a:rPr sz="2400" spc="165" dirty="0">
                <a:latin typeface="メイリオ" panose="020B0604030504040204" pitchFamily="50" charset="-128"/>
                <a:ea typeface="メイリオ" panose="020B0604030504040204" pitchFamily="50" charset="-128"/>
                <a:cs typeface="Microsoft JhengHei"/>
              </a:rPr>
              <a:t>9.15.</a:t>
            </a:r>
            <a:r>
              <a:rPr sz="2400" spc="540" dirty="0">
                <a:latin typeface="メイリオ" panose="020B0604030504040204" pitchFamily="50" charset="-128"/>
                <a:ea typeface="メイリオ" panose="020B0604030504040204" pitchFamily="50" charset="-128"/>
                <a:cs typeface="Microsoft JhengHei"/>
              </a:rPr>
              <a:t> </a:t>
            </a:r>
            <a:r>
              <a:rPr sz="2400" spc="50" dirty="0">
                <a:latin typeface="メイリオ" panose="020B0604030504040204" pitchFamily="50" charset="-128"/>
                <a:ea typeface="メイリオ" panose="020B0604030504040204" pitchFamily="50" charset="-128"/>
                <a:cs typeface="Microsoft JhengHei"/>
              </a:rPr>
              <a:t>DRC（</a:t>
            </a:r>
            <a:r>
              <a:rPr sz="2400" spc="65" dirty="0">
                <a:latin typeface="メイリオ" panose="020B0604030504040204" pitchFamily="50" charset="-128"/>
                <a:ea typeface="メイリオ" panose="020B0604030504040204" pitchFamily="50" charset="-128"/>
                <a:cs typeface="Microsoft JhengHei"/>
              </a:rPr>
              <a:t>ディー・</a:t>
            </a:r>
            <a:r>
              <a:rPr sz="2400" spc="15" dirty="0">
                <a:latin typeface="メイリオ" panose="020B0604030504040204" pitchFamily="50" charset="-128"/>
                <a:ea typeface="メイリオ" panose="020B0604030504040204" pitchFamily="50" charset="-128"/>
                <a:cs typeface="Microsoft JhengHei"/>
              </a:rPr>
              <a:t>ア</a:t>
            </a:r>
            <a:r>
              <a:rPr sz="2400" spc="85" dirty="0">
                <a:latin typeface="メイリオ" panose="020B0604030504040204" pitchFamily="50" charset="-128"/>
                <a:ea typeface="メイリオ" panose="020B0604030504040204" pitchFamily="50" charset="-128"/>
                <a:cs typeface="Microsoft JhengHei"/>
              </a:rPr>
              <a:t>ール・シー</a:t>
            </a:r>
            <a:r>
              <a:rPr sz="2400" spc="50" dirty="0">
                <a:latin typeface="メイリオ" panose="020B0604030504040204" pitchFamily="50" charset="-128"/>
                <a:ea typeface="メイリオ" panose="020B0604030504040204" pitchFamily="50" charset="-128"/>
                <a:cs typeface="Microsoft JhengHei"/>
              </a:rPr>
              <a:t>：Design</a:t>
            </a:r>
            <a:r>
              <a:rPr sz="2400" spc="95" dirty="0">
                <a:latin typeface="メイリオ" panose="020B0604030504040204" pitchFamily="50" charset="-128"/>
                <a:ea typeface="メイリオ" panose="020B0604030504040204" pitchFamily="50" charset="-128"/>
                <a:cs typeface="Microsoft JhengHei"/>
              </a:rPr>
              <a:t> </a:t>
            </a:r>
            <a:r>
              <a:rPr sz="2400" spc="135" dirty="0">
                <a:latin typeface="メイリオ" panose="020B0604030504040204" pitchFamily="50" charset="-128"/>
                <a:ea typeface="メイリオ" panose="020B0604030504040204" pitchFamily="50" charset="-128"/>
                <a:cs typeface="Microsoft JhengHei"/>
              </a:rPr>
              <a:t>Rule</a:t>
            </a:r>
            <a:r>
              <a:rPr sz="2400" spc="95" dirty="0">
                <a:latin typeface="メイリオ" panose="020B0604030504040204" pitchFamily="50" charset="-128"/>
                <a:ea typeface="メイリオ" panose="020B0604030504040204" pitchFamily="50" charset="-128"/>
                <a:cs typeface="Microsoft JhengHei"/>
              </a:rPr>
              <a:t> </a:t>
            </a:r>
            <a:r>
              <a:rPr sz="2400" spc="150" dirty="0">
                <a:latin typeface="メイリオ" panose="020B0604030504040204" pitchFamily="50" charset="-128"/>
                <a:ea typeface="メイリオ" panose="020B0604030504040204" pitchFamily="50" charset="-128"/>
                <a:cs typeface="Microsoft JhengHei"/>
              </a:rPr>
              <a:t>Check）</a:t>
            </a:r>
            <a:endParaRPr sz="2400" dirty="0">
              <a:latin typeface="メイリオ" panose="020B0604030504040204" pitchFamily="50" charset="-128"/>
              <a:ea typeface="メイリオ" panose="020B0604030504040204" pitchFamily="50" charset="-128"/>
              <a:cs typeface="Microsoft JhengHei"/>
            </a:endParaRPr>
          </a:p>
          <a:p>
            <a:pPr marL="900113" indent="-357188">
              <a:spcBef>
                <a:spcPts val="919"/>
              </a:spcBef>
              <a:tabLst>
                <a:tab pos="714375" algn="l"/>
                <a:tab pos="900113" algn="l"/>
                <a:tab pos="1592263" algn="l"/>
              </a:tabLst>
            </a:pPr>
            <a:r>
              <a:rPr sz="2400" spc="130" dirty="0">
                <a:latin typeface="メイリオ" panose="020B0604030504040204" pitchFamily="50" charset="-128"/>
                <a:ea typeface="メイリオ" panose="020B0604030504040204" pitchFamily="50" charset="-128"/>
                <a:cs typeface="MS UI Gothic"/>
              </a:rPr>
              <a:t>DRC</a:t>
            </a:r>
            <a:r>
              <a:rPr sz="2400" spc="175" dirty="0">
                <a:latin typeface="メイリオ" panose="020B0604030504040204" pitchFamily="50" charset="-128"/>
                <a:ea typeface="メイリオ" panose="020B0604030504040204" pitchFamily="50" charset="-128"/>
                <a:cs typeface="MS UI Gothic"/>
              </a:rPr>
              <a:t>は</a:t>
            </a:r>
            <a:r>
              <a:rPr sz="2400" spc="165" dirty="0">
                <a:latin typeface="メイリオ" panose="020B0604030504040204" pitchFamily="50" charset="-128"/>
                <a:ea typeface="メイリオ" panose="020B0604030504040204" pitchFamily="50" charset="-128"/>
                <a:cs typeface="MS UI Gothic"/>
              </a:rPr>
              <a:t>デ</a:t>
            </a:r>
            <a:r>
              <a:rPr sz="2400" spc="75" dirty="0">
                <a:latin typeface="メイリオ" panose="020B0604030504040204" pitchFamily="50" charset="-128"/>
                <a:ea typeface="メイリオ" panose="020B0604030504040204" pitchFamily="50" charset="-128"/>
                <a:cs typeface="MS UI Gothic"/>
              </a:rPr>
              <a:t>ザ</a:t>
            </a:r>
            <a:r>
              <a:rPr sz="2400" spc="300" dirty="0">
                <a:latin typeface="メイリオ" panose="020B0604030504040204" pitchFamily="50" charset="-128"/>
                <a:ea typeface="メイリオ" panose="020B0604030504040204" pitchFamily="50" charset="-128"/>
                <a:cs typeface="MS UI Gothic"/>
              </a:rPr>
              <a:t>イ</a:t>
            </a:r>
            <a:r>
              <a:rPr sz="2400" spc="260" dirty="0">
                <a:latin typeface="メイリオ" panose="020B0604030504040204" pitchFamily="50" charset="-128"/>
                <a:ea typeface="メイリオ" panose="020B0604030504040204" pitchFamily="50" charset="-128"/>
                <a:cs typeface="MS UI Gothic"/>
              </a:rPr>
              <a:t>ン</a:t>
            </a:r>
            <a:r>
              <a:rPr sz="2400" spc="210" dirty="0">
                <a:latin typeface="メイリオ" panose="020B0604030504040204" pitchFamily="50" charset="-128"/>
                <a:ea typeface="メイリオ" panose="020B0604030504040204" pitchFamily="50" charset="-128"/>
                <a:cs typeface="MS UI Gothic"/>
              </a:rPr>
              <a:t>ル</a:t>
            </a:r>
            <a:r>
              <a:rPr sz="2400" spc="175" dirty="0">
                <a:latin typeface="メイリオ" panose="020B0604030504040204" pitchFamily="50" charset="-128"/>
                <a:ea typeface="メイリオ" panose="020B0604030504040204" pitchFamily="50" charset="-128"/>
                <a:cs typeface="MS UI Gothic"/>
              </a:rPr>
              <a:t>ー</a:t>
            </a:r>
            <a:r>
              <a:rPr sz="2400" spc="229" dirty="0">
                <a:latin typeface="メイリオ" panose="020B0604030504040204" pitchFamily="50" charset="-128"/>
                <a:ea typeface="メイリオ" panose="020B0604030504040204" pitchFamily="50" charset="-128"/>
                <a:cs typeface="MS UI Gothic"/>
              </a:rPr>
              <a:t>ル</a:t>
            </a:r>
            <a:r>
              <a:rPr sz="2400" spc="225" dirty="0">
                <a:latin typeface="メイリオ" panose="020B0604030504040204" pitchFamily="50" charset="-128"/>
                <a:ea typeface="メイリオ" panose="020B0604030504040204" pitchFamily="50" charset="-128"/>
                <a:cs typeface="MS UI Gothic"/>
              </a:rPr>
              <a:t>に</a:t>
            </a:r>
            <a:r>
              <a:rPr sz="2400" spc="285" dirty="0">
                <a:latin typeface="メイリオ" panose="020B0604030504040204" pitchFamily="50" charset="-128"/>
                <a:ea typeface="メイリオ" panose="020B0604030504040204" pitchFamily="50" charset="-128"/>
                <a:cs typeface="MS UI Gothic"/>
              </a:rPr>
              <a:t>沿</a:t>
            </a:r>
            <a:r>
              <a:rPr sz="2400" spc="180" dirty="0">
                <a:latin typeface="メイリオ" panose="020B0604030504040204" pitchFamily="50" charset="-128"/>
                <a:ea typeface="メイリオ" panose="020B0604030504040204" pitchFamily="50" charset="-128"/>
                <a:cs typeface="MS UI Gothic"/>
              </a:rPr>
              <a:t>っ</a:t>
            </a:r>
            <a:r>
              <a:rPr sz="2400" spc="225" dirty="0">
                <a:latin typeface="メイリオ" panose="020B0604030504040204" pitchFamily="50" charset="-128"/>
                <a:ea typeface="メイリオ" panose="020B0604030504040204" pitchFamily="50" charset="-128"/>
                <a:cs typeface="MS UI Gothic"/>
              </a:rPr>
              <a:t>た</a:t>
            </a:r>
            <a:r>
              <a:rPr sz="2400" spc="285" dirty="0">
                <a:latin typeface="メイリオ" panose="020B0604030504040204" pitchFamily="50" charset="-128"/>
                <a:ea typeface="メイリオ" panose="020B0604030504040204" pitchFamily="50" charset="-128"/>
                <a:cs typeface="MS UI Gothic"/>
              </a:rPr>
              <a:t>配置</a:t>
            </a:r>
            <a:r>
              <a:rPr sz="2400" spc="140" dirty="0">
                <a:latin typeface="メイリオ" panose="020B0604030504040204" pitchFamily="50" charset="-128"/>
                <a:ea typeface="メイリオ" panose="020B0604030504040204" pitchFamily="50" charset="-128"/>
                <a:cs typeface="MS UI Gothic"/>
              </a:rPr>
              <a:t>・</a:t>
            </a:r>
            <a:r>
              <a:rPr sz="2400" spc="285" dirty="0">
                <a:latin typeface="メイリオ" panose="020B0604030504040204" pitchFamily="50" charset="-128"/>
                <a:ea typeface="メイリオ" panose="020B0604030504040204" pitchFamily="50" charset="-128"/>
                <a:cs typeface="MS UI Gothic"/>
              </a:rPr>
              <a:t>配線</a:t>
            </a:r>
            <a:r>
              <a:rPr sz="2400" spc="229" dirty="0">
                <a:latin typeface="メイリオ" panose="020B0604030504040204" pitchFamily="50" charset="-128"/>
                <a:ea typeface="メイリオ" panose="020B0604030504040204" pitchFamily="50" charset="-128"/>
                <a:cs typeface="MS UI Gothic"/>
              </a:rPr>
              <a:t>の</a:t>
            </a:r>
            <a:r>
              <a:rPr sz="2400" spc="225" dirty="0">
                <a:latin typeface="メイリオ" panose="020B0604030504040204" pitchFamily="50" charset="-128"/>
                <a:ea typeface="メイリオ" panose="020B0604030504040204" pitchFamily="50" charset="-128"/>
                <a:cs typeface="MS UI Gothic"/>
              </a:rPr>
              <a:t>チ</a:t>
            </a:r>
            <a:r>
              <a:rPr sz="2400" spc="170" dirty="0">
                <a:latin typeface="メイリオ" panose="020B0604030504040204" pitchFamily="50" charset="-128"/>
                <a:ea typeface="メイリオ" panose="020B0604030504040204" pitchFamily="50" charset="-128"/>
                <a:cs typeface="MS UI Gothic"/>
              </a:rPr>
              <a:t>ェ</a:t>
            </a:r>
            <a:r>
              <a:rPr sz="2400" spc="165" dirty="0">
                <a:latin typeface="メイリオ" panose="020B0604030504040204" pitchFamily="50" charset="-128"/>
                <a:ea typeface="メイリオ" panose="020B0604030504040204" pitchFamily="50" charset="-128"/>
                <a:cs typeface="MS UI Gothic"/>
              </a:rPr>
              <a:t>ッ</a:t>
            </a:r>
            <a:r>
              <a:rPr sz="2400" spc="195" dirty="0">
                <a:latin typeface="メイリオ" panose="020B0604030504040204" pitchFamily="50" charset="-128"/>
                <a:ea typeface="メイリオ" panose="020B0604030504040204" pitchFamily="50" charset="-128"/>
                <a:cs typeface="MS UI Gothic"/>
              </a:rPr>
              <a:t>ク</a:t>
            </a:r>
            <a:r>
              <a:rPr sz="2400" spc="180" dirty="0">
                <a:latin typeface="メイリオ" panose="020B0604030504040204" pitchFamily="50" charset="-128"/>
                <a:ea typeface="メイリオ" panose="020B0604030504040204" pitchFamily="50" charset="-128"/>
                <a:cs typeface="MS UI Gothic"/>
              </a:rPr>
              <a:t>と</a:t>
            </a:r>
            <a:r>
              <a:rPr sz="2400" spc="285" dirty="0">
                <a:latin typeface="メイリオ" panose="020B0604030504040204" pitchFamily="50" charset="-128"/>
                <a:ea typeface="メイリオ" panose="020B0604030504040204" pitchFamily="50" charset="-128"/>
                <a:cs typeface="MS UI Gothic"/>
              </a:rPr>
              <a:t>未配線</a:t>
            </a:r>
            <a:r>
              <a:rPr sz="2400" spc="229" dirty="0">
                <a:latin typeface="メイリオ" panose="020B0604030504040204" pitchFamily="50" charset="-128"/>
                <a:ea typeface="メイリオ" panose="020B0604030504040204" pitchFamily="50" charset="-128"/>
                <a:cs typeface="MS UI Gothic"/>
              </a:rPr>
              <a:t>の</a:t>
            </a:r>
            <a:r>
              <a:rPr sz="2400" spc="225" dirty="0">
                <a:latin typeface="メイリオ" panose="020B0604030504040204" pitchFamily="50" charset="-128"/>
                <a:ea typeface="メイリオ" panose="020B0604030504040204" pitchFamily="50" charset="-128"/>
                <a:cs typeface="MS UI Gothic"/>
              </a:rPr>
              <a:t>チ</a:t>
            </a:r>
            <a:r>
              <a:rPr sz="2400" spc="170" dirty="0">
                <a:latin typeface="メイリオ" panose="020B0604030504040204" pitchFamily="50" charset="-128"/>
                <a:ea typeface="メイリオ" panose="020B0604030504040204" pitchFamily="50" charset="-128"/>
                <a:cs typeface="MS UI Gothic"/>
              </a:rPr>
              <a:t>ェ</a:t>
            </a:r>
            <a:r>
              <a:rPr sz="2400" spc="165" dirty="0">
                <a:latin typeface="メイリオ" panose="020B0604030504040204" pitchFamily="50" charset="-128"/>
                <a:ea typeface="メイリオ" panose="020B0604030504040204" pitchFamily="50" charset="-128"/>
                <a:cs typeface="MS UI Gothic"/>
              </a:rPr>
              <a:t>ッ</a:t>
            </a:r>
            <a:r>
              <a:rPr sz="2400" spc="195" dirty="0">
                <a:latin typeface="メイリオ" panose="020B0604030504040204" pitchFamily="50" charset="-128"/>
                <a:ea typeface="メイリオ" panose="020B0604030504040204" pitchFamily="50" charset="-128"/>
                <a:cs typeface="MS UI Gothic"/>
              </a:rPr>
              <a:t>ク</a:t>
            </a:r>
            <a:r>
              <a:rPr sz="2400" spc="215" dirty="0">
                <a:latin typeface="メイリオ" panose="020B0604030504040204" pitchFamily="50" charset="-128"/>
                <a:ea typeface="メイリオ" panose="020B0604030504040204" pitchFamily="50" charset="-128"/>
                <a:cs typeface="MS UI Gothic"/>
              </a:rPr>
              <a:t>を</a:t>
            </a:r>
            <a:r>
              <a:rPr sz="2400" spc="285" dirty="0">
                <a:latin typeface="メイリオ" panose="020B0604030504040204" pitchFamily="50" charset="-128"/>
                <a:ea typeface="メイリオ" panose="020B0604030504040204" pitchFamily="50" charset="-128"/>
                <a:cs typeface="MS UI Gothic"/>
              </a:rPr>
              <a:t>行</a:t>
            </a:r>
            <a:r>
              <a:rPr sz="2400" spc="229" dirty="0">
                <a:latin typeface="メイリオ" panose="020B0604030504040204" pitchFamily="50" charset="-128"/>
                <a:ea typeface="メイリオ" panose="020B0604030504040204" pitchFamily="50" charset="-128"/>
                <a:cs typeface="MS UI Gothic"/>
              </a:rPr>
              <a:t>い</a:t>
            </a:r>
            <a:r>
              <a:rPr sz="2400" spc="215"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900113" marR="5080" indent="-357188">
              <a:lnSpc>
                <a:spcPts val="3000"/>
              </a:lnSpc>
              <a:spcBef>
                <a:spcPts val="270"/>
              </a:spcBef>
              <a:tabLst>
                <a:tab pos="714375" algn="l"/>
                <a:tab pos="900113" algn="l"/>
                <a:tab pos="1592263" algn="l"/>
              </a:tabLst>
            </a:pPr>
            <a:r>
              <a:rPr sz="2400" dirty="0">
                <a:latin typeface="メイリオ" panose="020B0604030504040204" pitchFamily="50" charset="-128"/>
                <a:ea typeface="メイリオ" panose="020B0604030504040204" pitchFamily="50" charset="-128"/>
                <a:cs typeface="MS UI Gothic"/>
              </a:rPr>
              <a:t>①	</a:t>
            </a:r>
            <a:r>
              <a:rPr sz="2400" spc="175" dirty="0">
                <a:latin typeface="メイリオ" panose="020B0604030504040204" pitchFamily="50" charset="-128"/>
                <a:ea typeface="メイリオ" panose="020B0604030504040204" pitchFamily="50" charset="-128"/>
                <a:cs typeface="MS UI Gothic"/>
              </a:rPr>
              <a:t>上ツ</a:t>
            </a:r>
            <a:r>
              <a:rPr sz="2400" spc="130" dirty="0">
                <a:latin typeface="メイリオ" panose="020B0604030504040204" pitchFamily="50" charset="-128"/>
                <a:ea typeface="メイリオ" panose="020B0604030504040204" pitchFamily="50" charset="-128"/>
                <a:cs typeface="MS UI Gothic"/>
              </a:rPr>
              <a:t>ー</a:t>
            </a:r>
            <a:r>
              <a:rPr sz="2400" spc="185" dirty="0">
                <a:latin typeface="メイリオ" panose="020B0604030504040204" pitchFamily="50" charset="-128"/>
                <a:ea typeface="メイリオ" panose="020B0604030504040204" pitchFamily="50" charset="-128"/>
                <a:cs typeface="MS UI Gothic"/>
              </a:rPr>
              <a:t>ル</a:t>
            </a:r>
            <a:r>
              <a:rPr sz="2400" spc="145" dirty="0">
                <a:latin typeface="メイリオ" panose="020B0604030504040204" pitchFamily="50" charset="-128"/>
                <a:ea typeface="メイリオ" panose="020B0604030504040204" pitchFamily="50" charset="-128"/>
                <a:cs typeface="MS UI Gothic"/>
              </a:rPr>
              <a:t>バ</a:t>
            </a:r>
            <a:r>
              <a:rPr sz="2400" spc="210" dirty="0">
                <a:latin typeface="メイリオ" panose="020B0604030504040204" pitchFamily="50" charset="-128"/>
                <a:ea typeface="メイリオ" panose="020B0604030504040204" pitchFamily="50" charset="-128"/>
                <a:cs typeface="MS UI Gothic"/>
              </a:rPr>
              <a:t>ー</a:t>
            </a:r>
            <a:r>
              <a:rPr sz="2400" dirty="0">
                <a:latin typeface="メイリオ" panose="020B0604030504040204" pitchFamily="50" charset="-128"/>
                <a:ea typeface="メイリオ" panose="020B0604030504040204" pitchFamily="50" charset="-128"/>
                <a:cs typeface="MS UI Gothic"/>
              </a:rPr>
              <a:t>	</a:t>
            </a:r>
            <a:r>
              <a:rPr sz="2400" spc="300" dirty="0">
                <a:latin typeface="メイリオ" panose="020B0604030504040204" pitchFamily="50" charset="-128"/>
                <a:ea typeface="メイリオ" panose="020B0604030504040204" pitchFamily="50" charset="-128"/>
                <a:cs typeface="MS UI Gothic"/>
              </a:rPr>
              <a:t>「デ</a:t>
            </a:r>
            <a:r>
              <a:rPr sz="2400" spc="280" dirty="0">
                <a:latin typeface="メイリオ" panose="020B0604030504040204" pitchFamily="50" charset="-128"/>
                <a:ea typeface="メイリオ" panose="020B0604030504040204" pitchFamily="50" charset="-128"/>
                <a:cs typeface="MS UI Gothic"/>
              </a:rPr>
              <a:t>ザ</a:t>
            </a:r>
            <a:r>
              <a:rPr sz="2400" spc="300" dirty="0">
                <a:latin typeface="メイリオ" panose="020B0604030504040204" pitchFamily="50" charset="-128"/>
                <a:ea typeface="メイリオ" panose="020B0604030504040204" pitchFamily="50" charset="-128"/>
                <a:cs typeface="MS UI Gothic"/>
              </a:rPr>
              <a:t>イ</a:t>
            </a:r>
            <a:r>
              <a:rPr sz="2400" spc="260" dirty="0">
                <a:latin typeface="メイリオ" panose="020B0604030504040204" pitchFamily="50" charset="-128"/>
                <a:ea typeface="メイリオ" panose="020B0604030504040204" pitchFamily="50" charset="-128"/>
                <a:cs typeface="MS UI Gothic"/>
              </a:rPr>
              <a:t>ン</a:t>
            </a:r>
            <a:r>
              <a:rPr sz="2400" spc="210" dirty="0">
                <a:latin typeface="メイリオ" panose="020B0604030504040204" pitchFamily="50" charset="-128"/>
                <a:ea typeface="メイリオ" panose="020B0604030504040204" pitchFamily="50" charset="-128"/>
                <a:cs typeface="MS UI Gothic"/>
              </a:rPr>
              <a:t>ル</a:t>
            </a:r>
            <a:r>
              <a:rPr sz="2400" spc="175" dirty="0">
                <a:latin typeface="メイリオ" panose="020B0604030504040204" pitchFamily="50" charset="-128"/>
                <a:ea typeface="メイリオ" panose="020B0604030504040204" pitchFamily="50" charset="-128"/>
                <a:cs typeface="MS UI Gothic"/>
              </a:rPr>
              <a:t>ー</a:t>
            </a:r>
            <a:r>
              <a:rPr sz="2400" spc="315" dirty="0">
                <a:latin typeface="メイリオ" panose="020B0604030504040204" pitchFamily="50" charset="-128"/>
                <a:ea typeface="メイリオ" panose="020B0604030504040204" pitchFamily="50" charset="-128"/>
                <a:cs typeface="MS UI Gothic"/>
              </a:rPr>
              <a:t>ルチェックの実行」をクリックしま</a:t>
            </a:r>
            <a:r>
              <a:rPr sz="2400" spc="70" dirty="0">
                <a:latin typeface="メイリオ" panose="020B0604030504040204" pitchFamily="50" charset="-128"/>
                <a:ea typeface="メイリオ" panose="020B0604030504040204" pitchFamily="50" charset="-128"/>
                <a:cs typeface="MS UI Gothic"/>
              </a:rPr>
              <a:t>す</a:t>
            </a:r>
            <a:r>
              <a:rPr sz="2400" spc="300" dirty="0">
                <a:latin typeface="メイリオ" panose="020B0604030504040204" pitchFamily="50" charset="-128"/>
                <a:ea typeface="メイリオ" panose="020B0604030504040204" pitchFamily="50" charset="-128"/>
                <a:cs typeface="MS UI Gothic"/>
              </a:rPr>
              <a:t>。「DRC」</a:t>
            </a:r>
            <a:r>
              <a:rPr sz="2400" spc="280" dirty="0">
                <a:latin typeface="メイリオ" panose="020B0604030504040204" pitchFamily="50" charset="-128"/>
                <a:ea typeface="メイリオ" panose="020B0604030504040204" pitchFamily="50" charset="-128"/>
                <a:cs typeface="MS UI Gothic"/>
              </a:rPr>
              <a:t>ダ</a:t>
            </a:r>
            <a:r>
              <a:rPr sz="2400" spc="260" dirty="0">
                <a:latin typeface="メイリオ" panose="020B0604030504040204" pitchFamily="50" charset="-128"/>
                <a:ea typeface="メイリオ" panose="020B0604030504040204" pitchFamily="50" charset="-128"/>
                <a:cs typeface="MS UI Gothic"/>
              </a:rPr>
              <a:t>イアロ</a:t>
            </a:r>
            <a:r>
              <a:rPr sz="2400" spc="190" dirty="0">
                <a:latin typeface="メイリオ" panose="020B0604030504040204" pitchFamily="50" charset="-128"/>
                <a:ea typeface="メイリオ" panose="020B0604030504040204" pitchFamily="50" charset="-128"/>
                <a:cs typeface="MS UI Gothic"/>
              </a:rPr>
              <a:t>グ</a:t>
            </a:r>
            <a:r>
              <a:rPr sz="2400" spc="204" dirty="0">
                <a:latin typeface="メイリオ" panose="020B0604030504040204" pitchFamily="50" charset="-128"/>
                <a:ea typeface="メイリオ" panose="020B0604030504040204" pitchFamily="50" charset="-128"/>
                <a:cs typeface="MS UI Gothic"/>
              </a:rPr>
              <a:t>が</a:t>
            </a:r>
            <a:r>
              <a:rPr sz="2400" spc="245" dirty="0">
                <a:latin typeface="メイリオ" panose="020B0604030504040204" pitchFamily="50" charset="-128"/>
                <a:ea typeface="メイリオ" panose="020B0604030504040204" pitchFamily="50" charset="-128"/>
                <a:cs typeface="MS UI Gothic"/>
              </a:rPr>
              <a:t>開</a:t>
            </a:r>
            <a:r>
              <a:rPr sz="2400" spc="185" dirty="0">
                <a:latin typeface="メイリオ" panose="020B0604030504040204" pitchFamily="50" charset="-128"/>
                <a:ea typeface="メイリオ" panose="020B0604030504040204" pitchFamily="50" charset="-128"/>
                <a:cs typeface="MS UI Gothic"/>
              </a:rPr>
              <a:t>きま</a:t>
            </a:r>
            <a:r>
              <a:rPr sz="2400" spc="70" dirty="0">
                <a:latin typeface="メイリオ" panose="020B0604030504040204" pitchFamily="50" charset="-128"/>
                <a:ea typeface="メイリオ" panose="020B0604030504040204" pitchFamily="50" charset="-128"/>
                <a:cs typeface="MS UI Gothic"/>
              </a:rPr>
              <a:t>す</a:t>
            </a:r>
            <a:r>
              <a:rPr sz="2400" spc="150" dirty="0">
                <a:latin typeface="メイリオ" panose="020B0604030504040204" pitchFamily="50" charset="-128"/>
                <a:ea typeface="メイリオ" panose="020B0604030504040204" pitchFamily="50" charset="-128"/>
                <a:cs typeface="MS UI Gothic"/>
              </a:rPr>
              <a:t>。</a:t>
            </a:r>
            <a:r>
              <a:rPr sz="2400" spc="229" dirty="0">
                <a:latin typeface="メイリオ" panose="020B0604030504040204" pitchFamily="50" charset="-128"/>
                <a:ea typeface="メイリオ" panose="020B0604030504040204" pitchFamily="50" charset="-128"/>
                <a:cs typeface="MS UI Gothic"/>
              </a:rPr>
              <a:t>図</a:t>
            </a:r>
            <a:r>
              <a:rPr sz="2400" spc="114" dirty="0">
                <a:latin typeface="メイリオ" panose="020B0604030504040204" pitchFamily="50" charset="-128"/>
                <a:ea typeface="メイリオ" panose="020B0604030504040204" pitchFamily="50" charset="-128"/>
                <a:cs typeface="MS UI Gothic"/>
              </a:rPr>
              <a:t>9-35</a:t>
            </a:r>
            <a:endParaRPr sz="2400" dirty="0">
              <a:latin typeface="メイリオ" panose="020B0604030504040204" pitchFamily="50" charset="-128"/>
              <a:ea typeface="メイリオ" panose="020B0604030504040204" pitchFamily="50" charset="-128"/>
              <a:cs typeface="MS UI Gothic"/>
            </a:endParaRPr>
          </a:p>
        </p:txBody>
      </p:sp>
      <p:sp>
        <p:nvSpPr>
          <p:cNvPr id="3" name="object 3"/>
          <p:cNvSpPr txBox="1"/>
          <p:nvPr/>
        </p:nvSpPr>
        <p:spPr>
          <a:xfrm>
            <a:off x="1943577" y="7157293"/>
            <a:ext cx="15867380" cy="1928861"/>
          </a:xfrm>
          <a:prstGeom prst="rect">
            <a:avLst/>
          </a:prstGeom>
        </p:spPr>
        <p:txBody>
          <a:bodyPr vert="horz" wrap="square" lIns="0" tIns="12700" rIns="0" bIns="0" rtlCol="0">
            <a:spAutoFit/>
          </a:bodyPr>
          <a:lstStyle/>
          <a:p>
            <a:pPr marL="12700">
              <a:spcBef>
                <a:spcPts val="920"/>
              </a:spcBef>
              <a:tabLst>
                <a:tab pos="329565" algn="l"/>
              </a:tabLst>
            </a:pPr>
            <a:r>
              <a:rPr sz="2400" dirty="0">
                <a:latin typeface="メイリオ" panose="020B0604030504040204" pitchFamily="50" charset="-128"/>
                <a:ea typeface="メイリオ" panose="020B0604030504040204" pitchFamily="50" charset="-128"/>
                <a:cs typeface="MS UI Gothic"/>
              </a:rPr>
              <a:t>②	</a:t>
            </a:r>
            <a:r>
              <a:rPr sz="2400" spc="245" dirty="0">
                <a:latin typeface="メイリオ" panose="020B0604030504040204" pitchFamily="50" charset="-128"/>
                <a:ea typeface="メイリオ" panose="020B0604030504040204" pitchFamily="50" charset="-128"/>
                <a:cs typeface="MS UI Gothic"/>
              </a:rPr>
              <a:t>「</a:t>
            </a:r>
            <a:r>
              <a:rPr sz="2400" spc="315" dirty="0">
                <a:latin typeface="メイリオ" panose="020B0604030504040204" pitchFamily="50" charset="-128"/>
                <a:ea typeface="メイリオ" panose="020B0604030504040204" pitchFamily="50" charset="-128"/>
                <a:cs typeface="MS UI Gothic"/>
              </a:rPr>
              <a:t>DRC</a:t>
            </a:r>
            <a:r>
              <a:rPr sz="2400" spc="245" dirty="0">
                <a:latin typeface="メイリオ" panose="020B0604030504040204" pitchFamily="50" charset="-128"/>
                <a:ea typeface="メイリオ" panose="020B0604030504040204" pitchFamily="50" charset="-128"/>
                <a:cs typeface="MS UI Gothic"/>
              </a:rPr>
              <a:t>」</a:t>
            </a:r>
            <a:r>
              <a:rPr sz="2400" spc="270" dirty="0">
                <a:latin typeface="メイリオ" panose="020B0604030504040204" pitchFamily="50" charset="-128"/>
                <a:ea typeface="メイリオ" panose="020B0604030504040204" pitchFamily="50" charset="-128"/>
                <a:cs typeface="MS UI Gothic"/>
              </a:rPr>
              <a:t>ダ</a:t>
            </a:r>
            <a:r>
              <a:rPr sz="2400" spc="290" dirty="0">
                <a:latin typeface="メイリオ" panose="020B0604030504040204" pitchFamily="50" charset="-128"/>
                <a:ea typeface="メイリオ" panose="020B0604030504040204" pitchFamily="50" charset="-128"/>
                <a:cs typeface="MS UI Gothic"/>
              </a:rPr>
              <a:t>イ</a:t>
            </a:r>
            <a:r>
              <a:rPr sz="2400" spc="300" dirty="0">
                <a:latin typeface="メイリオ" panose="020B0604030504040204" pitchFamily="50" charset="-128"/>
                <a:ea typeface="メイリオ" panose="020B0604030504040204" pitchFamily="50" charset="-128"/>
                <a:cs typeface="MS UI Gothic"/>
              </a:rPr>
              <a:t>ア</a:t>
            </a:r>
            <a:r>
              <a:rPr sz="2400" spc="290" dirty="0">
                <a:latin typeface="メイリオ" panose="020B0604030504040204" pitchFamily="50" charset="-128"/>
                <a:ea typeface="メイリオ" panose="020B0604030504040204" pitchFamily="50" charset="-128"/>
                <a:cs typeface="MS UI Gothic"/>
              </a:rPr>
              <a:t>ロ</a:t>
            </a:r>
            <a:r>
              <a:rPr sz="2400" spc="305" dirty="0">
                <a:latin typeface="メイリオ" panose="020B0604030504040204" pitchFamily="50" charset="-128"/>
                <a:ea typeface="メイリオ" panose="020B0604030504040204" pitchFamily="50" charset="-128"/>
                <a:cs typeface="MS UI Gothic"/>
              </a:rPr>
              <a:t>グ</a:t>
            </a:r>
            <a:r>
              <a:rPr sz="2400" spc="325" dirty="0">
                <a:latin typeface="メイリオ" panose="020B0604030504040204" pitchFamily="50" charset="-128"/>
                <a:ea typeface="メイリオ" panose="020B0604030504040204" pitchFamily="50" charset="-128"/>
                <a:cs typeface="MS UI Gothic"/>
              </a:rPr>
              <a:t>の</a:t>
            </a:r>
            <a:r>
              <a:rPr sz="2400" spc="240" dirty="0">
                <a:latin typeface="メイリオ" panose="020B0604030504040204" pitchFamily="50" charset="-128"/>
                <a:ea typeface="メイリオ" panose="020B0604030504040204" pitchFamily="50" charset="-128"/>
                <a:cs typeface="MS UI Gothic"/>
              </a:rPr>
              <a:t>［DRC</a:t>
            </a:r>
            <a:r>
              <a:rPr sz="2400" spc="300" dirty="0">
                <a:latin typeface="メイリオ" panose="020B0604030504040204" pitchFamily="50" charset="-128"/>
                <a:ea typeface="メイリオ" panose="020B0604030504040204" pitchFamily="50" charset="-128"/>
                <a:cs typeface="MS UI Gothic"/>
              </a:rPr>
              <a:t>を</a:t>
            </a:r>
            <a:r>
              <a:rPr sz="2400" spc="400" dirty="0">
                <a:latin typeface="メイリオ" panose="020B0604030504040204" pitchFamily="50" charset="-128"/>
                <a:ea typeface="メイリオ" panose="020B0604030504040204" pitchFamily="50" charset="-128"/>
                <a:cs typeface="MS UI Gothic"/>
              </a:rPr>
              <a:t>実行</a:t>
            </a:r>
            <a:r>
              <a:rPr sz="2400" spc="200" dirty="0">
                <a:latin typeface="メイリオ" panose="020B0604030504040204" pitchFamily="50" charset="-128"/>
                <a:ea typeface="メイリオ" panose="020B0604030504040204" pitchFamily="50" charset="-128"/>
                <a:cs typeface="MS UI Gothic"/>
              </a:rPr>
              <a:t>］</a:t>
            </a:r>
            <a:r>
              <a:rPr sz="2400" spc="300" dirty="0">
                <a:latin typeface="メイリオ" panose="020B0604030504040204" pitchFamily="50" charset="-128"/>
                <a:ea typeface="メイリオ" panose="020B0604030504040204" pitchFamily="50" charset="-128"/>
                <a:cs typeface="MS UI Gothic"/>
              </a:rPr>
              <a:t>を</a:t>
            </a:r>
            <a:r>
              <a:rPr sz="2400" spc="275" dirty="0">
                <a:latin typeface="メイリオ" panose="020B0604030504040204" pitchFamily="50" charset="-128"/>
                <a:ea typeface="メイリオ" panose="020B0604030504040204" pitchFamily="50" charset="-128"/>
                <a:cs typeface="MS UI Gothic"/>
              </a:rPr>
              <a:t>ク</a:t>
            </a:r>
            <a:r>
              <a:rPr sz="2400" spc="235" dirty="0">
                <a:latin typeface="メイリオ" panose="020B0604030504040204" pitchFamily="50" charset="-128"/>
                <a:ea typeface="メイリオ" panose="020B0604030504040204" pitchFamily="50" charset="-128"/>
                <a:cs typeface="MS UI Gothic"/>
              </a:rPr>
              <a:t>リ</a:t>
            </a:r>
            <a:r>
              <a:rPr sz="2400" spc="229" dirty="0">
                <a:latin typeface="メイリオ" panose="020B0604030504040204" pitchFamily="50" charset="-128"/>
                <a:ea typeface="メイリオ" panose="020B0604030504040204" pitchFamily="50" charset="-128"/>
                <a:cs typeface="MS UI Gothic"/>
              </a:rPr>
              <a:t>ッ</a:t>
            </a:r>
            <a:r>
              <a:rPr sz="2400" spc="275" dirty="0">
                <a:latin typeface="メイリオ" panose="020B0604030504040204" pitchFamily="50" charset="-128"/>
                <a:ea typeface="メイリオ" panose="020B0604030504040204" pitchFamily="50" charset="-128"/>
                <a:cs typeface="MS UI Gothic"/>
              </a:rPr>
              <a:t>ク</a:t>
            </a:r>
            <a:r>
              <a:rPr sz="2400" spc="290" dirty="0">
                <a:latin typeface="メイリオ" panose="020B0604030504040204" pitchFamily="50" charset="-128"/>
                <a:ea typeface="メイリオ" panose="020B0604030504040204" pitchFamily="50" charset="-128"/>
                <a:cs typeface="MS UI Gothic"/>
              </a:rPr>
              <a:t>し</a:t>
            </a:r>
            <a:r>
              <a:rPr sz="2400" spc="300"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150" dirty="0">
                <a:latin typeface="メイリオ" panose="020B0604030504040204" pitchFamily="50" charset="-128"/>
                <a:ea typeface="メイリオ" panose="020B0604030504040204" pitchFamily="50" charset="-128"/>
                <a:cs typeface="MS UI Gothic"/>
              </a:rPr>
              <a:t>。</a:t>
            </a:r>
            <a:r>
              <a:rPr sz="2400" spc="229" dirty="0">
                <a:latin typeface="メイリオ" panose="020B0604030504040204" pitchFamily="50" charset="-128"/>
                <a:ea typeface="メイリオ" panose="020B0604030504040204" pitchFamily="50" charset="-128"/>
                <a:cs typeface="MS UI Gothic"/>
              </a:rPr>
              <a:t>図</a:t>
            </a:r>
            <a:r>
              <a:rPr sz="2400" spc="114" dirty="0">
                <a:latin typeface="メイリオ" panose="020B0604030504040204" pitchFamily="50" charset="-128"/>
                <a:ea typeface="メイリオ" panose="020B0604030504040204" pitchFamily="50" charset="-128"/>
                <a:cs typeface="MS UI Gothic"/>
              </a:rPr>
              <a:t>9-35</a:t>
            </a:r>
            <a:endParaRPr sz="2400" dirty="0">
              <a:latin typeface="メイリオ" panose="020B0604030504040204" pitchFamily="50" charset="-128"/>
              <a:ea typeface="メイリオ" panose="020B0604030504040204" pitchFamily="50" charset="-128"/>
              <a:cs typeface="MS UI Gothic"/>
            </a:endParaRPr>
          </a:p>
          <a:p>
            <a:pPr marL="330200" indent="-317500">
              <a:spcBef>
                <a:spcPts val="720"/>
              </a:spcBef>
              <a:tabLst>
                <a:tab pos="329565" algn="l"/>
              </a:tabLst>
            </a:pPr>
            <a:r>
              <a:rPr sz="2400" dirty="0">
                <a:latin typeface="メイリオ" panose="020B0604030504040204" pitchFamily="50" charset="-128"/>
                <a:ea typeface="メイリオ" panose="020B0604030504040204" pitchFamily="50" charset="-128"/>
                <a:cs typeface="MS UI Gothic"/>
              </a:rPr>
              <a:t>③	</a:t>
            </a:r>
            <a:r>
              <a:rPr sz="2400" spc="295" dirty="0">
                <a:latin typeface="メイリオ" panose="020B0604030504040204" pitchFamily="50" charset="-128"/>
                <a:ea typeface="メイリオ" panose="020B0604030504040204" pitchFamily="50" charset="-128"/>
                <a:cs typeface="MS UI Gothic"/>
              </a:rPr>
              <a:t>エ</a:t>
            </a:r>
            <a:r>
              <a:rPr sz="2400" spc="315" dirty="0">
                <a:latin typeface="メイリオ" panose="020B0604030504040204" pitchFamily="50" charset="-128"/>
                <a:ea typeface="メイリオ" panose="020B0604030504040204" pitchFamily="50" charset="-128"/>
                <a:cs typeface="MS UI Gothic"/>
              </a:rPr>
              <a:t>ラ</a:t>
            </a:r>
            <a:r>
              <a:rPr sz="2400" spc="130" dirty="0">
                <a:latin typeface="メイリオ" panose="020B0604030504040204" pitchFamily="50" charset="-128"/>
                <a:ea typeface="メイリオ" panose="020B0604030504040204" pitchFamily="50" charset="-128"/>
                <a:cs typeface="MS UI Gothic"/>
              </a:rPr>
              <a:t>ー</a:t>
            </a:r>
            <a:r>
              <a:rPr sz="2400" spc="360" dirty="0">
                <a:latin typeface="メイリオ" panose="020B0604030504040204" pitchFamily="50" charset="-128"/>
                <a:ea typeface="メイリオ" panose="020B0604030504040204" pitchFamily="50" charset="-128"/>
                <a:cs typeface="MS UI Gothic"/>
              </a:rPr>
              <a:t>メ</a:t>
            </a:r>
            <a:r>
              <a:rPr sz="2400" spc="495" dirty="0">
                <a:latin typeface="メイリオ" panose="020B0604030504040204" pitchFamily="50" charset="-128"/>
                <a:ea typeface="メイリオ" panose="020B0604030504040204" pitchFamily="50" charset="-128"/>
                <a:cs typeface="MS UI Gothic"/>
              </a:rPr>
              <a:t>ッ</a:t>
            </a:r>
            <a:r>
              <a:rPr sz="2400" spc="220" dirty="0">
                <a:latin typeface="メイリオ" panose="020B0604030504040204" pitchFamily="50" charset="-128"/>
                <a:ea typeface="メイリオ" panose="020B0604030504040204" pitchFamily="50" charset="-128"/>
                <a:cs typeface="MS UI Gothic"/>
              </a:rPr>
              <a:t>セー</a:t>
            </a:r>
            <a:r>
              <a:rPr sz="2400" spc="200" dirty="0">
                <a:latin typeface="メイリオ" panose="020B0604030504040204" pitchFamily="50" charset="-128"/>
                <a:ea typeface="メイリオ" panose="020B0604030504040204" pitchFamily="50" charset="-128"/>
                <a:cs typeface="MS UI Gothic"/>
              </a:rPr>
              <a:t>ジ</a:t>
            </a:r>
            <a:r>
              <a:rPr sz="2400" spc="10" dirty="0">
                <a:latin typeface="メイリオ" panose="020B0604030504040204" pitchFamily="50" charset="-128"/>
                <a:ea typeface="メイリオ" panose="020B0604030504040204" pitchFamily="50" charset="-128"/>
                <a:cs typeface="MS UI Gothic"/>
              </a:rPr>
              <a:t>欄</a:t>
            </a:r>
            <a:r>
              <a:rPr sz="2400" spc="220" dirty="0">
                <a:latin typeface="メイリオ" panose="020B0604030504040204" pitchFamily="50" charset="-128"/>
                <a:ea typeface="メイリオ" panose="020B0604030504040204" pitchFamily="50" charset="-128"/>
                <a:cs typeface="MS UI Gothic"/>
              </a:rPr>
              <a:t>の</a:t>
            </a:r>
            <a:r>
              <a:rPr sz="2400" spc="585" dirty="0">
                <a:latin typeface="メイリオ" panose="020B0604030504040204" pitchFamily="50" charset="-128"/>
                <a:ea typeface="メイリオ" panose="020B0604030504040204" pitchFamily="50" charset="-128"/>
                <a:cs typeface="MS UI Gothic"/>
              </a:rPr>
              <a:t>「</a:t>
            </a:r>
            <a:r>
              <a:rPr sz="2400" spc="10" dirty="0">
                <a:latin typeface="メイリオ" panose="020B0604030504040204" pitchFamily="50" charset="-128"/>
                <a:ea typeface="メイリオ" panose="020B0604030504040204" pitchFamily="50" charset="-128"/>
                <a:cs typeface="MS UI Gothic"/>
              </a:rPr>
              <a:t>問題</a:t>
            </a:r>
            <a:r>
              <a:rPr sz="2400" spc="-20" dirty="0">
                <a:latin typeface="メイリオ" panose="020B0604030504040204" pitchFamily="50" charset="-128"/>
                <a:ea typeface="メイリオ" panose="020B0604030504040204" pitchFamily="50" charset="-128"/>
                <a:cs typeface="MS UI Gothic"/>
              </a:rPr>
              <a:t>/</a:t>
            </a:r>
            <a:r>
              <a:rPr sz="2400" spc="290" dirty="0">
                <a:latin typeface="メイリオ" panose="020B0604030504040204" pitchFamily="50" charset="-128"/>
                <a:ea typeface="メイリオ" panose="020B0604030504040204" pitchFamily="50" charset="-128"/>
                <a:cs typeface="MS UI Gothic"/>
              </a:rPr>
              <a:t>マ</a:t>
            </a:r>
            <a:r>
              <a:rPr sz="2400" spc="250" dirty="0">
                <a:latin typeface="メイリオ" panose="020B0604030504040204" pitchFamily="50" charset="-128"/>
                <a:ea typeface="メイリオ" panose="020B0604030504040204" pitchFamily="50" charset="-128"/>
                <a:cs typeface="MS UI Gothic"/>
              </a:rPr>
              <a:t>ー</a:t>
            </a:r>
            <a:r>
              <a:rPr sz="2400" spc="260" dirty="0">
                <a:latin typeface="メイリオ" panose="020B0604030504040204" pitchFamily="50" charset="-128"/>
                <a:ea typeface="メイリオ" panose="020B0604030504040204" pitchFamily="50" charset="-128"/>
                <a:cs typeface="MS UI Gothic"/>
              </a:rPr>
              <a:t>カ</a:t>
            </a:r>
            <a:r>
              <a:rPr sz="2400" spc="220" dirty="0">
                <a:latin typeface="メイリオ" panose="020B0604030504040204" pitchFamily="50" charset="-128"/>
                <a:ea typeface="メイリオ" panose="020B0604030504040204" pitchFamily="50" charset="-128"/>
                <a:cs typeface="MS UI Gothic"/>
              </a:rPr>
              <a:t>ー</a:t>
            </a:r>
            <a:r>
              <a:rPr sz="2400" spc="585" dirty="0">
                <a:latin typeface="メイリオ" panose="020B0604030504040204" pitchFamily="50" charset="-128"/>
                <a:ea typeface="メイリオ" panose="020B0604030504040204" pitchFamily="50" charset="-128"/>
                <a:cs typeface="MS UI Gothic"/>
              </a:rPr>
              <a:t>」</a:t>
            </a:r>
            <a:r>
              <a:rPr sz="2400" spc="434" dirty="0">
                <a:latin typeface="メイリオ" panose="020B0604030504040204" pitchFamily="50" charset="-128"/>
                <a:ea typeface="メイリオ" panose="020B0604030504040204" pitchFamily="50" charset="-128"/>
                <a:cs typeface="MS UI Gothic"/>
              </a:rPr>
              <a:t>と</a:t>
            </a:r>
            <a:r>
              <a:rPr sz="2400" spc="585" dirty="0">
                <a:latin typeface="メイリオ" panose="020B0604030504040204" pitchFamily="50" charset="-128"/>
                <a:ea typeface="メイリオ" panose="020B0604030504040204" pitchFamily="50" charset="-128"/>
                <a:cs typeface="MS UI Gothic"/>
              </a:rPr>
              <a:t>「</a:t>
            </a:r>
            <a:r>
              <a:rPr sz="2400" spc="10" dirty="0">
                <a:latin typeface="メイリオ" panose="020B0604030504040204" pitchFamily="50" charset="-128"/>
                <a:ea typeface="メイリオ" panose="020B0604030504040204" pitchFamily="50" charset="-128"/>
                <a:cs typeface="MS UI Gothic"/>
              </a:rPr>
              <a:t>未配線</a:t>
            </a:r>
            <a:r>
              <a:rPr sz="2400" spc="225" dirty="0">
                <a:latin typeface="メイリオ" panose="020B0604030504040204" pitchFamily="50" charset="-128"/>
                <a:ea typeface="メイリオ" panose="020B0604030504040204" pitchFamily="50" charset="-128"/>
                <a:cs typeface="MS UI Gothic"/>
              </a:rPr>
              <a:t>ア</a:t>
            </a:r>
            <a:r>
              <a:rPr sz="2400" spc="325" dirty="0">
                <a:latin typeface="メイリオ" panose="020B0604030504040204" pitchFamily="50" charset="-128"/>
                <a:ea typeface="メイリオ" panose="020B0604030504040204" pitchFamily="50" charset="-128"/>
                <a:cs typeface="MS UI Gothic"/>
              </a:rPr>
              <a:t>イ</a:t>
            </a:r>
            <a:r>
              <a:rPr sz="2400" spc="195" dirty="0">
                <a:latin typeface="メイリオ" panose="020B0604030504040204" pitchFamily="50" charset="-128"/>
                <a:ea typeface="メイリオ" panose="020B0604030504040204" pitchFamily="50" charset="-128"/>
                <a:cs typeface="MS UI Gothic"/>
              </a:rPr>
              <a:t>テ</a:t>
            </a:r>
            <a:r>
              <a:rPr sz="2400" spc="220" dirty="0">
                <a:latin typeface="メイリオ" panose="020B0604030504040204" pitchFamily="50" charset="-128"/>
                <a:ea typeface="メイリオ" panose="020B0604030504040204" pitchFamily="50" charset="-128"/>
                <a:cs typeface="MS UI Gothic"/>
              </a:rPr>
              <a:t>ム</a:t>
            </a:r>
            <a:r>
              <a:rPr sz="2400" spc="585" dirty="0">
                <a:latin typeface="メイリオ" panose="020B0604030504040204" pitchFamily="50" charset="-128"/>
                <a:ea typeface="メイリオ" panose="020B0604030504040204" pitchFamily="50" charset="-128"/>
                <a:cs typeface="MS UI Gothic"/>
              </a:rPr>
              <a:t>」</a:t>
            </a:r>
            <a:r>
              <a:rPr sz="2400" spc="254" dirty="0">
                <a:latin typeface="メイリオ" panose="020B0604030504040204" pitchFamily="50" charset="-128"/>
                <a:ea typeface="メイリオ" panose="020B0604030504040204" pitchFamily="50" charset="-128"/>
                <a:cs typeface="MS UI Gothic"/>
              </a:rPr>
              <a:t>に</a:t>
            </a:r>
            <a:r>
              <a:rPr sz="2400" spc="295" dirty="0">
                <a:latin typeface="メイリオ" panose="020B0604030504040204" pitchFamily="50" charset="-128"/>
                <a:ea typeface="メイリオ" panose="020B0604030504040204" pitchFamily="50" charset="-128"/>
                <a:cs typeface="MS UI Gothic"/>
              </a:rPr>
              <a:t>エ</a:t>
            </a:r>
            <a:r>
              <a:rPr sz="2400" spc="315" dirty="0">
                <a:latin typeface="メイリオ" panose="020B0604030504040204" pitchFamily="50" charset="-128"/>
                <a:ea typeface="メイリオ" panose="020B0604030504040204" pitchFamily="50" charset="-128"/>
                <a:cs typeface="MS UI Gothic"/>
              </a:rPr>
              <a:t>ラ</a:t>
            </a:r>
            <a:r>
              <a:rPr sz="2400" spc="130" dirty="0">
                <a:latin typeface="メイリオ" panose="020B0604030504040204" pitchFamily="50" charset="-128"/>
                <a:ea typeface="メイリオ" panose="020B0604030504040204" pitchFamily="50" charset="-128"/>
                <a:cs typeface="MS UI Gothic"/>
              </a:rPr>
              <a:t>ー</a:t>
            </a:r>
            <a:r>
              <a:rPr sz="2400" spc="360" dirty="0">
                <a:latin typeface="メイリオ" panose="020B0604030504040204" pitchFamily="50" charset="-128"/>
                <a:ea typeface="メイリオ" panose="020B0604030504040204" pitchFamily="50" charset="-128"/>
                <a:cs typeface="MS UI Gothic"/>
              </a:rPr>
              <a:t>メ</a:t>
            </a:r>
            <a:r>
              <a:rPr sz="2400" spc="495" dirty="0">
                <a:latin typeface="メイリオ" panose="020B0604030504040204" pitchFamily="50" charset="-128"/>
                <a:ea typeface="メイリオ" panose="020B0604030504040204" pitchFamily="50" charset="-128"/>
                <a:cs typeface="MS UI Gothic"/>
              </a:rPr>
              <a:t>ッ</a:t>
            </a:r>
            <a:r>
              <a:rPr sz="2400" spc="220" dirty="0">
                <a:latin typeface="メイリオ" panose="020B0604030504040204" pitchFamily="50" charset="-128"/>
                <a:ea typeface="メイリオ" panose="020B0604030504040204" pitchFamily="50" charset="-128"/>
                <a:cs typeface="MS UI Gothic"/>
              </a:rPr>
              <a:t>セー</a:t>
            </a:r>
            <a:r>
              <a:rPr sz="2400" spc="200" dirty="0">
                <a:latin typeface="メイリオ" panose="020B0604030504040204" pitchFamily="50" charset="-128"/>
                <a:ea typeface="メイリオ" panose="020B0604030504040204" pitchFamily="50" charset="-128"/>
                <a:cs typeface="MS UI Gothic"/>
              </a:rPr>
              <a:t>ジが</a:t>
            </a:r>
            <a:r>
              <a:rPr sz="2400" spc="10" dirty="0">
                <a:latin typeface="メイリオ" panose="020B0604030504040204" pitchFamily="50" charset="-128"/>
                <a:ea typeface="メイリオ" panose="020B0604030504040204" pitchFamily="50" charset="-128"/>
                <a:cs typeface="MS UI Gothic"/>
              </a:rPr>
              <a:t>無</a:t>
            </a:r>
            <a:r>
              <a:rPr sz="2400" spc="220" dirty="0">
                <a:latin typeface="メイリオ" panose="020B0604030504040204" pitchFamily="50" charset="-128"/>
                <a:ea typeface="メイリオ" panose="020B0604030504040204" pitchFamily="50" charset="-128"/>
                <a:cs typeface="MS UI Gothic"/>
              </a:rPr>
              <a:t>け</a:t>
            </a:r>
            <a:r>
              <a:rPr sz="2400" spc="130" dirty="0">
                <a:latin typeface="メイリオ" panose="020B0604030504040204" pitchFamily="50" charset="-128"/>
                <a:ea typeface="メイリオ" panose="020B0604030504040204" pitchFamily="50" charset="-128"/>
                <a:cs typeface="MS UI Gothic"/>
              </a:rPr>
              <a:t>れ</a:t>
            </a:r>
            <a:endParaRPr sz="2400" dirty="0">
              <a:latin typeface="メイリオ" panose="020B0604030504040204" pitchFamily="50" charset="-128"/>
              <a:ea typeface="メイリオ" panose="020B0604030504040204" pitchFamily="50" charset="-128"/>
              <a:cs typeface="MS UI Gothic"/>
            </a:endParaRPr>
          </a:p>
          <a:p>
            <a:pPr marL="330200" marR="5080">
              <a:lnSpc>
                <a:spcPct val="152200"/>
              </a:lnSpc>
              <a:spcBef>
                <a:spcPts val="100"/>
              </a:spcBef>
              <a:tabLst>
                <a:tab pos="3590925" algn="l"/>
              </a:tabLst>
            </a:pPr>
            <a:r>
              <a:rPr sz="2400" spc="220" dirty="0">
                <a:latin typeface="メイリオ" panose="020B0604030504040204" pitchFamily="50" charset="-128"/>
                <a:ea typeface="メイリオ" panose="020B0604030504040204" pitchFamily="50" charset="-128"/>
                <a:cs typeface="MS UI Gothic"/>
              </a:rPr>
              <a:t>ばル</a:t>
            </a:r>
            <a:r>
              <a:rPr sz="2400" spc="180" dirty="0">
                <a:latin typeface="メイリオ" panose="020B0604030504040204" pitchFamily="50" charset="-128"/>
                <a:ea typeface="メイリオ" panose="020B0604030504040204" pitchFamily="50" charset="-128"/>
                <a:cs typeface="MS UI Gothic"/>
              </a:rPr>
              <a:t>ー</a:t>
            </a:r>
            <a:r>
              <a:rPr sz="2400" spc="150" dirty="0">
                <a:latin typeface="メイリオ" panose="020B0604030504040204" pitchFamily="50" charset="-128"/>
                <a:ea typeface="メイリオ" panose="020B0604030504040204" pitchFamily="50" charset="-128"/>
                <a:cs typeface="MS UI Gothic"/>
              </a:rPr>
              <a:t>ルに沿った配置配線が行わ</a:t>
            </a:r>
            <a:r>
              <a:rPr sz="2400" spc="85" dirty="0">
                <a:latin typeface="メイリオ" panose="020B0604030504040204" pitchFamily="50" charset="-128"/>
                <a:ea typeface="メイリオ" panose="020B0604030504040204" pitchFamily="50" charset="-128"/>
                <a:cs typeface="MS UI Gothic"/>
              </a:rPr>
              <a:t>れ</a:t>
            </a:r>
            <a:r>
              <a:rPr sz="2400" spc="270" dirty="0">
                <a:latin typeface="メイリオ" panose="020B0604030504040204" pitchFamily="50" charset="-128"/>
                <a:ea typeface="メイリオ" panose="020B0604030504040204" pitchFamily="50" charset="-128"/>
                <a:cs typeface="MS UI Gothic"/>
              </a:rPr>
              <a:t>ていま</a:t>
            </a:r>
            <a:r>
              <a:rPr sz="2400" spc="95"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r>
              <a:rPr sz="2400" dirty="0">
                <a:latin typeface="メイリオ" panose="020B0604030504040204" pitchFamily="50" charset="-128"/>
                <a:ea typeface="メイリオ" panose="020B0604030504040204" pitchFamily="50" charset="-128"/>
                <a:cs typeface="MS UI Gothic"/>
              </a:rPr>
              <a:t>	</a:t>
            </a:r>
            <a:r>
              <a:rPr sz="2400" spc="260" dirty="0">
                <a:latin typeface="メイリオ" panose="020B0604030504040204" pitchFamily="50" charset="-128"/>
                <a:ea typeface="メイリオ" panose="020B0604030504040204" pitchFamily="50" charset="-128"/>
                <a:cs typeface="MS UI Gothic"/>
              </a:rPr>
              <a:t>エ</a:t>
            </a:r>
            <a:r>
              <a:rPr sz="2400" spc="215" dirty="0">
                <a:latin typeface="メイリオ" panose="020B0604030504040204" pitchFamily="50" charset="-128"/>
                <a:ea typeface="メイリオ" panose="020B0604030504040204" pitchFamily="50" charset="-128"/>
                <a:cs typeface="MS UI Gothic"/>
              </a:rPr>
              <a:t>ラーがある場合は</a:t>
            </a:r>
            <a:r>
              <a:rPr sz="2400" spc="145" dirty="0">
                <a:latin typeface="メイリオ" panose="020B0604030504040204" pitchFamily="50" charset="-128"/>
                <a:ea typeface="メイリオ" panose="020B0604030504040204" pitchFamily="50" charset="-128"/>
                <a:cs typeface="MS UI Gothic"/>
              </a:rPr>
              <a:t>エ</a:t>
            </a:r>
            <a:r>
              <a:rPr sz="2400" spc="280" dirty="0">
                <a:latin typeface="メイリオ" panose="020B0604030504040204" pitchFamily="50" charset="-128"/>
                <a:ea typeface="メイリオ" panose="020B0604030504040204" pitchFamily="50" charset="-128"/>
                <a:cs typeface="MS UI Gothic"/>
              </a:rPr>
              <a:t>ラ</a:t>
            </a:r>
            <a:r>
              <a:rPr sz="2400" spc="235" dirty="0">
                <a:latin typeface="メイリオ" panose="020B0604030504040204" pitchFamily="50" charset="-128"/>
                <a:ea typeface="メイリオ" panose="020B0604030504040204" pitchFamily="50" charset="-128"/>
                <a:cs typeface="MS UI Gothic"/>
              </a:rPr>
              <a:t>ー</a:t>
            </a:r>
            <a:r>
              <a:rPr sz="2400" spc="240" dirty="0">
                <a:latin typeface="メイリオ" panose="020B0604030504040204" pitchFamily="50" charset="-128"/>
                <a:ea typeface="メイリオ" panose="020B0604030504040204" pitchFamily="50" charset="-128"/>
                <a:cs typeface="MS UI Gothic"/>
              </a:rPr>
              <a:t>メッセージが表 </a:t>
            </a:r>
            <a:r>
              <a:rPr sz="2400" spc="229" dirty="0" err="1">
                <a:latin typeface="メイリオ" panose="020B0604030504040204" pitchFamily="50" charset="-128"/>
                <a:ea typeface="メイリオ" panose="020B0604030504040204" pitchFamily="50" charset="-128"/>
                <a:cs typeface="MS UI Gothic"/>
              </a:rPr>
              <a:t>示</a:t>
            </a:r>
            <a:r>
              <a:rPr sz="2400" spc="155" dirty="0" err="1">
                <a:latin typeface="メイリオ" panose="020B0604030504040204" pitchFamily="50" charset="-128"/>
                <a:ea typeface="メイリオ" panose="020B0604030504040204" pitchFamily="50" charset="-128"/>
                <a:cs typeface="MS UI Gothic"/>
              </a:rPr>
              <a:t>さ</a:t>
            </a:r>
            <a:r>
              <a:rPr sz="2400" spc="200" dirty="0" err="1">
                <a:latin typeface="メイリオ" panose="020B0604030504040204" pitchFamily="50" charset="-128"/>
                <a:ea typeface="メイリオ" panose="020B0604030504040204" pitchFamily="50" charset="-128"/>
                <a:cs typeface="MS UI Gothic"/>
              </a:rPr>
              <a:t>れ</a:t>
            </a:r>
            <a:r>
              <a:rPr sz="2400" spc="170" dirty="0" err="1">
                <a:latin typeface="メイリオ" panose="020B0604030504040204" pitchFamily="50" charset="-128"/>
                <a:ea typeface="メイリオ" panose="020B0604030504040204" pitchFamily="50" charset="-128"/>
                <a:cs typeface="MS UI Gothic"/>
              </a:rPr>
              <a:t>ま</a:t>
            </a:r>
            <a:r>
              <a:rPr sz="2400" spc="70" dirty="0" err="1">
                <a:latin typeface="メイリオ" panose="020B0604030504040204" pitchFamily="50" charset="-128"/>
                <a:ea typeface="メイリオ" panose="020B0604030504040204" pitchFamily="50" charset="-128"/>
                <a:cs typeface="MS UI Gothic"/>
              </a:rPr>
              <a:t>す</a:t>
            </a:r>
            <a:r>
              <a:rPr sz="2400" spc="150" dirty="0">
                <a:latin typeface="メイリオ" panose="020B0604030504040204" pitchFamily="50" charset="-128"/>
                <a:ea typeface="メイリオ" panose="020B0604030504040204" pitchFamily="50" charset="-128"/>
                <a:cs typeface="MS UI Gothic"/>
              </a:rPr>
              <a:t>。</a:t>
            </a:r>
            <a:r>
              <a:rPr lang="en-US" altLang="ja-JP" sz="2400" spc="150" dirty="0">
                <a:latin typeface="メイリオ" panose="020B0604030504040204" pitchFamily="50" charset="-128"/>
                <a:ea typeface="メイリオ" panose="020B0604030504040204" pitchFamily="50" charset="-128"/>
                <a:cs typeface="MS UI Gothic"/>
              </a:rPr>
              <a:t>           </a:t>
            </a:r>
            <a:r>
              <a:rPr sz="2400" spc="229" dirty="0">
                <a:latin typeface="メイリオ" panose="020B0604030504040204" pitchFamily="50" charset="-128"/>
                <a:ea typeface="メイリオ" panose="020B0604030504040204" pitchFamily="50" charset="-128"/>
                <a:cs typeface="MS UI Gothic"/>
              </a:rPr>
              <a:t>図</a:t>
            </a:r>
            <a:r>
              <a:rPr sz="2400" spc="114" dirty="0">
                <a:latin typeface="メイリオ" panose="020B0604030504040204" pitchFamily="50" charset="-128"/>
                <a:ea typeface="メイリオ" panose="020B0604030504040204" pitchFamily="50" charset="-128"/>
                <a:cs typeface="MS UI Gothic"/>
              </a:rPr>
              <a:t>9-36</a:t>
            </a:r>
            <a:endParaRPr sz="2400" dirty="0">
              <a:latin typeface="メイリオ" panose="020B0604030504040204" pitchFamily="50" charset="-128"/>
              <a:ea typeface="メイリオ" panose="020B0604030504040204" pitchFamily="50" charset="-128"/>
              <a:cs typeface="MS UI Gothic"/>
            </a:endParaRPr>
          </a:p>
        </p:txBody>
      </p:sp>
      <p:sp>
        <p:nvSpPr>
          <p:cNvPr id="4" name="object 4"/>
          <p:cNvSpPr txBox="1"/>
          <p:nvPr/>
        </p:nvSpPr>
        <p:spPr>
          <a:xfrm>
            <a:off x="2037556" y="9296901"/>
            <a:ext cx="15773401" cy="545599"/>
          </a:xfrm>
          <a:prstGeom prst="rect">
            <a:avLst/>
          </a:prstGeom>
        </p:spPr>
        <p:txBody>
          <a:bodyPr vert="horz" wrap="square" lIns="0" tIns="12700" rIns="0" bIns="0" rtlCol="0">
            <a:spAutoFit/>
          </a:bodyPr>
          <a:lstStyle/>
          <a:p>
            <a:pPr marL="190500" marR="5080" indent="-177800">
              <a:lnSpc>
                <a:spcPct val="159400"/>
              </a:lnSpc>
              <a:spcBef>
                <a:spcPts val="100"/>
              </a:spcBef>
            </a:pPr>
            <a:r>
              <a:rPr sz="2400" dirty="0">
                <a:latin typeface="メイリオ" panose="020B0604030504040204" pitchFamily="50" charset="-128"/>
                <a:ea typeface="メイリオ" panose="020B0604030504040204" pitchFamily="50" charset="-128"/>
                <a:cs typeface="MS UI Gothic"/>
              </a:rPr>
              <a:t>※</a:t>
            </a:r>
            <a:r>
              <a:rPr sz="2400" spc="-100" dirty="0">
                <a:latin typeface="メイリオ" panose="020B0604030504040204" pitchFamily="50" charset="-128"/>
                <a:ea typeface="メイリオ" panose="020B0604030504040204" pitchFamily="50" charset="-128"/>
                <a:cs typeface="MS UI Gothic"/>
              </a:rPr>
              <a:t> </a:t>
            </a:r>
            <a:r>
              <a:rPr sz="2400" spc="155" dirty="0" err="1">
                <a:latin typeface="メイリオ" panose="020B0604030504040204" pitchFamily="50" charset="-128"/>
                <a:ea typeface="メイリオ" panose="020B0604030504040204" pitchFamily="50" charset="-128"/>
                <a:cs typeface="MS UI Gothic"/>
              </a:rPr>
              <a:t>DRC</a:t>
            </a:r>
            <a:r>
              <a:rPr sz="2400" spc="135" dirty="0" err="1">
                <a:latin typeface="メイリオ" panose="020B0604030504040204" pitchFamily="50" charset="-128"/>
                <a:ea typeface="メイリオ" panose="020B0604030504040204" pitchFamily="50" charset="-128"/>
                <a:cs typeface="MS UI Gothic"/>
              </a:rPr>
              <a:t>エ</a:t>
            </a:r>
            <a:r>
              <a:rPr sz="2400" spc="170" dirty="0" err="1">
                <a:latin typeface="メイリオ" panose="020B0604030504040204" pitchFamily="50" charset="-128"/>
                <a:ea typeface="メイリオ" panose="020B0604030504040204" pitchFamily="50" charset="-128"/>
                <a:cs typeface="MS UI Gothic"/>
              </a:rPr>
              <a:t>ラ</a:t>
            </a:r>
            <a:r>
              <a:rPr sz="2400" spc="200" dirty="0" err="1">
                <a:latin typeface="メイリオ" panose="020B0604030504040204" pitchFamily="50" charset="-128"/>
                <a:ea typeface="メイリオ" panose="020B0604030504040204" pitchFamily="50" charset="-128"/>
                <a:cs typeface="MS UI Gothic"/>
              </a:rPr>
              <a:t>ー</a:t>
            </a:r>
            <a:r>
              <a:rPr sz="2400" spc="185" dirty="0" err="1">
                <a:latin typeface="メイリオ" panose="020B0604030504040204" pitchFamily="50" charset="-128"/>
                <a:ea typeface="メイリオ" panose="020B0604030504040204" pitchFamily="50" charset="-128"/>
                <a:cs typeface="MS UI Gothic"/>
              </a:rPr>
              <a:t>を</a:t>
            </a:r>
            <a:r>
              <a:rPr sz="2400" spc="240" dirty="0" err="1">
                <a:latin typeface="メイリオ" panose="020B0604030504040204" pitchFamily="50" charset="-128"/>
                <a:ea typeface="メイリオ" panose="020B0604030504040204" pitchFamily="50" charset="-128"/>
                <a:cs typeface="MS UI Gothic"/>
              </a:rPr>
              <a:t>無視</a:t>
            </a:r>
            <a:r>
              <a:rPr sz="2400" spc="85" dirty="0" err="1">
                <a:latin typeface="メイリオ" panose="020B0604030504040204" pitchFamily="50" charset="-128"/>
                <a:ea typeface="メイリオ" panose="020B0604030504040204" pitchFamily="50" charset="-128"/>
                <a:cs typeface="MS UI Gothic"/>
              </a:rPr>
              <a:t>し</a:t>
            </a:r>
            <a:r>
              <a:rPr sz="2400" spc="100" dirty="0" err="1">
                <a:latin typeface="メイリオ" panose="020B0604030504040204" pitchFamily="50" charset="-128"/>
                <a:ea typeface="メイリオ" panose="020B0604030504040204" pitchFamily="50" charset="-128"/>
                <a:cs typeface="MS UI Gothic"/>
              </a:rPr>
              <a:t>て</a:t>
            </a:r>
            <a:r>
              <a:rPr sz="2400" spc="125" dirty="0" err="1">
                <a:latin typeface="メイリオ" panose="020B0604030504040204" pitchFamily="50" charset="-128"/>
                <a:ea typeface="メイリオ" panose="020B0604030504040204" pitchFamily="50" charset="-128"/>
                <a:cs typeface="MS UI Gothic"/>
              </a:rPr>
              <a:t>作業</a:t>
            </a:r>
            <a:r>
              <a:rPr sz="2400" spc="95" dirty="0" err="1">
                <a:latin typeface="メイリオ" panose="020B0604030504040204" pitchFamily="50" charset="-128"/>
                <a:ea typeface="メイリオ" panose="020B0604030504040204" pitchFamily="50" charset="-128"/>
                <a:cs typeface="MS UI Gothic"/>
              </a:rPr>
              <a:t>を</a:t>
            </a:r>
            <a:r>
              <a:rPr sz="2400" spc="125" dirty="0" err="1">
                <a:latin typeface="メイリオ" panose="020B0604030504040204" pitchFamily="50" charset="-128"/>
                <a:ea typeface="メイリオ" panose="020B0604030504040204" pitchFamily="50" charset="-128"/>
                <a:cs typeface="MS UI Gothic"/>
              </a:rPr>
              <a:t>次</a:t>
            </a:r>
            <a:r>
              <a:rPr sz="2400" spc="105" dirty="0" err="1">
                <a:latin typeface="メイリオ" panose="020B0604030504040204" pitchFamily="50" charset="-128"/>
                <a:ea typeface="メイリオ" panose="020B0604030504040204" pitchFamily="50" charset="-128"/>
                <a:cs typeface="MS UI Gothic"/>
              </a:rPr>
              <a:t>の</a:t>
            </a:r>
            <a:r>
              <a:rPr sz="2400" spc="125" dirty="0" err="1">
                <a:latin typeface="メイリオ" panose="020B0604030504040204" pitchFamily="50" charset="-128"/>
                <a:ea typeface="メイリオ" panose="020B0604030504040204" pitchFamily="50" charset="-128"/>
                <a:cs typeface="MS UI Gothic"/>
              </a:rPr>
              <a:t>工程</a:t>
            </a:r>
            <a:r>
              <a:rPr sz="2400" spc="105" dirty="0" err="1">
                <a:latin typeface="メイリオ" panose="020B0604030504040204" pitchFamily="50" charset="-128"/>
                <a:ea typeface="メイリオ" panose="020B0604030504040204" pitchFamily="50" charset="-128"/>
                <a:cs typeface="MS UI Gothic"/>
              </a:rPr>
              <a:t>へ</a:t>
            </a:r>
            <a:r>
              <a:rPr sz="2400" spc="125" dirty="0" err="1">
                <a:latin typeface="メイリオ" panose="020B0604030504040204" pitchFamily="50" charset="-128"/>
                <a:ea typeface="メイリオ" panose="020B0604030504040204" pitchFamily="50" charset="-128"/>
                <a:cs typeface="MS UI Gothic"/>
              </a:rPr>
              <a:t>進</a:t>
            </a:r>
            <a:r>
              <a:rPr sz="2400" spc="50" dirty="0" err="1">
                <a:latin typeface="メイリオ" panose="020B0604030504040204" pitchFamily="50" charset="-128"/>
                <a:ea typeface="メイリオ" panose="020B0604030504040204" pitchFamily="50" charset="-128"/>
                <a:cs typeface="MS UI Gothic"/>
              </a:rPr>
              <a:t>め</a:t>
            </a:r>
            <a:r>
              <a:rPr sz="2400" spc="270" dirty="0" err="1">
                <a:latin typeface="メイリオ" panose="020B0604030504040204" pitchFamily="50" charset="-128"/>
                <a:ea typeface="メイリオ" panose="020B0604030504040204" pitchFamily="50" charset="-128"/>
                <a:cs typeface="MS UI Gothic"/>
              </a:rPr>
              <a:t>て</a:t>
            </a:r>
            <a:r>
              <a:rPr sz="2400" spc="295" dirty="0" err="1">
                <a:latin typeface="メイリオ" panose="020B0604030504040204" pitchFamily="50" charset="-128"/>
                <a:ea typeface="メイリオ" panose="020B0604030504040204" pitchFamily="50" charset="-128"/>
                <a:cs typeface="MS UI Gothic"/>
              </a:rPr>
              <a:t>はな</a:t>
            </a:r>
            <a:r>
              <a:rPr sz="2400" spc="220" dirty="0" err="1">
                <a:latin typeface="メイリオ" panose="020B0604030504040204" pitchFamily="50" charset="-128"/>
                <a:ea typeface="メイリオ" panose="020B0604030504040204" pitchFamily="50" charset="-128"/>
                <a:cs typeface="MS UI Gothic"/>
              </a:rPr>
              <a:t>り</a:t>
            </a:r>
            <a:r>
              <a:rPr sz="2400" spc="260" dirty="0" err="1">
                <a:latin typeface="メイリオ" panose="020B0604030504040204" pitchFamily="50" charset="-128"/>
                <a:ea typeface="メイリオ" panose="020B0604030504040204" pitchFamily="50" charset="-128"/>
                <a:cs typeface="MS UI Gothic"/>
              </a:rPr>
              <a:t>ま</a:t>
            </a:r>
            <a:r>
              <a:rPr sz="2400" spc="295" dirty="0" err="1">
                <a:latin typeface="メイリオ" panose="020B0604030504040204" pitchFamily="50" charset="-128"/>
                <a:ea typeface="メイリオ" panose="020B0604030504040204" pitchFamily="50" charset="-128"/>
                <a:cs typeface="MS UI Gothic"/>
              </a:rPr>
              <a:t>せ</a:t>
            </a:r>
            <a:r>
              <a:rPr sz="2400" spc="285" dirty="0" err="1">
                <a:latin typeface="メイリオ" panose="020B0604030504040204" pitchFamily="50" charset="-128"/>
                <a:ea typeface="メイリオ" panose="020B0604030504040204" pitchFamily="50" charset="-128"/>
                <a:cs typeface="MS UI Gothic"/>
              </a:rPr>
              <a:t>ん</a:t>
            </a:r>
            <a:r>
              <a:rPr sz="2400" spc="229" dirty="0" err="1">
                <a:latin typeface="メイリオ" panose="020B0604030504040204" pitchFamily="50" charset="-128"/>
                <a:ea typeface="メイリオ" panose="020B0604030504040204" pitchFamily="50" charset="-128"/>
                <a:cs typeface="MS UI Gothic"/>
              </a:rPr>
              <a:t>。</a:t>
            </a:r>
            <a:r>
              <a:rPr sz="2400" spc="215" dirty="0" err="1">
                <a:latin typeface="メイリオ" panose="020B0604030504040204" pitchFamily="50" charset="-128"/>
                <a:ea typeface="メイリオ" panose="020B0604030504040204" pitchFamily="50" charset="-128"/>
                <a:cs typeface="MS UI Gothic"/>
              </a:rPr>
              <a:t>エ</a:t>
            </a:r>
            <a:r>
              <a:rPr sz="2400" spc="190" dirty="0" err="1">
                <a:latin typeface="メイリオ" panose="020B0604030504040204" pitchFamily="50" charset="-128"/>
                <a:ea typeface="メイリオ" panose="020B0604030504040204" pitchFamily="50" charset="-128"/>
                <a:cs typeface="MS UI Gothic"/>
              </a:rPr>
              <a:t>ラ</a:t>
            </a:r>
            <a:r>
              <a:rPr sz="2400" spc="220" dirty="0" err="1">
                <a:latin typeface="メイリオ" panose="020B0604030504040204" pitchFamily="50" charset="-128"/>
                <a:ea typeface="メイリオ" panose="020B0604030504040204" pitchFamily="50" charset="-128"/>
                <a:cs typeface="MS UI Gothic"/>
              </a:rPr>
              <a:t>ー</a:t>
            </a:r>
            <a:r>
              <a:rPr sz="2400" spc="225" dirty="0" err="1">
                <a:latin typeface="メイリオ" panose="020B0604030504040204" pitchFamily="50" charset="-128"/>
                <a:ea typeface="メイリオ" panose="020B0604030504040204" pitchFamily="50" charset="-128"/>
                <a:cs typeface="MS UI Gothic"/>
              </a:rPr>
              <a:t>がゼ</a:t>
            </a:r>
            <a:r>
              <a:rPr sz="2400" spc="195" dirty="0" err="1">
                <a:latin typeface="メイリオ" panose="020B0604030504040204" pitchFamily="50" charset="-128"/>
                <a:ea typeface="メイリオ" panose="020B0604030504040204" pitchFamily="50" charset="-128"/>
                <a:cs typeface="MS UI Gothic"/>
              </a:rPr>
              <a:t>ロ</a:t>
            </a:r>
            <a:r>
              <a:rPr sz="2400" spc="215" dirty="0" err="1">
                <a:latin typeface="メイリオ" panose="020B0604030504040204" pitchFamily="50" charset="-128"/>
                <a:ea typeface="メイリオ" panose="020B0604030504040204" pitchFamily="50" charset="-128"/>
                <a:cs typeface="MS UI Gothic"/>
              </a:rPr>
              <a:t>に</a:t>
            </a:r>
            <a:r>
              <a:rPr sz="2400" spc="229" dirty="0" err="1">
                <a:latin typeface="メイリオ" panose="020B0604030504040204" pitchFamily="50" charset="-128"/>
                <a:ea typeface="メイリオ" panose="020B0604030504040204" pitchFamily="50" charset="-128"/>
                <a:cs typeface="MS UI Gothic"/>
              </a:rPr>
              <a:t>な</a:t>
            </a:r>
            <a:r>
              <a:rPr sz="2400" spc="204" dirty="0" err="1">
                <a:latin typeface="メイリオ" panose="020B0604030504040204" pitchFamily="50" charset="-128"/>
                <a:ea typeface="メイリオ" panose="020B0604030504040204" pitchFamily="50" charset="-128"/>
                <a:cs typeface="MS UI Gothic"/>
              </a:rPr>
              <a:t>るま</a:t>
            </a:r>
            <a:r>
              <a:rPr sz="2400" spc="220" dirty="0" err="1">
                <a:latin typeface="メイリオ" panose="020B0604030504040204" pitchFamily="50" charset="-128"/>
                <a:ea typeface="メイリオ" panose="020B0604030504040204" pitchFamily="50" charset="-128"/>
                <a:cs typeface="MS UI Gothic"/>
              </a:rPr>
              <a:t>で</a:t>
            </a:r>
            <a:r>
              <a:rPr sz="2400" spc="270" dirty="0" err="1">
                <a:latin typeface="メイリオ" panose="020B0604030504040204" pitchFamily="50" charset="-128"/>
                <a:ea typeface="メイリオ" panose="020B0604030504040204" pitchFamily="50" charset="-128"/>
                <a:cs typeface="MS UI Gothic"/>
              </a:rPr>
              <a:t>修正</a:t>
            </a:r>
            <a:r>
              <a:rPr sz="2400" spc="195" dirty="0" err="1">
                <a:latin typeface="メイリオ" panose="020B0604030504040204" pitchFamily="50" charset="-128"/>
                <a:ea typeface="メイリオ" panose="020B0604030504040204" pitchFamily="50" charset="-128"/>
                <a:cs typeface="MS UI Gothic"/>
              </a:rPr>
              <a:t>し</a:t>
            </a:r>
            <a:r>
              <a:rPr sz="2400" spc="280" dirty="0" err="1">
                <a:latin typeface="メイリオ" panose="020B0604030504040204" pitchFamily="50" charset="-128"/>
                <a:ea typeface="メイリオ" panose="020B0604030504040204" pitchFamily="50" charset="-128"/>
                <a:cs typeface="MS UI Gothic"/>
              </a:rPr>
              <a:t>ま</a:t>
            </a:r>
            <a:r>
              <a:rPr sz="2400" spc="70" dirty="0" err="1">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p:txBody>
      </p:sp>
      <p:sp>
        <p:nvSpPr>
          <p:cNvPr id="5" name="object 5"/>
          <p:cNvSpPr/>
          <p:nvPr/>
        </p:nvSpPr>
        <p:spPr>
          <a:xfrm>
            <a:off x="4323556" y="1384300"/>
            <a:ext cx="457200" cy="402938"/>
          </a:xfrm>
          <a:prstGeom prst="rect">
            <a:avLst/>
          </a:prstGeom>
          <a:blipFill>
            <a:blip r:embed="rId2" cstate="print"/>
            <a:stretch>
              <a:fillRect/>
            </a:stretch>
          </a:blipFill>
        </p:spPr>
        <p:txBody>
          <a:bodyPr wrap="square" lIns="0" tIns="0" rIns="0" bIns="0" rtlCol="0"/>
          <a:lstStyle/>
          <a:p>
            <a:endParaRPr dirty="0"/>
          </a:p>
        </p:txBody>
      </p:sp>
      <p:grpSp>
        <p:nvGrpSpPr>
          <p:cNvPr id="11" name="グループ化 10">
            <a:extLst>
              <a:ext uri="{FF2B5EF4-FFF2-40B4-BE49-F238E27FC236}">
                <a16:creationId xmlns:a16="http://schemas.microsoft.com/office/drawing/2014/main" id="{A23CA210-A2DF-4A98-BB1E-8059090FDCCE}"/>
              </a:ext>
            </a:extLst>
          </p:cNvPr>
          <p:cNvGrpSpPr/>
          <p:nvPr/>
        </p:nvGrpSpPr>
        <p:grpSpPr>
          <a:xfrm>
            <a:off x="2037557" y="2374395"/>
            <a:ext cx="5562600" cy="3962905"/>
            <a:chOff x="6575902" y="1772349"/>
            <a:chExt cx="5858509" cy="4314758"/>
          </a:xfrm>
        </p:grpSpPr>
        <p:sp>
          <p:nvSpPr>
            <p:cNvPr id="6" name="object 6"/>
            <p:cNvSpPr/>
            <p:nvPr/>
          </p:nvSpPr>
          <p:spPr>
            <a:xfrm>
              <a:off x="6575902" y="1772349"/>
              <a:ext cx="5858509" cy="3650253"/>
            </a:xfrm>
            <a:prstGeom prst="rect">
              <a:avLst/>
            </a:prstGeom>
            <a:blipFill>
              <a:blip r:embed="rId3" cstate="print"/>
              <a:stretch>
                <a:fillRect/>
              </a:stretch>
            </a:blipFill>
          </p:spPr>
          <p:txBody>
            <a:bodyPr wrap="square" lIns="0" tIns="0" rIns="0" bIns="0" rtlCol="0"/>
            <a:lstStyle/>
            <a:p>
              <a:endParaRPr dirty="0"/>
            </a:p>
          </p:txBody>
        </p:sp>
        <p:sp>
          <p:nvSpPr>
            <p:cNvPr id="7" name="object 7"/>
            <p:cNvSpPr/>
            <p:nvPr/>
          </p:nvSpPr>
          <p:spPr>
            <a:xfrm>
              <a:off x="6575902" y="4637949"/>
              <a:ext cx="5858509" cy="1449158"/>
            </a:xfrm>
            <a:prstGeom prst="rect">
              <a:avLst/>
            </a:prstGeom>
            <a:blipFill>
              <a:blip r:embed="rId4" cstate="print"/>
              <a:stretch>
                <a:fillRect/>
              </a:stretch>
            </a:blipFill>
          </p:spPr>
          <p:txBody>
            <a:bodyPr wrap="square" lIns="0" tIns="0" rIns="0" bIns="0" rtlCol="0"/>
            <a:lstStyle/>
            <a:p>
              <a:endParaRPr dirty="0"/>
            </a:p>
          </p:txBody>
        </p:sp>
      </p:grpSp>
      <p:grpSp>
        <p:nvGrpSpPr>
          <p:cNvPr id="12" name="グループ化 11">
            <a:extLst>
              <a:ext uri="{FF2B5EF4-FFF2-40B4-BE49-F238E27FC236}">
                <a16:creationId xmlns:a16="http://schemas.microsoft.com/office/drawing/2014/main" id="{BC5E9F1C-3982-419B-9654-113A0D3E4E59}"/>
              </a:ext>
            </a:extLst>
          </p:cNvPr>
          <p:cNvGrpSpPr/>
          <p:nvPr/>
        </p:nvGrpSpPr>
        <p:grpSpPr>
          <a:xfrm>
            <a:off x="8362157" y="2371220"/>
            <a:ext cx="10363200" cy="1921827"/>
            <a:chOff x="6309837" y="7615618"/>
            <a:chExt cx="6390639" cy="992187"/>
          </a:xfrm>
        </p:grpSpPr>
        <p:sp>
          <p:nvSpPr>
            <p:cNvPr id="8" name="object 8"/>
            <p:cNvSpPr/>
            <p:nvPr/>
          </p:nvSpPr>
          <p:spPr>
            <a:xfrm>
              <a:off x="6309837" y="7615618"/>
              <a:ext cx="6390639" cy="992158"/>
            </a:xfrm>
            <a:prstGeom prst="rect">
              <a:avLst/>
            </a:prstGeom>
            <a:blipFill>
              <a:blip r:embed="rId5" cstate="print"/>
              <a:stretch>
                <a:fillRect/>
              </a:stretch>
            </a:blipFill>
          </p:spPr>
          <p:txBody>
            <a:bodyPr wrap="square" lIns="0" tIns="0" rIns="0" bIns="0" rtlCol="0"/>
            <a:lstStyle/>
            <a:p>
              <a:endParaRPr dirty="0"/>
            </a:p>
          </p:txBody>
        </p:sp>
        <p:sp>
          <p:nvSpPr>
            <p:cNvPr id="9" name="object 9"/>
            <p:cNvSpPr/>
            <p:nvPr/>
          </p:nvSpPr>
          <p:spPr>
            <a:xfrm>
              <a:off x="7710408" y="7615618"/>
              <a:ext cx="4990066" cy="992187"/>
            </a:xfrm>
            <a:prstGeom prst="rect">
              <a:avLst/>
            </a:prstGeom>
            <a:blipFill>
              <a:blip r:embed="rId6" cstate="print"/>
              <a:stretch>
                <a:fillRect/>
              </a:stretch>
            </a:blipFill>
          </p:spPr>
          <p:txBody>
            <a:bodyPr wrap="square" lIns="0" tIns="0" rIns="0" bIns="0" rtlCol="0"/>
            <a:lstStyle/>
            <a:p>
              <a:endParaRPr dirty="0"/>
            </a:p>
          </p:txBody>
        </p:sp>
      </p:grpSp>
      <p:sp>
        <p:nvSpPr>
          <p:cNvPr id="10" name="object 10"/>
          <p:cNvSpPr txBox="1">
            <a:spLocks noGrp="1"/>
          </p:cNvSpPr>
          <p:nvPr>
            <p:ph type="sldNum" sz="quarter" idx="7"/>
          </p:nvPr>
        </p:nvSpPr>
        <p:spPr>
          <a:xfrm>
            <a:off x="20655443" y="10033940"/>
            <a:ext cx="591077" cy="219291"/>
          </a:xfrm>
          <a:prstGeom prst="rect">
            <a:avLst/>
          </a:prstGeom>
        </p:spPr>
        <p:txBody>
          <a:bodyPr vert="horz" wrap="square" lIns="0" tIns="49530" rIns="0" bIns="0" rtlCol="0">
            <a:spAutoFit/>
          </a:bodyPr>
          <a:lstStyle/>
          <a:p>
            <a:pPr marL="25400">
              <a:spcBef>
                <a:spcPts val="390"/>
              </a:spcBef>
            </a:pPr>
            <a:r>
              <a:rPr spc="170" dirty="0"/>
              <a:t>39</a:t>
            </a:r>
          </a:p>
        </p:txBody>
      </p:sp>
      <p:sp>
        <p:nvSpPr>
          <p:cNvPr id="13" name="正方形/長方形 12">
            <a:extLst>
              <a:ext uri="{FF2B5EF4-FFF2-40B4-BE49-F238E27FC236}">
                <a16:creationId xmlns:a16="http://schemas.microsoft.com/office/drawing/2014/main" id="{BCDCABF6-00B8-4659-A8F1-A1FD99EB444B}"/>
              </a:ext>
            </a:extLst>
          </p:cNvPr>
          <p:cNvSpPr/>
          <p:nvPr/>
        </p:nvSpPr>
        <p:spPr>
          <a:xfrm>
            <a:off x="11181556" y="4503738"/>
            <a:ext cx="1287212" cy="461665"/>
          </a:xfrm>
          <a:prstGeom prst="rect">
            <a:avLst/>
          </a:prstGeom>
        </p:spPr>
        <p:txBody>
          <a:bodyPr wrap="none">
            <a:spAutoFit/>
          </a:bodyPr>
          <a:lstStyle/>
          <a:p>
            <a:r>
              <a:rPr lang="ja-JP" altLang="en-US" sz="2400" spc="229" dirty="0">
                <a:latin typeface="メイリオ" panose="020B0604030504040204" pitchFamily="50" charset="-128"/>
                <a:ea typeface="メイリオ" panose="020B0604030504040204" pitchFamily="50" charset="-128"/>
                <a:cs typeface="MS UI Gothic"/>
              </a:rPr>
              <a:t>図</a:t>
            </a:r>
            <a:r>
              <a:rPr lang="en-US" altLang="ja-JP" sz="2400" spc="114" dirty="0">
                <a:latin typeface="メイリオ" panose="020B0604030504040204" pitchFamily="50" charset="-128"/>
                <a:ea typeface="メイリオ" panose="020B0604030504040204" pitchFamily="50" charset="-128"/>
                <a:cs typeface="MS UI Gothic"/>
              </a:rPr>
              <a:t>9-36</a:t>
            </a:r>
            <a:endParaRPr lang="ja-JP" altLang="en-US" sz="2400" dirty="0"/>
          </a:p>
        </p:txBody>
      </p:sp>
      <p:sp>
        <p:nvSpPr>
          <p:cNvPr id="14" name="正方形/長方形 13">
            <a:extLst>
              <a:ext uri="{FF2B5EF4-FFF2-40B4-BE49-F238E27FC236}">
                <a16:creationId xmlns:a16="http://schemas.microsoft.com/office/drawing/2014/main" id="{4A9F87E2-C21F-42E7-A6D1-E05276440E53}"/>
              </a:ext>
            </a:extLst>
          </p:cNvPr>
          <p:cNvSpPr/>
          <p:nvPr/>
        </p:nvSpPr>
        <p:spPr>
          <a:xfrm>
            <a:off x="3908550" y="6363441"/>
            <a:ext cx="1287212" cy="461665"/>
          </a:xfrm>
          <a:prstGeom prst="rect">
            <a:avLst/>
          </a:prstGeom>
        </p:spPr>
        <p:txBody>
          <a:bodyPr wrap="none">
            <a:spAutoFit/>
          </a:bodyPr>
          <a:lstStyle/>
          <a:p>
            <a:r>
              <a:rPr lang="ja-JP" altLang="en-US" sz="2400" spc="229" dirty="0">
                <a:latin typeface="メイリオ" panose="020B0604030504040204" pitchFamily="50" charset="-128"/>
                <a:ea typeface="メイリオ" panose="020B0604030504040204" pitchFamily="50" charset="-128"/>
                <a:cs typeface="MS UI Gothic"/>
              </a:rPr>
              <a:t>図</a:t>
            </a:r>
            <a:r>
              <a:rPr lang="en-US" altLang="ja-JP" sz="2400" spc="114" dirty="0">
                <a:latin typeface="メイリオ" panose="020B0604030504040204" pitchFamily="50" charset="-128"/>
                <a:ea typeface="メイリオ" panose="020B0604030504040204" pitchFamily="50" charset="-128"/>
                <a:cs typeface="MS UI Gothic"/>
              </a:rPr>
              <a:t>9-35</a:t>
            </a:r>
            <a:endParaRPr lang="ja-JP" altLang="en-US" sz="2400" dirty="0"/>
          </a:p>
        </p:txBody>
      </p:sp>
      <p:sp>
        <p:nvSpPr>
          <p:cNvPr id="15" name="スライド番号プレースホルダー 4">
            <a:extLst>
              <a:ext uri="{FF2B5EF4-FFF2-40B4-BE49-F238E27FC236}">
                <a16:creationId xmlns:a16="http://schemas.microsoft.com/office/drawing/2014/main" id="{174DCF68-A126-4735-B0AB-25385DFC77E4}"/>
              </a:ext>
            </a:extLst>
          </p:cNvPr>
          <p:cNvSpPr txBox="1">
            <a:spLocks/>
          </p:cNvSpPr>
          <p:nvPr/>
        </p:nvSpPr>
        <p:spPr>
          <a:xfrm>
            <a:off x="17810956" y="96733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71</a:t>
            </a:fld>
            <a:endParaRPr lang="en-US" altLang="ja-JP" sz="2400" spc="17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99356" y="546100"/>
            <a:ext cx="16535400" cy="3644587"/>
          </a:xfrm>
          <a:prstGeom prst="rect">
            <a:avLst/>
          </a:prstGeom>
        </p:spPr>
        <p:txBody>
          <a:bodyPr vert="horz" wrap="square" lIns="0" tIns="12700" rIns="0" bIns="0" rtlCol="0">
            <a:spAutoFit/>
          </a:bodyPr>
          <a:lstStyle/>
          <a:p>
            <a:pPr marL="12700">
              <a:spcBef>
                <a:spcPts val="100"/>
              </a:spcBef>
            </a:pPr>
            <a:r>
              <a:rPr sz="2400" spc="165" dirty="0">
                <a:latin typeface="メイリオ" panose="020B0604030504040204" pitchFamily="50" charset="-128"/>
                <a:ea typeface="メイリオ" panose="020B0604030504040204" pitchFamily="50" charset="-128"/>
                <a:cs typeface="Microsoft JhengHei"/>
              </a:rPr>
              <a:t>9.16.</a:t>
            </a:r>
            <a:r>
              <a:rPr sz="2400" spc="540" dirty="0">
                <a:latin typeface="メイリオ" panose="020B0604030504040204" pitchFamily="50" charset="-128"/>
                <a:ea typeface="メイリオ" panose="020B0604030504040204" pitchFamily="50" charset="-128"/>
                <a:cs typeface="Microsoft JhengHei"/>
              </a:rPr>
              <a:t> </a:t>
            </a:r>
            <a:r>
              <a:rPr sz="2400" dirty="0">
                <a:latin typeface="メイリオ" panose="020B0604030504040204" pitchFamily="50" charset="-128"/>
                <a:ea typeface="メイリオ" panose="020B0604030504040204" pitchFamily="50" charset="-128"/>
                <a:cs typeface="Microsoft JhengHei"/>
              </a:rPr>
              <a:t>基板に名前などを書く</a:t>
            </a:r>
          </a:p>
          <a:p>
            <a:pPr marL="900113" indent="-271463">
              <a:spcBef>
                <a:spcPts val="919"/>
              </a:spcBef>
            </a:pPr>
            <a:r>
              <a:rPr sz="2400" spc="120" dirty="0">
                <a:latin typeface="メイリオ" panose="020B0604030504040204" pitchFamily="50" charset="-128"/>
                <a:ea typeface="メイリオ" panose="020B0604030504040204" pitchFamily="50" charset="-128"/>
                <a:cs typeface="MS UI Gothic"/>
              </a:rPr>
              <a:t>基板</a:t>
            </a:r>
            <a:r>
              <a:rPr sz="2400" spc="95" dirty="0">
                <a:latin typeface="メイリオ" panose="020B0604030504040204" pitchFamily="50" charset="-128"/>
                <a:ea typeface="メイリオ" panose="020B0604030504040204" pitchFamily="50" charset="-128"/>
                <a:cs typeface="MS UI Gothic"/>
              </a:rPr>
              <a:t>の</a:t>
            </a:r>
            <a:r>
              <a:rPr sz="2400" spc="50" dirty="0">
                <a:latin typeface="メイリオ" panose="020B0604030504040204" pitchFamily="50" charset="-128"/>
                <a:ea typeface="メイリオ" panose="020B0604030504040204" pitchFamily="50" charset="-128"/>
                <a:cs typeface="MS UI Gothic"/>
              </a:rPr>
              <a:t>Front</a:t>
            </a:r>
            <a:r>
              <a:rPr sz="2400" spc="120" dirty="0">
                <a:latin typeface="メイリオ" panose="020B0604030504040204" pitchFamily="50" charset="-128"/>
                <a:ea typeface="メイリオ" panose="020B0604030504040204" pitchFamily="50" charset="-128"/>
                <a:cs typeface="MS UI Gothic"/>
              </a:rPr>
              <a:t>面</a:t>
            </a:r>
            <a:r>
              <a:rPr sz="2400" spc="100" dirty="0">
                <a:latin typeface="メイリオ" panose="020B0604030504040204" pitchFamily="50" charset="-128"/>
                <a:ea typeface="メイリオ" panose="020B0604030504040204" pitchFamily="50" charset="-128"/>
                <a:cs typeface="MS UI Gothic"/>
              </a:rPr>
              <a:t>や</a:t>
            </a:r>
            <a:r>
              <a:rPr sz="2400" spc="60" dirty="0">
                <a:latin typeface="メイリオ" panose="020B0604030504040204" pitchFamily="50" charset="-128"/>
                <a:ea typeface="メイリオ" panose="020B0604030504040204" pitchFamily="50" charset="-128"/>
                <a:cs typeface="MS UI Gothic"/>
              </a:rPr>
              <a:t>Back</a:t>
            </a:r>
            <a:r>
              <a:rPr sz="2400" spc="120" dirty="0">
                <a:latin typeface="メイリオ" panose="020B0604030504040204" pitchFamily="50" charset="-128"/>
                <a:ea typeface="メイリオ" panose="020B0604030504040204" pitchFamily="50" charset="-128"/>
                <a:cs typeface="MS UI Gothic"/>
              </a:rPr>
              <a:t>面</a:t>
            </a:r>
            <a:r>
              <a:rPr sz="2400" spc="90" dirty="0">
                <a:latin typeface="メイリオ" panose="020B0604030504040204" pitchFamily="50" charset="-128"/>
                <a:ea typeface="メイリオ" panose="020B0604030504040204" pitchFamily="50" charset="-128"/>
                <a:cs typeface="MS UI Gothic"/>
              </a:rPr>
              <a:t>に</a:t>
            </a:r>
            <a:r>
              <a:rPr sz="2400" spc="120" dirty="0">
                <a:latin typeface="メイリオ" panose="020B0604030504040204" pitchFamily="50" charset="-128"/>
                <a:ea typeface="メイリオ" panose="020B0604030504040204" pitchFamily="50" charset="-128"/>
                <a:cs typeface="MS UI Gothic"/>
              </a:rPr>
              <a:t>製造者名</a:t>
            </a:r>
            <a:r>
              <a:rPr sz="2400" spc="100" dirty="0">
                <a:latin typeface="メイリオ" panose="020B0604030504040204" pitchFamily="50" charset="-128"/>
                <a:ea typeface="メイリオ" panose="020B0604030504040204" pitchFamily="50" charset="-128"/>
                <a:cs typeface="MS UI Gothic"/>
              </a:rPr>
              <a:t>や</a:t>
            </a:r>
            <a:r>
              <a:rPr sz="2400" spc="120" dirty="0">
                <a:latin typeface="メイリオ" panose="020B0604030504040204" pitchFamily="50" charset="-128"/>
                <a:ea typeface="メイリオ" panose="020B0604030504040204" pitchFamily="50" charset="-128"/>
                <a:cs typeface="MS UI Gothic"/>
              </a:rPr>
              <a:t>製品名</a:t>
            </a:r>
            <a:r>
              <a:rPr sz="2400" spc="100" dirty="0">
                <a:latin typeface="メイリオ" panose="020B0604030504040204" pitchFamily="50" charset="-128"/>
                <a:ea typeface="メイリオ" panose="020B0604030504040204" pitchFamily="50" charset="-128"/>
                <a:cs typeface="MS UI Gothic"/>
              </a:rPr>
              <a:t>な</a:t>
            </a:r>
            <a:r>
              <a:rPr sz="2400" spc="85" dirty="0">
                <a:latin typeface="メイリオ" panose="020B0604030504040204" pitchFamily="50" charset="-128"/>
                <a:ea typeface="メイリオ" panose="020B0604030504040204" pitchFamily="50" charset="-128"/>
                <a:cs typeface="MS UI Gothic"/>
              </a:rPr>
              <a:t>ど</a:t>
            </a:r>
            <a:r>
              <a:rPr sz="2400" spc="90" dirty="0">
                <a:latin typeface="メイリオ" panose="020B0604030504040204" pitchFamily="50" charset="-128"/>
                <a:ea typeface="メイリオ" panose="020B0604030504040204" pitchFamily="50" charset="-128"/>
                <a:cs typeface="MS UI Gothic"/>
              </a:rPr>
              <a:t>を</a:t>
            </a:r>
            <a:r>
              <a:rPr sz="2400" spc="45" dirty="0">
                <a:latin typeface="メイリオ" panose="020B0604030504040204" pitchFamily="50" charset="-128"/>
                <a:ea typeface="メイリオ" panose="020B0604030504040204" pitchFamily="50" charset="-128"/>
                <a:cs typeface="MS UI Gothic"/>
              </a:rPr>
              <a:t>シ</a:t>
            </a:r>
            <a:r>
              <a:rPr sz="2400" spc="235" dirty="0">
                <a:latin typeface="メイリオ" panose="020B0604030504040204" pitchFamily="50" charset="-128"/>
                <a:ea typeface="メイリオ" panose="020B0604030504040204" pitchFamily="50" charset="-128"/>
                <a:cs typeface="MS UI Gothic"/>
              </a:rPr>
              <a:t>ル</a:t>
            </a:r>
            <a:r>
              <a:rPr sz="2400" spc="195" dirty="0">
                <a:latin typeface="メイリオ" panose="020B0604030504040204" pitchFamily="50" charset="-128"/>
                <a:ea typeface="メイリオ" panose="020B0604030504040204" pitchFamily="50" charset="-128"/>
                <a:cs typeface="MS UI Gothic"/>
              </a:rPr>
              <a:t>ク</a:t>
            </a:r>
            <a:r>
              <a:rPr sz="2400" spc="285" dirty="0">
                <a:latin typeface="メイリオ" panose="020B0604030504040204" pitchFamily="50" charset="-128"/>
                <a:ea typeface="メイリオ" panose="020B0604030504040204" pitchFamily="50" charset="-128"/>
                <a:cs typeface="MS UI Gothic"/>
              </a:rPr>
              <a:t>印刷</a:t>
            </a:r>
            <a:r>
              <a:rPr sz="2400" spc="240" dirty="0">
                <a:latin typeface="メイリオ" panose="020B0604030504040204" pitchFamily="50" charset="-128"/>
                <a:ea typeface="メイリオ" panose="020B0604030504040204" pitchFamily="50" charset="-128"/>
                <a:cs typeface="MS UI Gothic"/>
              </a:rPr>
              <a:t>す</a:t>
            </a:r>
            <a:r>
              <a:rPr sz="2400" spc="215" dirty="0">
                <a:latin typeface="メイリオ" panose="020B0604030504040204" pitchFamily="50" charset="-128"/>
                <a:ea typeface="メイリオ" panose="020B0604030504040204" pitchFamily="50" charset="-128"/>
                <a:cs typeface="MS UI Gothic"/>
              </a:rPr>
              <a:t>る</a:t>
            </a:r>
            <a:r>
              <a:rPr sz="2400" spc="195" dirty="0">
                <a:latin typeface="メイリオ" panose="020B0604030504040204" pitchFamily="50" charset="-128"/>
                <a:ea typeface="メイリオ" panose="020B0604030504040204" pitchFamily="50" charset="-128"/>
                <a:cs typeface="MS UI Gothic"/>
              </a:rPr>
              <a:t>こ</a:t>
            </a:r>
            <a:r>
              <a:rPr sz="2400" spc="180" dirty="0">
                <a:latin typeface="メイリオ" panose="020B0604030504040204" pitchFamily="50" charset="-128"/>
                <a:ea typeface="メイリオ" panose="020B0604030504040204" pitchFamily="50" charset="-128"/>
                <a:cs typeface="MS UI Gothic"/>
              </a:rPr>
              <a:t>と</a:t>
            </a:r>
            <a:r>
              <a:rPr sz="2400" spc="240" dirty="0">
                <a:latin typeface="メイリオ" panose="020B0604030504040204" pitchFamily="50" charset="-128"/>
                <a:ea typeface="メイリオ" panose="020B0604030504040204" pitchFamily="50" charset="-128"/>
                <a:cs typeface="MS UI Gothic"/>
              </a:rPr>
              <a:t>が</a:t>
            </a:r>
            <a:r>
              <a:rPr sz="2400" spc="235" dirty="0">
                <a:latin typeface="メイリオ" panose="020B0604030504040204" pitchFamily="50" charset="-128"/>
                <a:ea typeface="メイリオ" panose="020B0604030504040204" pitchFamily="50" charset="-128"/>
                <a:cs typeface="MS UI Gothic"/>
              </a:rPr>
              <a:t>で</a:t>
            </a:r>
            <a:r>
              <a:rPr sz="2400" spc="215" dirty="0">
                <a:latin typeface="メイリオ" panose="020B0604030504040204" pitchFamily="50" charset="-128"/>
                <a:ea typeface="メイリオ" panose="020B0604030504040204" pitchFamily="50" charset="-128"/>
                <a:cs typeface="MS UI Gothic"/>
              </a:rPr>
              <a:t>きま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900113" indent="-271463">
              <a:spcBef>
                <a:spcPts val="1520"/>
              </a:spcBef>
              <a:tabLst>
                <a:tab pos="1394460" algn="l"/>
              </a:tabLst>
            </a:pPr>
            <a:r>
              <a:rPr sz="2400" dirty="0">
                <a:latin typeface="メイリオ" panose="020B0604030504040204" pitchFamily="50" charset="-128"/>
                <a:ea typeface="メイリオ" panose="020B0604030504040204" pitchFamily="50" charset="-128"/>
                <a:cs typeface="MS UI Gothic"/>
              </a:rPr>
              <a:t>①</a:t>
            </a:r>
            <a:r>
              <a:rPr lang="en-US" altLang="ja-JP" sz="2400" dirty="0">
                <a:latin typeface="メイリオ" panose="020B0604030504040204" pitchFamily="50" charset="-128"/>
                <a:ea typeface="メイリオ" panose="020B0604030504040204" pitchFamily="50" charset="-128"/>
                <a:cs typeface="MS UI Gothic"/>
              </a:rPr>
              <a:t> </a:t>
            </a:r>
            <a:r>
              <a:rPr sz="2400" spc="200" dirty="0" err="1">
                <a:latin typeface="メイリオ" panose="020B0604030504040204" pitchFamily="50" charset="-128"/>
                <a:ea typeface="メイリオ" panose="020B0604030504040204" pitchFamily="50" charset="-128"/>
                <a:cs typeface="MS UI Gothic"/>
              </a:rPr>
              <a:t>右</a:t>
            </a:r>
            <a:r>
              <a:rPr sz="2400" spc="145" dirty="0" err="1">
                <a:latin typeface="メイリオ" panose="020B0604030504040204" pitchFamily="50" charset="-128"/>
                <a:ea typeface="メイリオ" panose="020B0604030504040204" pitchFamily="50" charset="-128"/>
                <a:cs typeface="MS UI Gothic"/>
              </a:rPr>
              <a:t>ツ</a:t>
            </a:r>
            <a:r>
              <a:rPr sz="2400" spc="130" dirty="0" err="1">
                <a:latin typeface="メイリオ" panose="020B0604030504040204" pitchFamily="50" charset="-128"/>
                <a:ea typeface="メイリオ" panose="020B0604030504040204" pitchFamily="50" charset="-128"/>
                <a:cs typeface="MS UI Gothic"/>
              </a:rPr>
              <a:t>ー</a:t>
            </a:r>
            <a:r>
              <a:rPr sz="2400" spc="185" dirty="0" err="1">
                <a:latin typeface="メイリオ" panose="020B0604030504040204" pitchFamily="50" charset="-128"/>
                <a:ea typeface="メイリオ" panose="020B0604030504040204" pitchFamily="50" charset="-128"/>
                <a:cs typeface="MS UI Gothic"/>
              </a:rPr>
              <a:t>ル</a:t>
            </a:r>
            <a:r>
              <a:rPr sz="2400" spc="145" dirty="0" err="1">
                <a:latin typeface="メイリオ" panose="020B0604030504040204" pitchFamily="50" charset="-128"/>
                <a:ea typeface="メイリオ" panose="020B0604030504040204" pitchFamily="50" charset="-128"/>
                <a:cs typeface="MS UI Gothic"/>
              </a:rPr>
              <a:t>バ</a:t>
            </a:r>
            <a:r>
              <a:rPr sz="2400" spc="210" dirty="0">
                <a:latin typeface="メイリオ" panose="020B0604030504040204" pitchFamily="50" charset="-128"/>
                <a:ea typeface="メイリオ" panose="020B0604030504040204" pitchFamily="50" charset="-128"/>
                <a:cs typeface="MS UI Gothic"/>
              </a:rPr>
              <a:t>ー	</a:t>
            </a:r>
            <a:r>
              <a:rPr lang="en-US" altLang="ja-JP" sz="2400" spc="210" dirty="0">
                <a:latin typeface="メイリオ" panose="020B0604030504040204" pitchFamily="50" charset="-128"/>
                <a:ea typeface="メイリオ" panose="020B0604030504040204" pitchFamily="50" charset="-128"/>
                <a:cs typeface="MS UI Gothic"/>
              </a:rPr>
              <a:t>  </a:t>
            </a:r>
            <a:r>
              <a:rPr lang="ja-JP" altLang="en-US" sz="2400" spc="250" dirty="0">
                <a:latin typeface="メイリオ" panose="020B0604030504040204" pitchFamily="50" charset="-128"/>
                <a:ea typeface="メイリオ" panose="020B0604030504040204" pitchFamily="50" charset="-128"/>
                <a:cs typeface="MS UI Gothic"/>
              </a:rPr>
              <a:t>「</a:t>
            </a:r>
            <a:r>
              <a:rPr sz="2400" spc="385" dirty="0" err="1">
                <a:latin typeface="メイリオ" panose="020B0604030504040204" pitchFamily="50" charset="-128"/>
                <a:ea typeface="メイリオ" panose="020B0604030504040204" pitchFamily="50" charset="-128"/>
                <a:cs typeface="MS UI Gothic"/>
              </a:rPr>
              <a:t>テ</a:t>
            </a:r>
            <a:r>
              <a:rPr sz="2400" spc="375" dirty="0" err="1">
                <a:latin typeface="メイリオ" panose="020B0604030504040204" pitchFamily="50" charset="-128"/>
                <a:ea typeface="メイリオ" panose="020B0604030504040204" pitchFamily="50" charset="-128"/>
                <a:cs typeface="MS UI Gothic"/>
              </a:rPr>
              <a:t>キ</a:t>
            </a:r>
            <a:r>
              <a:rPr sz="2400" spc="225" dirty="0" err="1">
                <a:latin typeface="メイリオ" panose="020B0604030504040204" pitchFamily="50" charset="-128"/>
                <a:ea typeface="メイリオ" panose="020B0604030504040204" pitchFamily="50" charset="-128"/>
                <a:cs typeface="MS UI Gothic"/>
              </a:rPr>
              <a:t>ス</a:t>
            </a:r>
            <a:r>
              <a:rPr sz="2400" spc="204" dirty="0" err="1">
                <a:latin typeface="メイリオ" panose="020B0604030504040204" pitchFamily="50" charset="-128"/>
                <a:ea typeface="メイリオ" panose="020B0604030504040204" pitchFamily="50" charset="-128"/>
                <a:cs typeface="MS UI Gothic"/>
              </a:rPr>
              <a:t>ト</a:t>
            </a:r>
            <a:r>
              <a:rPr sz="2400" spc="220" dirty="0" err="1">
                <a:latin typeface="メイリオ" panose="020B0604030504040204" pitchFamily="50" charset="-128"/>
                <a:ea typeface="メイリオ" panose="020B0604030504040204" pitchFamily="50" charset="-128"/>
                <a:cs typeface="MS UI Gothic"/>
              </a:rPr>
              <a:t>を</a:t>
            </a:r>
            <a:r>
              <a:rPr sz="2400" spc="295" dirty="0" err="1">
                <a:latin typeface="メイリオ" panose="020B0604030504040204" pitchFamily="50" charset="-128"/>
                <a:ea typeface="メイリオ" panose="020B0604030504040204" pitchFamily="50" charset="-128"/>
                <a:cs typeface="MS UI Gothic"/>
              </a:rPr>
              <a:t>追加</a:t>
            </a:r>
            <a:r>
              <a:rPr sz="2400" spc="145" dirty="0" err="1">
                <a:latin typeface="メイリオ" panose="020B0604030504040204" pitchFamily="50" charset="-128"/>
                <a:ea typeface="メイリオ" panose="020B0604030504040204" pitchFamily="50" charset="-128"/>
                <a:cs typeface="MS UI Gothic"/>
              </a:rPr>
              <a:t>」</a:t>
            </a:r>
            <a:r>
              <a:rPr sz="2400" spc="220" dirty="0" err="1">
                <a:latin typeface="メイリオ" panose="020B0604030504040204" pitchFamily="50" charset="-128"/>
                <a:ea typeface="メイリオ" panose="020B0604030504040204" pitchFamily="50" charset="-128"/>
                <a:cs typeface="MS UI Gothic"/>
              </a:rPr>
              <a:t>を</a:t>
            </a:r>
            <a:r>
              <a:rPr sz="2400" spc="295" dirty="0" err="1">
                <a:latin typeface="メイリオ" panose="020B0604030504040204" pitchFamily="50" charset="-128"/>
                <a:ea typeface="メイリオ" panose="020B0604030504040204" pitchFamily="50" charset="-128"/>
                <a:cs typeface="MS UI Gothic"/>
              </a:rPr>
              <a:t>選択</a:t>
            </a:r>
            <a:r>
              <a:rPr sz="2400" spc="210" dirty="0" err="1">
                <a:latin typeface="メイリオ" panose="020B0604030504040204" pitchFamily="50" charset="-128"/>
                <a:ea typeface="メイリオ" panose="020B0604030504040204" pitchFamily="50" charset="-128"/>
                <a:cs typeface="MS UI Gothic"/>
              </a:rPr>
              <a:t>し</a:t>
            </a:r>
            <a:r>
              <a:rPr sz="2400" spc="195" dirty="0" err="1">
                <a:latin typeface="メイリオ" panose="020B0604030504040204" pitchFamily="50" charset="-128"/>
                <a:ea typeface="メイリオ" panose="020B0604030504040204" pitchFamily="50" charset="-128"/>
                <a:cs typeface="MS UI Gothic"/>
              </a:rPr>
              <a:t>，</a:t>
            </a:r>
            <a:r>
              <a:rPr sz="2400" spc="220" dirty="0" err="1">
                <a:latin typeface="メイリオ" panose="020B0604030504040204" pitchFamily="50" charset="-128"/>
                <a:ea typeface="メイリオ" panose="020B0604030504040204" pitchFamily="50" charset="-128"/>
                <a:cs typeface="MS UI Gothic"/>
              </a:rPr>
              <a:t>レ</a:t>
            </a:r>
            <a:r>
              <a:rPr sz="2400" spc="160" dirty="0" err="1">
                <a:latin typeface="メイリオ" panose="020B0604030504040204" pitchFamily="50" charset="-128"/>
                <a:ea typeface="メイリオ" panose="020B0604030504040204" pitchFamily="50" charset="-128"/>
                <a:cs typeface="MS UI Gothic"/>
              </a:rPr>
              <a:t>イ</a:t>
            </a:r>
            <a:r>
              <a:rPr sz="2400" spc="380" dirty="0" err="1">
                <a:latin typeface="メイリオ" panose="020B0604030504040204" pitchFamily="50" charset="-128"/>
                <a:ea typeface="メイリオ" panose="020B0604030504040204" pitchFamily="50" charset="-128"/>
                <a:cs typeface="MS UI Gothic"/>
              </a:rPr>
              <a:t>ヤ</a:t>
            </a:r>
            <a:r>
              <a:rPr sz="2400" spc="380" dirty="0">
                <a:latin typeface="メイリオ" panose="020B0604030504040204" pitchFamily="50" charset="-128"/>
                <a:ea typeface="メイリオ" panose="020B0604030504040204" pitchFamily="50" charset="-128"/>
                <a:cs typeface="MS UI Gothic"/>
              </a:rPr>
              <a:t>ー</a:t>
            </a:r>
            <a:r>
              <a:rPr sz="2400" spc="229" dirty="0">
                <a:latin typeface="メイリオ" panose="020B0604030504040204" pitchFamily="50" charset="-128"/>
                <a:ea typeface="メイリオ" panose="020B0604030504040204" pitchFamily="50" charset="-128"/>
                <a:cs typeface="MS UI Gothic"/>
              </a:rPr>
              <a:t>「</a:t>
            </a:r>
            <a:r>
              <a:rPr sz="2400" spc="85" dirty="0">
                <a:latin typeface="メイリオ" panose="020B0604030504040204" pitchFamily="50" charset="-128"/>
                <a:ea typeface="メイリオ" panose="020B0604030504040204" pitchFamily="50" charset="-128"/>
                <a:cs typeface="MS UI Gothic"/>
              </a:rPr>
              <a:t>F.SilkS</a:t>
            </a:r>
            <a:r>
              <a:rPr sz="2400" spc="130" dirty="0">
                <a:latin typeface="メイリオ" panose="020B0604030504040204" pitchFamily="50" charset="-128"/>
                <a:ea typeface="メイリオ" panose="020B0604030504040204" pitchFamily="50" charset="-128"/>
                <a:cs typeface="MS UI Gothic"/>
              </a:rPr>
              <a:t>」</a:t>
            </a:r>
            <a:r>
              <a:rPr sz="2400" spc="200" dirty="0">
                <a:latin typeface="メイリオ" panose="020B0604030504040204" pitchFamily="50" charset="-128"/>
                <a:ea typeface="メイリオ" panose="020B0604030504040204" pitchFamily="50" charset="-128"/>
                <a:cs typeface="MS UI Gothic"/>
              </a:rPr>
              <a:t>を</a:t>
            </a:r>
            <a:r>
              <a:rPr sz="2400" spc="265" dirty="0">
                <a:latin typeface="メイリオ" panose="020B0604030504040204" pitchFamily="50" charset="-128"/>
                <a:ea typeface="メイリオ" panose="020B0604030504040204" pitchFamily="50" charset="-128"/>
                <a:cs typeface="MS UI Gothic"/>
              </a:rPr>
              <a:t>選択</a:t>
            </a:r>
            <a:r>
              <a:rPr sz="2400" spc="190" dirty="0">
                <a:latin typeface="メイリオ" panose="020B0604030504040204" pitchFamily="50" charset="-128"/>
                <a:ea typeface="メイリオ" panose="020B0604030504040204" pitchFamily="50" charset="-128"/>
                <a:cs typeface="MS UI Gothic"/>
              </a:rPr>
              <a:t>し</a:t>
            </a:r>
            <a:r>
              <a:rPr sz="2400" spc="200"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900113" indent="-271463">
              <a:spcBef>
                <a:spcPts val="10"/>
              </a:spcBef>
            </a:pPr>
            <a:endParaRPr sz="2400" dirty="0">
              <a:latin typeface="メイリオ" panose="020B0604030504040204" pitchFamily="50" charset="-128"/>
              <a:ea typeface="メイリオ" panose="020B0604030504040204" pitchFamily="50" charset="-128"/>
              <a:cs typeface="Times New Roman"/>
            </a:endParaRPr>
          </a:p>
          <a:p>
            <a:pPr marL="900113" indent="-271463"/>
            <a:r>
              <a:rPr sz="2400" dirty="0">
                <a:latin typeface="メイリオ" panose="020B0604030504040204" pitchFamily="50" charset="-128"/>
                <a:ea typeface="メイリオ" panose="020B0604030504040204" pitchFamily="50" charset="-128"/>
                <a:cs typeface="MS UI Gothic"/>
              </a:rPr>
              <a:t>②</a:t>
            </a:r>
            <a:r>
              <a:rPr lang="en-US" altLang="ja-JP" sz="2400" dirty="0">
                <a:latin typeface="メイリオ" panose="020B0604030504040204" pitchFamily="50" charset="-128"/>
                <a:ea typeface="メイリオ" panose="020B0604030504040204" pitchFamily="50" charset="-128"/>
                <a:cs typeface="MS UI Gothic"/>
              </a:rPr>
              <a:t> </a:t>
            </a:r>
            <a:r>
              <a:rPr sz="2400" spc="220" dirty="0" err="1">
                <a:latin typeface="メイリオ" panose="020B0604030504040204" pitchFamily="50" charset="-128"/>
                <a:ea typeface="メイリオ" panose="020B0604030504040204" pitchFamily="50" charset="-128"/>
                <a:cs typeface="MS UI Gothic"/>
              </a:rPr>
              <a:t>基板内</a:t>
            </a:r>
            <a:r>
              <a:rPr sz="2400" spc="180" dirty="0" err="1">
                <a:latin typeface="メイリオ" panose="020B0604030504040204" pitchFamily="50" charset="-128"/>
                <a:ea typeface="メイリオ" panose="020B0604030504040204" pitchFamily="50" charset="-128"/>
                <a:cs typeface="MS UI Gothic"/>
              </a:rPr>
              <a:t>の</a:t>
            </a:r>
            <a:r>
              <a:rPr sz="2400" spc="220" dirty="0" err="1">
                <a:latin typeface="メイリオ" panose="020B0604030504040204" pitchFamily="50" charset="-128"/>
                <a:ea typeface="メイリオ" panose="020B0604030504040204" pitchFamily="50" charset="-128"/>
                <a:cs typeface="MS UI Gothic"/>
              </a:rPr>
              <a:t>任意</a:t>
            </a:r>
            <a:r>
              <a:rPr sz="2400" spc="180" dirty="0" err="1">
                <a:latin typeface="メイリオ" panose="020B0604030504040204" pitchFamily="50" charset="-128"/>
                <a:ea typeface="メイリオ" panose="020B0604030504040204" pitchFamily="50" charset="-128"/>
                <a:cs typeface="MS UI Gothic"/>
              </a:rPr>
              <a:t>の</a:t>
            </a:r>
            <a:r>
              <a:rPr sz="2400" spc="220" dirty="0" err="1">
                <a:latin typeface="メイリオ" panose="020B0604030504040204" pitchFamily="50" charset="-128"/>
                <a:ea typeface="メイリオ" panose="020B0604030504040204" pitchFamily="50" charset="-128"/>
                <a:cs typeface="MS UI Gothic"/>
              </a:rPr>
              <a:t>場所</a:t>
            </a:r>
            <a:r>
              <a:rPr sz="2400" spc="165" dirty="0" err="1">
                <a:latin typeface="メイリオ" panose="020B0604030504040204" pitchFamily="50" charset="-128"/>
                <a:ea typeface="メイリオ" panose="020B0604030504040204" pitchFamily="50" charset="-128"/>
                <a:cs typeface="MS UI Gothic"/>
              </a:rPr>
              <a:t>を</a:t>
            </a:r>
            <a:r>
              <a:rPr sz="2400" spc="150" dirty="0" err="1">
                <a:latin typeface="メイリオ" panose="020B0604030504040204" pitchFamily="50" charset="-128"/>
                <a:ea typeface="メイリオ" panose="020B0604030504040204" pitchFamily="50" charset="-128"/>
                <a:cs typeface="MS UI Gothic"/>
              </a:rPr>
              <a:t>ク</a:t>
            </a:r>
            <a:r>
              <a:rPr sz="2400" spc="130" dirty="0" err="1">
                <a:latin typeface="メイリオ" panose="020B0604030504040204" pitchFamily="50" charset="-128"/>
                <a:ea typeface="メイリオ" panose="020B0604030504040204" pitchFamily="50" charset="-128"/>
                <a:cs typeface="MS UI Gothic"/>
              </a:rPr>
              <a:t>リ</a:t>
            </a:r>
            <a:r>
              <a:rPr sz="2400" spc="125" dirty="0" err="1">
                <a:latin typeface="メイリオ" panose="020B0604030504040204" pitchFamily="50" charset="-128"/>
                <a:ea typeface="メイリオ" panose="020B0604030504040204" pitchFamily="50" charset="-128"/>
                <a:cs typeface="MS UI Gothic"/>
              </a:rPr>
              <a:t>ッ</a:t>
            </a:r>
            <a:r>
              <a:rPr sz="2400" spc="150" dirty="0" err="1">
                <a:latin typeface="メイリオ" panose="020B0604030504040204" pitchFamily="50" charset="-128"/>
                <a:ea typeface="メイリオ" panose="020B0604030504040204" pitchFamily="50" charset="-128"/>
                <a:cs typeface="MS UI Gothic"/>
              </a:rPr>
              <a:t>ク</a:t>
            </a:r>
            <a:r>
              <a:rPr sz="2400" spc="160" dirty="0" err="1">
                <a:latin typeface="メイリオ" panose="020B0604030504040204" pitchFamily="50" charset="-128"/>
                <a:ea typeface="メイリオ" panose="020B0604030504040204" pitchFamily="50" charset="-128"/>
                <a:cs typeface="MS UI Gothic"/>
              </a:rPr>
              <a:t>し</a:t>
            </a:r>
            <a:r>
              <a:rPr sz="2400" spc="165" dirty="0" err="1">
                <a:latin typeface="メイリオ" panose="020B0604030504040204" pitchFamily="50" charset="-128"/>
                <a:ea typeface="メイリオ" panose="020B0604030504040204" pitchFamily="50" charset="-128"/>
                <a:cs typeface="MS UI Gothic"/>
              </a:rPr>
              <a:t>ま</a:t>
            </a:r>
            <a:r>
              <a:rPr sz="2400" spc="70" dirty="0" err="1">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900113" indent="-271463">
              <a:spcBef>
                <a:spcPts val="820"/>
              </a:spcBef>
              <a:tabLst>
                <a:tab pos="316865" algn="l"/>
              </a:tabLst>
            </a:pPr>
            <a:r>
              <a:rPr sz="2400" dirty="0">
                <a:latin typeface="メイリオ" panose="020B0604030504040204" pitchFamily="50" charset="-128"/>
                <a:ea typeface="メイリオ" panose="020B0604030504040204" pitchFamily="50" charset="-128"/>
                <a:cs typeface="MS UI Gothic"/>
              </a:rPr>
              <a:t>③</a:t>
            </a:r>
            <a:r>
              <a:rPr lang="en-US" altLang="ja-JP" sz="2400" dirty="0">
                <a:latin typeface="メイリオ" panose="020B0604030504040204" pitchFamily="50" charset="-128"/>
                <a:ea typeface="メイリオ" panose="020B0604030504040204" pitchFamily="50" charset="-128"/>
                <a:cs typeface="MS UI Gothic"/>
              </a:rPr>
              <a:t> </a:t>
            </a:r>
            <a:r>
              <a:rPr sz="2400" spc="229" dirty="0">
                <a:latin typeface="メイリオ" panose="020B0604030504040204" pitchFamily="50" charset="-128"/>
                <a:ea typeface="メイリオ" panose="020B0604030504040204" pitchFamily="50" charset="-128"/>
                <a:cs typeface="MS UI Gothic"/>
              </a:rPr>
              <a:t>テ</a:t>
            </a:r>
            <a:r>
              <a:rPr sz="2400" spc="210" dirty="0">
                <a:latin typeface="メイリオ" panose="020B0604030504040204" pitchFamily="50" charset="-128"/>
                <a:ea typeface="メイリオ" panose="020B0604030504040204" pitchFamily="50" charset="-128"/>
                <a:cs typeface="MS UI Gothic"/>
              </a:rPr>
              <a:t>キ</a:t>
            </a:r>
            <a:r>
              <a:rPr sz="2400" spc="265" dirty="0">
                <a:latin typeface="メイリオ" panose="020B0604030504040204" pitchFamily="50" charset="-128"/>
                <a:ea typeface="メイリオ" panose="020B0604030504040204" pitchFamily="50" charset="-128"/>
                <a:cs typeface="MS UI Gothic"/>
              </a:rPr>
              <a:t>ス</a:t>
            </a:r>
            <a:r>
              <a:rPr sz="2400" spc="245" dirty="0">
                <a:latin typeface="メイリオ" panose="020B0604030504040204" pitchFamily="50" charset="-128"/>
                <a:ea typeface="メイリオ" panose="020B0604030504040204" pitchFamily="50" charset="-128"/>
                <a:cs typeface="MS UI Gothic"/>
              </a:rPr>
              <a:t>ト</a:t>
            </a:r>
            <a:r>
              <a:rPr sz="2400" spc="285" dirty="0">
                <a:latin typeface="メイリオ" panose="020B0604030504040204" pitchFamily="50" charset="-128"/>
                <a:ea typeface="メイリオ" panose="020B0604030504040204" pitchFamily="50" charset="-128"/>
                <a:cs typeface="MS UI Gothic"/>
              </a:rPr>
              <a:t>の</a:t>
            </a:r>
            <a:r>
              <a:rPr sz="2400" spc="260" dirty="0">
                <a:latin typeface="メイリオ" panose="020B0604030504040204" pitchFamily="50" charset="-128"/>
                <a:ea typeface="メイリオ" panose="020B0604030504040204" pitchFamily="50" charset="-128"/>
                <a:cs typeface="MS UI Gothic"/>
              </a:rPr>
              <a:t>プ</a:t>
            </a:r>
            <a:r>
              <a:rPr sz="2400" spc="250" dirty="0">
                <a:latin typeface="メイリオ" panose="020B0604030504040204" pitchFamily="50" charset="-128"/>
                <a:ea typeface="メイリオ" panose="020B0604030504040204" pitchFamily="50" charset="-128"/>
                <a:cs typeface="MS UI Gothic"/>
              </a:rPr>
              <a:t>ロ</a:t>
            </a:r>
            <a:r>
              <a:rPr sz="2400" spc="290" dirty="0">
                <a:latin typeface="メイリオ" panose="020B0604030504040204" pitchFamily="50" charset="-128"/>
                <a:ea typeface="メイリオ" panose="020B0604030504040204" pitchFamily="50" charset="-128"/>
                <a:cs typeface="MS UI Gothic"/>
              </a:rPr>
              <a:t>パ</a:t>
            </a:r>
            <a:r>
              <a:rPr sz="2400" spc="215" dirty="0">
                <a:latin typeface="メイリオ" panose="020B0604030504040204" pitchFamily="50" charset="-128"/>
                <a:ea typeface="メイリオ" panose="020B0604030504040204" pitchFamily="50" charset="-128"/>
                <a:cs typeface="MS UI Gothic"/>
              </a:rPr>
              <a:t>テ</a:t>
            </a:r>
            <a:r>
              <a:rPr sz="2400" spc="440" dirty="0">
                <a:latin typeface="メイリオ" panose="020B0604030504040204" pitchFamily="50" charset="-128"/>
                <a:ea typeface="メイリオ" panose="020B0604030504040204" pitchFamily="50" charset="-128"/>
                <a:cs typeface="MS UI Gothic"/>
              </a:rPr>
              <a:t>ィ</a:t>
            </a:r>
            <a:r>
              <a:rPr sz="2400" spc="385" dirty="0">
                <a:latin typeface="メイリオ" panose="020B0604030504040204" pitchFamily="50" charset="-128"/>
                <a:ea typeface="メイリオ" panose="020B0604030504040204" pitchFamily="50" charset="-128"/>
                <a:cs typeface="MS UI Gothic"/>
              </a:rPr>
              <a:t>・</a:t>
            </a:r>
            <a:r>
              <a:rPr sz="2400" spc="475" dirty="0">
                <a:latin typeface="メイリオ" panose="020B0604030504040204" pitchFamily="50" charset="-128"/>
                <a:ea typeface="メイリオ" panose="020B0604030504040204" pitchFamily="50" charset="-128"/>
                <a:cs typeface="MS UI Gothic"/>
              </a:rPr>
              <a:t>ダ</a:t>
            </a:r>
            <a:r>
              <a:rPr sz="2400" spc="265" dirty="0">
                <a:latin typeface="メイリオ" panose="020B0604030504040204" pitchFamily="50" charset="-128"/>
                <a:ea typeface="メイリオ" panose="020B0604030504040204" pitchFamily="50" charset="-128"/>
                <a:cs typeface="MS UI Gothic"/>
              </a:rPr>
              <a:t>イ</a:t>
            </a:r>
            <a:r>
              <a:rPr sz="2400" spc="220" dirty="0">
                <a:latin typeface="メイリオ" panose="020B0604030504040204" pitchFamily="50" charset="-128"/>
                <a:ea typeface="メイリオ" panose="020B0604030504040204" pitchFamily="50" charset="-128"/>
                <a:cs typeface="MS UI Gothic"/>
              </a:rPr>
              <a:t>ヤ</a:t>
            </a:r>
            <a:r>
              <a:rPr sz="2400" spc="195" dirty="0">
                <a:latin typeface="メイリオ" panose="020B0604030504040204" pitchFamily="50" charset="-128"/>
                <a:ea typeface="メイリオ" panose="020B0604030504040204" pitchFamily="50" charset="-128"/>
                <a:cs typeface="MS UI Gothic"/>
              </a:rPr>
              <a:t>ロ</a:t>
            </a:r>
            <a:r>
              <a:rPr sz="2400" spc="210" dirty="0">
                <a:latin typeface="メイリオ" panose="020B0604030504040204" pitchFamily="50" charset="-128"/>
                <a:ea typeface="メイリオ" panose="020B0604030504040204" pitchFamily="50" charset="-128"/>
                <a:cs typeface="MS UI Gothic"/>
              </a:rPr>
              <a:t>グ</a:t>
            </a:r>
            <a:r>
              <a:rPr sz="2400" spc="225" dirty="0">
                <a:latin typeface="メイリオ" panose="020B0604030504040204" pitchFamily="50" charset="-128"/>
                <a:ea typeface="メイリオ" panose="020B0604030504040204" pitchFamily="50" charset="-128"/>
                <a:cs typeface="MS UI Gothic"/>
              </a:rPr>
              <a:t>が</a:t>
            </a:r>
            <a:r>
              <a:rPr sz="2400" spc="275" dirty="0">
                <a:latin typeface="メイリオ" panose="020B0604030504040204" pitchFamily="50" charset="-128"/>
                <a:ea typeface="メイリオ" panose="020B0604030504040204" pitchFamily="50" charset="-128"/>
                <a:cs typeface="MS UI Gothic"/>
              </a:rPr>
              <a:t>開</a:t>
            </a:r>
            <a:r>
              <a:rPr sz="2400" spc="204" dirty="0">
                <a:latin typeface="メイリオ" panose="020B0604030504040204" pitchFamily="50" charset="-128"/>
                <a:ea typeface="メイリオ" panose="020B0604030504040204" pitchFamily="50" charset="-128"/>
                <a:cs typeface="MS UI Gothic"/>
              </a:rPr>
              <a:t>きま</a:t>
            </a:r>
            <a:r>
              <a:rPr sz="2400" spc="70" dirty="0">
                <a:latin typeface="メイリオ" panose="020B0604030504040204" pitchFamily="50" charset="-128"/>
                <a:ea typeface="メイリオ" panose="020B0604030504040204" pitchFamily="50" charset="-128"/>
                <a:cs typeface="MS UI Gothic"/>
              </a:rPr>
              <a:t>す</a:t>
            </a:r>
            <a:r>
              <a:rPr sz="2400" spc="150" dirty="0">
                <a:latin typeface="メイリオ" panose="020B0604030504040204" pitchFamily="50" charset="-128"/>
                <a:ea typeface="メイリオ" panose="020B0604030504040204" pitchFamily="50" charset="-128"/>
                <a:cs typeface="MS UI Gothic"/>
              </a:rPr>
              <a:t>。</a:t>
            </a:r>
            <a:r>
              <a:rPr sz="2400" spc="229" dirty="0">
                <a:latin typeface="メイリオ" panose="020B0604030504040204" pitchFamily="50" charset="-128"/>
                <a:ea typeface="メイリオ" panose="020B0604030504040204" pitchFamily="50" charset="-128"/>
                <a:cs typeface="MS UI Gothic"/>
              </a:rPr>
              <a:t>図</a:t>
            </a:r>
            <a:r>
              <a:rPr sz="2400" spc="114" dirty="0">
                <a:latin typeface="メイリオ" panose="020B0604030504040204" pitchFamily="50" charset="-128"/>
                <a:ea typeface="メイリオ" panose="020B0604030504040204" pitchFamily="50" charset="-128"/>
                <a:cs typeface="MS UI Gothic"/>
              </a:rPr>
              <a:t>9-37</a:t>
            </a:r>
            <a:endParaRPr lang="en-US" altLang="ja-JP" sz="2400" spc="114" dirty="0">
              <a:latin typeface="メイリオ" panose="020B0604030504040204" pitchFamily="50" charset="-128"/>
              <a:ea typeface="メイリオ" panose="020B0604030504040204" pitchFamily="50" charset="-128"/>
              <a:cs typeface="MS UI Gothic"/>
            </a:endParaRPr>
          </a:p>
          <a:p>
            <a:pPr marL="900113" indent="-271463">
              <a:spcBef>
                <a:spcPts val="820"/>
              </a:spcBef>
              <a:tabLst>
                <a:tab pos="316865" algn="l"/>
              </a:tabLst>
            </a:pPr>
            <a:r>
              <a:rPr lang="ja-JP" altLang="en-US" sz="2400" dirty="0">
                <a:latin typeface="メイリオ" panose="020B0604030504040204" pitchFamily="50" charset="-128"/>
                <a:ea typeface="メイリオ" panose="020B0604030504040204" pitchFamily="50" charset="-128"/>
                <a:cs typeface="MS UI Gothic"/>
              </a:rPr>
              <a:t>④ </a:t>
            </a:r>
            <a:r>
              <a:rPr lang="ja-JP" altLang="en-US" sz="2400" spc="229" dirty="0">
                <a:latin typeface="メイリオ" panose="020B0604030504040204" pitchFamily="50" charset="-128"/>
                <a:ea typeface="メイリオ" panose="020B0604030504040204" pitchFamily="50" charset="-128"/>
                <a:cs typeface="MS UI Gothic"/>
              </a:rPr>
              <a:t>テ</a:t>
            </a:r>
            <a:r>
              <a:rPr lang="ja-JP" altLang="en-US" sz="2400" spc="210" dirty="0">
                <a:latin typeface="メイリオ" panose="020B0604030504040204" pitchFamily="50" charset="-128"/>
                <a:ea typeface="メイリオ" panose="020B0604030504040204" pitchFamily="50" charset="-128"/>
                <a:cs typeface="MS UI Gothic"/>
              </a:rPr>
              <a:t>キ</a:t>
            </a:r>
            <a:r>
              <a:rPr lang="ja-JP" altLang="en-US" sz="2400" spc="265" dirty="0">
                <a:latin typeface="メイリオ" panose="020B0604030504040204" pitchFamily="50" charset="-128"/>
                <a:ea typeface="メイリオ" panose="020B0604030504040204" pitchFamily="50" charset="-128"/>
                <a:cs typeface="MS UI Gothic"/>
              </a:rPr>
              <a:t>ストのプロパ</a:t>
            </a:r>
            <a:r>
              <a:rPr lang="ja-JP" altLang="en-US" sz="2400" spc="215" dirty="0">
                <a:latin typeface="メイリオ" panose="020B0604030504040204" pitchFamily="50" charset="-128"/>
                <a:ea typeface="メイリオ" panose="020B0604030504040204" pitchFamily="50" charset="-128"/>
                <a:cs typeface="MS UI Gothic"/>
              </a:rPr>
              <a:t>テ</a:t>
            </a:r>
            <a:r>
              <a:rPr lang="ja-JP" altLang="en-US" sz="2400" spc="415" dirty="0">
                <a:latin typeface="メイリオ" panose="020B0604030504040204" pitchFamily="50" charset="-128"/>
                <a:ea typeface="メイリオ" panose="020B0604030504040204" pitchFamily="50" charset="-128"/>
                <a:cs typeface="MS UI Gothic"/>
              </a:rPr>
              <a:t>ィ・</a:t>
            </a:r>
            <a:r>
              <a:rPr lang="ja-JP" altLang="en-US" sz="2400" spc="475" dirty="0">
                <a:latin typeface="メイリオ" panose="020B0604030504040204" pitchFamily="50" charset="-128"/>
                <a:ea typeface="メイリオ" panose="020B0604030504040204" pitchFamily="50" charset="-128"/>
                <a:cs typeface="MS UI Gothic"/>
              </a:rPr>
              <a:t>ダ</a:t>
            </a:r>
            <a:r>
              <a:rPr lang="ja-JP" altLang="en-US" sz="2400" spc="265" dirty="0">
                <a:latin typeface="メイリオ" panose="020B0604030504040204" pitchFamily="50" charset="-128"/>
                <a:ea typeface="メイリオ" panose="020B0604030504040204" pitchFamily="50" charset="-128"/>
                <a:cs typeface="MS UI Gothic"/>
              </a:rPr>
              <a:t>イ</a:t>
            </a:r>
            <a:r>
              <a:rPr lang="ja-JP" altLang="en-US" sz="2400" spc="245" dirty="0">
                <a:latin typeface="メイリオ" panose="020B0604030504040204" pitchFamily="50" charset="-128"/>
                <a:ea typeface="メイリオ" panose="020B0604030504040204" pitchFamily="50" charset="-128"/>
                <a:cs typeface="MS UI Gothic"/>
              </a:rPr>
              <a:t>ヤログのテ</a:t>
            </a:r>
            <a:r>
              <a:rPr lang="ja-JP" altLang="en-US" sz="2400" spc="220" dirty="0">
                <a:latin typeface="メイリオ" panose="020B0604030504040204" pitchFamily="50" charset="-128"/>
                <a:ea typeface="メイリオ" panose="020B0604030504040204" pitchFamily="50" charset="-128"/>
                <a:cs typeface="MS UI Gothic"/>
              </a:rPr>
              <a:t>キ</a:t>
            </a:r>
            <a:r>
              <a:rPr lang="ja-JP" altLang="en-US" sz="2400" spc="254" dirty="0">
                <a:latin typeface="メイリオ" panose="020B0604030504040204" pitchFamily="50" charset="-128"/>
                <a:ea typeface="メイリオ" panose="020B0604030504040204" pitchFamily="50" charset="-128"/>
                <a:cs typeface="MS UI Gothic"/>
              </a:rPr>
              <a:t>スト欄に</a:t>
            </a:r>
            <a:r>
              <a:rPr lang="ja-JP" altLang="en-US" sz="2800" b="1" spc="254" dirty="0">
                <a:solidFill>
                  <a:srgbClr val="FF0000"/>
                </a:solidFill>
                <a:latin typeface="メイリオ" panose="020B0604030504040204" pitchFamily="50" charset="-128"/>
                <a:ea typeface="メイリオ" panose="020B0604030504040204" pitchFamily="50" charset="-128"/>
                <a:cs typeface="MS UI Gothic"/>
              </a:rPr>
              <a:t>名前</a:t>
            </a:r>
            <a:r>
              <a:rPr lang="ja-JP" altLang="en-US" sz="2400" spc="254" dirty="0">
                <a:latin typeface="メイリオ" panose="020B0604030504040204" pitchFamily="50" charset="-128"/>
                <a:ea typeface="メイリオ" panose="020B0604030504040204" pitchFamily="50" charset="-128"/>
                <a:cs typeface="MS UI Gothic"/>
              </a:rPr>
              <a:t>を入力し［</a:t>
            </a:r>
            <a:r>
              <a:rPr lang="en-US" altLang="ja-JP" sz="2400" spc="254" dirty="0">
                <a:latin typeface="メイリオ" panose="020B0604030504040204" pitchFamily="50" charset="-128"/>
                <a:ea typeface="メイリオ" panose="020B0604030504040204" pitchFamily="50" charset="-128"/>
                <a:cs typeface="MS UI Gothic"/>
              </a:rPr>
              <a:t>OK</a:t>
            </a:r>
            <a:r>
              <a:rPr lang="ja-JP" altLang="en-US" sz="2400" spc="254" dirty="0">
                <a:latin typeface="メイリオ" panose="020B0604030504040204" pitchFamily="50" charset="-128"/>
                <a:ea typeface="メイリオ" panose="020B0604030504040204" pitchFamily="50" charset="-128"/>
                <a:cs typeface="MS UI Gothic"/>
              </a:rPr>
              <a:t>］をクリックしま</a:t>
            </a:r>
            <a:r>
              <a:rPr lang="ja-JP" altLang="en-US" sz="2400" spc="70" dirty="0">
                <a:latin typeface="メイリオ" panose="020B0604030504040204" pitchFamily="50" charset="-128"/>
                <a:ea typeface="メイリオ" panose="020B0604030504040204" pitchFamily="50" charset="-128"/>
                <a:cs typeface="MS UI Gothic"/>
              </a:rPr>
              <a:t>す</a:t>
            </a:r>
            <a:r>
              <a:rPr lang="ja-JP" altLang="en-US" sz="2400" spc="385" dirty="0">
                <a:latin typeface="メイリオ" panose="020B0604030504040204" pitchFamily="50" charset="-128"/>
                <a:ea typeface="メイリオ" panose="020B0604030504040204" pitchFamily="50" charset="-128"/>
                <a:cs typeface="MS UI Gothic"/>
              </a:rPr>
              <a:t>。</a:t>
            </a:r>
            <a:endParaRPr lang="ja-JP" altLang="en-US" sz="2400" dirty="0">
              <a:latin typeface="メイリオ" panose="020B0604030504040204" pitchFamily="50" charset="-128"/>
              <a:ea typeface="メイリオ" panose="020B0604030504040204" pitchFamily="50" charset="-128"/>
              <a:cs typeface="MS UI Gothic"/>
            </a:endParaRPr>
          </a:p>
          <a:p>
            <a:pPr marL="900113" marR="12065" indent="-271463">
              <a:spcBef>
                <a:spcPts val="820"/>
              </a:spcBef>
              <a:tabLst>
                <a:tab pos="316865" algn="l"/>
              </a:tabLst>
            </a:pPr>
            <a:r>
              <a:rPr lang="ja-JP" altLang="en-US" sz="2400" dirty="0">
                <a:latin typeface="メイリオ" panose="020B0604030504040204" pitchFamily="50" charset="-128"/>
                <a:ea typeface="メイリオ" panose="020B0604030504040204" pitchFamily="50" charset="-128"/>
                <a:cs typeface="MS UI Gothic"/>
              </a:rPr>
              <a:t>⑤ </a:t>
            </a:r>
            <a:r>
              <a:rPr lang="ja-JP" altLang="en-US" sz="2400" spc="254" dirty="0">
                <a:latin typeface="メイリオ" panose="020B0604030504040204" pitchFamily="50" charset="-128"/>
                <a:ea typeface="メイリオ" panose="020B0604030504040204" pitchFamily="50" charset="-128"/>
                <a:cs typeface="MS UI Gothic"/>
              </a:rPr>
              <a:t>マウ</a:t>
            </a:r>
            <a:r>
              <a:rPr lang="ja-JP" altLang="en-US" sz="2400" spc="260" dirty="0">
                <a:latin typeface="メイリオ" panose="020B0604030504040204" pitchFamily="50" charset="-128"/>
                <a:ea typeface="メイリオ" panose="020B0604030504040204" pitchFamily="50" charset="-128"/>
                <a:cs typeface="MS UI Gothic"/>
              </a:rPr>
              <a:t>ス</a:t>
            </a:r>
            <a:r>
              <a:rPr lang="ja-JP" altLang="en-US" sz="2400" spc="245" dirty="0">
                <a:latin typeface="メイリオ" panose="020B0604030504040204" pitchFamily="50" charset="-128"/>
                <a:ea typeface="メイリオ" panose="020B0604030504040204" pitchFamily="50" charset="-128"/>
                <a:cs typeface="MS UI Gothic"/>
              </a:rPr>
              <a:t>ポ</a:t>
            </a:r>
            <a:r>
              <a:rPr lang="ja-JP" altLang="en-US" sz="2400" spc="125" dirty="0">
                <a:latin typeface="メイリオ" panose="020B0604030504040204" pitchFamily="50" charset="-128"/>
                <a:ea typeface="メイリオ" panose="020B0604030504040204" pitchFamily="50" charset="-128"/>
                <a:cs typeface="MS UI Gothic"/>
              </a:rPr>
              <a:t>イ</a:t>
            </a:r>
            <a:r>
              <a:rPr lang="ja-JP" altLang="en-US" sz="2400" spc="130" dirty="0">
                <a:latin typeface="メイリオ" panose="020B0604030504040204" pitchFamily="50" charset="-128"/>
                <a:ea typeface="メイリオ" panose="020B0604030504040204" pitchFamily="50" charset="-128"/>
                <a:cs typeface="MS UI Gothic"/>
              </a:rPr>
              <a:t>ン</a:t>
            </a:r>
            <a:r>
              <a:rPr lang="ja-JP" altLang="en-US" sz="2400" spc="120" dirty="0">
                <a:latin typeface="メイリオ" panose="020B0604030504040204" pitchFamily="50" charset="-128"/>
                <a:ea typeface="メイリオ" panose="020B0604030504040204" pitchFamily="50" charset="-128"/>
                <a:cs typeface="MS UI Gothic"/>
              </a:rPr>
              <a:t>タ</a:t>
            </a:r>
            <a:r>
              <a:rPr lang="ja-JP" altLang="en-US" sz="2400" spc="135" dirty="0">
                <a:latin typeface="メイリオ" panose="020B0604030504040204" pitchFamily="50" charset="-128"/>
                <a:ea typeface="メイリオ" panose="020B0604030504040204" pitchFamily="50" charset="-128"/>
                <a:cs typeface="MS UI Gothic"/>
              </a:rPr>
              <a:t>に</a:t>
            </a:r>
            <a:r>
              <a:rPr lang="ja-JP" altLang="en-US" sz="2400" spc="175" dirty="0">
                <a:latin typeface="メイリオ" panose="020B0604030504040204" pitchFamily="50" charset="-128"/>
                <a:ea typeface="メイリオ" panose="020B0604030504040204" pitchFamily="50" charset="-128"/>
                <a:cs typeface="MS UI Gothic"/>
              </a:rPr>
              <a:t>入力</a:t>
            </a:r>
            <a:r>
              <a:rPr lang="ja-JP" altLang="en-US" sz="2400" spc="120" dirty="0">
                <a:latin typeface="メイリオ" panose="020B0604030504040204" pitchFamily="50" charset="-128"/>
                <a:ea typeface="メイリオ" panose="020B0604030504040204" pitchFamily="50" charset="-128"/>
                <a:cs typeface="MS UI Gothic"/>
              </a:rPr>
              <a:t>さ</a:t>
            </a:r>
            <a:r>
              <a:rPr lang="ja-JP" altLang="en-US" sz="2400" spc="155" dirty="0">
                <a:latin typeface="メイリオ" panose="020B0604030504040204" pitchFamily="50" charset="-128"/>
                <a:ea typeface="メイリオ" panose="020B0604030504040204" pitchFamily="50" charset="-128"/>
                <a:cs typeface="MS UI Gothic"/>
              </a:rPr>
              <a:t>れ</a:t>
            </a:r>
            <a:r>
              <a:rPr lang="ja-JP" altLang="en-US" sz="2400" spc="135" dirty="0">
                <a:latin typeface="メイリオ" panose="020B0604030504040204" pitchFamily="50" charset="-128"/>
                <a:ea typeface="メイリオ" panose="020B0604030504040204" pitchFamily="50" charset="-128"/>
                <a:cs typeface="MS UI Gothic"/>
              </a:rPr>
              <a:t>た</a:t>
            </a:r>
            <a:r>
              <a:rPr lang="ja-JP" altLang="en-US" sz="2400" spc="175" dirty="0">
                <a:latin typeface="メイリオ" panose="020B0604030504040204" pitchFamily="50" charset="-128"/>
                <a:ea typeface="メイリオ" panose="020B0604030504040204" pitchFamily="50" charset="-128"/>
                <a:cs typeface="MS UI Gothic"/>
              </a:rPr>
              <a:t>文字列</a:t>
            </a:r>
            <a:r>
              <a:rPr lang="ja-JP" altLang="en-US" sz="2400" spc="145" dirty="0">
                <a:latin typeface="メイリオ" panose="020B0604030504040204" pitchFamily="50" charset="-128"/>
                <a:ea typeface="メイリオ" panose="020B0604030504040204" pitchFamily="50" charset="-128"/>
                <a:cs typeface="MS UI Gothic"/>
              </a:rPr>
              <a:t>が</a:t>
            </a:r>
            <a:r>
              <a:rPr lang="ja-JP" altLang="en-US" sz="2400" spc="175" dirty="0">
                <a:latin typeface="メイリオ" panose="020B0604030504040204" pitchFamily="50" charset="-128"/>
                <a:ea typeface="メイリオ" panose="020B0604030504040204" pitchFamily="50" charset="-128"/>
                <a:cs typeface="MS UI Gothic"/>
              </a:rPr>
              <a:t>吸着</a:t>
            </a:r>
            <a:r>
              <a:rPr lang="ja-JP" altLang="en-US" sz="2400" spc="120" dirty="0">
                <a:latin typeface="メイリオ" panose="020B0604030504040204" pitchFamily="50" charset="-128"/>
                <a:ea typeface="メイリオ" panose="020B0604030504040204" pitchFamily="50" charset="-128"/>
                <a:cs typeface="MS UI Gothic"/>
              </a:rPr>
              <a:t>さ</a:t>
            </a:r>
            <a:r>
              <a:rPr lang="ja-JP" altLang="en-US" sz="2400" spc="95" dirty="0">
                <a:latin typeface="メイリオ" panose="020B0604030504040204" pitchFamily="50" charset="-128"/>
                <a:ea typeface="メイリオ" panose="020B0604030504040204" pitchFamily="50" charset="-128"/>
                <a:cs typeface="MS UI Gothic"/>
              </a:rPr>
              <a:t>れ</a:t>
            </a:r>
            <a:r>
              <a:rPr lang="ja-JP" altLang="en-US" sz="2400" spc="245" dirty="0">
                <a:latin typeface="メイリオ" panose="020B0604030504040204" pitchFamily="50" charset="-128"/>
                <a:ea typeface="メイリオ" panose="020B0604030504040204" pitchFamily="50" charset="-128"/>
                <a:cs typeface="MS UI Gothic"/>
              </a:rPr>
              <a:t>て</a:t>
            </a:r>
            <a:r>
              <a:rPr lang="ja-JP" altLang="en-US" sz="2400" spc="254" dirty="0">
                <a:latin typeface="メイリオ" panose="020B0604030504040204" pitchFamily="50" charset="-128"/>
                <a:ea typeface="メイリオ" panose="020B0604030504040204" pitchFamily="50" charset="-128"/>
                <a:cs typeface="MS UI Gothic"/>
              </a:rPr>
              <a:t>い</a:t>
            </a:r>
            <a:r>
              <a:rPr lang="ja-JP" altLang="en-US" sz="2400" spc="235" dirty="0">
                <a:latin typeface="メイリオ" panose="020B0604030504040204" pitchFamily="50" charset="-128"/>
                <a:ea typeface="メイリオ" panose="020B0604030504040204" pitchFamily="50" charset="-128"/>
                <a:cs typeface="MS UI Gothic"/>
              </a:rPr>
              <a:t>ま</a:t>
            </a:r>
            <a:r>
              <a:rPr lang="ja-JP" altLang="en-US" sz="2400" spc="70" dirty="0">
                <a:latin typeface="メイリオ" panose="020B0604030504040204" pitchFamily="50" charset="-128"/>
                <a:ea typeface="メイリオ" panose="020B0604030504040204" pitchFamily="50" charset="-128"/>
                <a:cs typeface="MS UI Gothic"/>
              </a:rPr>
              <a:t>す</a:t>
            </a:r>
            <a:r>
              <a:rPr lang="ja-JP" altLang="en-US" sz="2400" spc="400" dirty="0">
                <a:latin typeface="メイリオ" panose="020B0604030504040204" pitchFamily="50" charset="-128"/>
                <a:ea typeface="メイリオ" panose="020B0604030504040204" pitchFamily="50" charset="-128"/>
                <a:cs typeface="MS UI Gothic"/>
              </a:rPr>
              <a:t>。</a:t>
            </a:r>
            <a:r>
              <a:rPr lang="ja-JP" altLang="en-US" sz="2400" spc="415" dirty="0">
                <a:latin typeface="メイリオ" panose="020B0604030504040204" pitchFamily="50" charset="-128"/>
                <a:ea typeface="メイリオ" panose="020B0604030504040204" pitchFamily="50" charset="-128"/>
                <a:cs typeface="MS UI Gothic"/>
              </a:rPr>
              <a:t>ク</a:t>
            </a:r>
            <a:r>
              <a:rPr lang="ja-JP" altLang="en-US" sz="2400" spc="350" dirty="0">
                <a:latin typeface="メイリオ" panose="020B0604030504040204" pitchFamily="50" charset="-128"/>
                <a:ea typeface="メイリオ" panose="020B0604030504040204" pitchFamily="50" charset="-128"/>
                <a:cs typeface="MS UI Gothic"/>
              </a:rPr>
              <a:t>リ</a:t>
            </a:r>
            <a:r>
              <a:rPr lang="ja-JP" altLang="en-US" sz="2400" spc="345" dirty="0">
                <a:latin typeface="メイリオ" panose="020B0604030504040204" pitchFamily="50" charset="-128"/>
                <a:ea typeface="メイリオ" panose="020B0604030504040204" pitchFamily="50" charset="-128"/>
                <a:cs typeface="MS UI Gothic"/>
              </a:rPr>
              <a:t>ッ</a:t>
            </a:r>
            <a:r>
              <a:rPr lang="ja-JP" altLang="en-US" sz="2400" spc="415" dirty="0">
                <a:latin typeface="メイリオ" panose="020B0604030504040204" pitchFamily="50" charset="-128"/>
                <a:ea typeface="メイリオ" panose="020B0604030504040204" pitchFamily="50" charset="-128"/>
                <a:cs typeface="MS UI Gothic"/>
              </a:rPr>
              <a:t>ク</a:t>
            </a:r>
            <a:r>
              <a:rPr lang="ja-JP" altLang="en-US" sz="2400" spc="340" dirty="0">
                <a:latin typeface="メイリオ" panose="020B0604030504040204" pitchFamily="50" charset="-128"/>
                <a:ea typeface="メイリオ" panose="020B0604030504040204" pitchFamily="50" charset="-128"/>
                <a:cs typeface="MS UI Gothic"/>
              </a:rPr>
              <a:t>し</a:t>
            </a:r>
            <a:r>
              <a:rPr lang="ja-JP" altLang="en-US" sz="2400" spc="155" dirty="0">
                <a:latin typeface="メイリオ" panose="020B0604030504040204" pitchFamily="50" charset="-128"/>
                <a:ea typeface="メイリオ" panose="020B0604030504040204" pitchFamily="50" charset="-128"/>
                <a:cs typeface="MS UI Gothic"/>
              </a:rPr>
              <a:t>て</a:t>
            </a:r>
            <a:r>
              <a:rPr lang="ja-JP" altLang="en-US" sz="2400" spc="195" dirty="0">
                <a:latin typeface="メイリオ" panose="020B0604030504040204" pitchFamily="50" charset="-128"/>
                <a:ea typeface="メイリオ" panose="020B0604030504040204" pitchFamily="50" charset="-128"/>
                <a:cs typeface="MS UI Gothic"/>
              </a:rPr>
              <a:t>配置</a:t>
            </a:r>
            <a:r>
              <a:rPr lang="ja-JP" altLang="en-US" sz="2400" spc="140" dirty="0">
                <a:latin typeface="メイリオ" panose="020B0604030504040204" pitchFamily="50" charset="-128"/>
                <a:ea typeface="メイリオ" panose="020B0604030504040204" pitchFamily="50" charset="-128"/>
                <a:cs typeface="MS UI Gothic"/>
              </a:rPr>
              <a:t>し</a:t>
            </a:r>
            <a:r>
              <a:rPr lang="ja-JP" altLang="en-US" sz="2400" spc="150" dirty="0">
                <a:latin typeface="メイリオ" panose="020B0604030504040204" pitchFamily="50" charset="-128"/>
                <a:ea typeface="メイリオ" panose="020B0604030504040204" pitchFamily="50" charset="-128"/>
                <a:cs typeface="MS UI Gothic"/>
              </a:rPr>
              <a:t>ま</a:t>
            </a:r>
            <a:r>
              <a:rPr lang="ja-JP" altLang="en-US" sz="2400" spc="70" dirty="0">
                <a:latin typeface="メイリオ" panose="020B0604030504040204" pitchFamily="50" charset="-128"/>
                <a:ea typeface="メイリオ" panose="020B0604030504040204" pitchFamily="50" charset="-128"/>
                <a:cs typeface="MS UI Gothic"/>
              </a:rPr>
              <a:t>す</a:t>
            </a:r>
            <a:r>
              <a:rPr lang="ja-JP" altLang="en-US" sz="2400" spc="150" dirty="0">
                <a:latin typeface="メイリオ" panose="020B0604030504040204" pitchFamily="50" charset="-128"/>
                <a:ea typeface="メイリオ" panose="020B0604030504040204" pitchFamily="50" charset="-128"/>
                <a:cs typeface="MS UI Gothic"/>
              </a:rPr>
              <a:t>。</a:t>
            </a:r>
            <a:r>
              <a:rPr lang="ja-JP" altLang="en-US" sz="2400" spc="229" dirty="0">
                <a:latin typeface="メイリオ" panose="020B0604030504040204" pitchFamily="50" charset="-128"/>
                <a:ea typeface="メイリオ" panose="020B0604030504040204" pitchFamily="50" charset="-128"/>
                <a:cs typeface="MS UI Gothic"/>
              </a:rPr>
              <a:t>図</a:t>
            </a:r>
            <a:r>
              <a:rPr lang="en-US" altLang="ja-JP" sz="2400" spc="114" dirty="0">
                <a:latin typeface="メイリオ" panose="020B0604030504040204" pitchFamily="50" charset="-128"/>
                <a:ea typeface="メイリオ" panose="020B0604030504040204" pitchFamily="50" charset="-128"/>
                <a:cs typeface="MS UI Gothic"/>
              </a:rPr>
              <a:t>9-38</a:t>
            </a:r>
            <a:endParaRPr sz="2400" dirty="0">
              <a:latin typeface="メイリオ" panose="020B0604030504040204" pitchFamily="50" charset="-128"/>
              <a:ea typeface="メイリオ" panose="020B0604030504040204" pitchFamily="50" charset="-128"/>
              <a:cs typeface="MS UI Gothic"/>
            </a:endParaRPr>
          </a:p>
        </p:txBody>
      </p:sp>
      <p:sp>
        <p:nvSpPr>
          <p:cNvPr id="5" name="object 5"/>
          <p:cNvSpPr/>
          <p:nvPr/>
        </p:nvSpPr>
        <p:spPr>
          <a:xfrm>
            <a:off x="4467064" y="1532640"/>
            <a:ext cx="533400" cy="441959"/>
          </a:xfrm>
          <a:prstGeom prst="rect">
            <a:avLst/>
          </a:prstGeom>
          <a:blipFill>
            <a:blip r:embed="rId2" cstate="print"/>
            <a:stretch>
              <a:fillRect/>
            </a:stretch>
          </a:blipFill>
        </p:spPr>
        <p:txBody>
          <a:bodyPr wrap="square" lIns="0" tIns="0" rIns="0" bIns="0" rtlCol="0"/>
          <a:lstStyle/>
          <a:p>
            <a:endParaRPr sz="2400" dirty="0">
              <a:latin typeface="メイリオ" panose="020B0604030504040204" pitchFamily="50" charset="-128"/>
              <a:ea typeface="メイリオ" panose="020B0604030504040204" pitchFamily="50" charset="-128"/>
            </a:endParaRPr>
          </a:p>
        </p:txBody>
      </p:sp>
      <p:grpSp>
        <p:nvGrpSpPr>
          <p:cNvPr id="9" name="グループ化 8">
            <a:extLst>
              <a:ext uri="{FF2B5EF4-FFF2-40B4-BE49-F238E27FC236}">
                <a16:creationId xmlns:a16="http://schemas.microsoft.com/office/drawing/2014/main" id="{BAE47984-B105-47D7-944B-DCF04323778F}"/>
              </a:ext>
            </a:extLst>
          </p:cNvPr>
          <p:cNvGrpSpPr/>
          <p:nvPr/>
        </p:nvGrpSpPr>
        <p:grpSpPr>
          <a:xfrm>
            <a:off x="2266156" y="4578479"/>
            <a:ext cx="5943600" cy="5340221"/>
            <a:chOff x="1504156" y="3975100"/>
            <a:chExt cx="5260696" cy="4801973"/>
          </a:xfrm>
        </p:grpSpPr>
        <p:sp>
          <p:nvSpPr>
            <p:cNvPr id="3" name="object 3"/>
            <p:cNvSpPr txBox="1"/>
            <p:nvPr/>
          </p:nvSpPr>
          <p:spPr>
            <a:xfrm>
              <a:off x="3311524" y="8394917"/>
              <a:ext cx="1225550" cy="382156"/>
            </a:xfrm>
            <a:prstGeom prst="rect">
              <a:avLst/>
            </a:prstGeom>
          </p:spPr>
          <p:txBody>
            <a:bodyPr vert="horz" wrap="square" lIns="0" tIns="12700" rIns="0" bIns="0" rtlCol="0">
              <a:spAutoFit/>
            </a:bodyPr>
            <a:lstStyle/>
            <a:p>
              <a:pPr marL="54610">
                <a:spcBef>
                  <a:spcPts val="100"/>
                </a:spcBef>
              </a:pPr>
              <a:r>
                <a:rPr sz="2400" spc="150" dirty="0">
                  <a:latin typeface="メイリオ" panose="020B0604030504040204" pitchFamily="50" charset="-128"/>
                  <a:ea typeface="メイリオ" panose="020B0604030504040204" pitchFamily="50" charset="-128"/>
                  <a:cs typeface="MS UI Gothic"/>
                </a:rPr>
                <a:t>図</a:t>
              </a:r>
              <a:r>
                <a:rPr sz="2400" spc="75" dirty="0">
                  <a:latin typeface="メイリオ" panose="020B0604030504040204" pitchFamily="50" charset="-128"/>
                  <a:ea typeface="メイリオ" panose="020B0604030504040204" pitchFamily="50" charset="-128"/>
                  <a:cs typeface="MS UI Gothic"/>
                </a:rPr>
                <a:t>9-37</a:t>
              </a:r>
              <a:endParaRPr sz="2400" dirty="0">
                <a:latin typeface="メイリオ" panose="020B0604030504040204" pitchFamily="50" charset="-128"/>
                <a:ea typeface="メイリオ" panose="020B0604030504040204" pitchFamily="50" charset="-128"/>
                <a:cs typeface="MS UI Gothic"/>
              </a:endParaRPr>
            </a:p>
          </p:txBody>
        </p:sp>
        <p:sp>
          <p:nvSpPr>
            <p:cNvPr id="6" name="object 6"/>
            <p:cNvSpPr/>
            <p:nvPr/>
          </p:nvSpPr>
          <p:spPr>
            <a:xfrm>
              <a:off x="1504156" y="3975100"/>
              <a:ext cx="5260696" cy="4343400"/>
            </a:xfrm>
            <a:prstGeom prst="rect">
              <a:avLst/>
            </a:prstGeom>
            <a:blipFill>
              <a:blip r:embed="rId3" cstate="print"/>
              <a:stretch>
                <a:fillRect/>
              </a:stretch>
            </a:blipFill>
          </p:spPr>
          <p:txBody>
            <a:bodyPr wrap="square" lIns="0" tIns="0" rIns="0" bIns="0" rtlCol="0"/>
            <a:lstStyle/>
            <a:p>
              <a:endParaRPr sz="2400" dirty="0">
                <a:latin typeface="メイリオ" panose="020B0604030504040204" pitchFamily="50" charset="-128"/>
                <a:ea typeface="メイリオ" panose="020B0604030504040204" pitchFamily="50" charset="-128"/>
              </a:endParaRPr>
            </a:p>
          </p:txBody>
        </p:sp>
      </p:grpSp>
      <p:grpSp>
        <p:nvGrpSpPr>
          <p:cNvPr id="10" name="グループ化 9">
            <a:extLst>
              <a:ext uri="{FF2B5EF4-FFF2-40B4-BE49-F238E27FC236}">
                <a16:creationId xmlns:a16="http://schemas.microsoft.com/office/drawing/2014/main" id="{01FB170A-E6CF-4BF5-B2D4-233DDFE83B88}"/>
              </a:ext>
            </a:extLst>
          </p:cNvPr>
          <p:cNvGrpSpPr/>
          <p:nvPr/>
        </p:nvGrpSpPr>
        <p:grpSpPr>
          <a:xfrm>
            <a:off x="8959045" y="4850357"/>
            <a:ext cx="4358484" cy="4643352"/>
            <a:chOff x="11867356" y="5378885"/>
            <a:chExt cx="2951511" cy="3348758"/>
          </a:xfrm>
        </p:grpSpPr>
        <p:sp>
          <p:nvSpPr>
            <p:cNvPr id="4" name="object 4"/>
            <p:cNvSpPr txBox="1"/>
            <p:nvPr/>
          </p:nvSpPr>
          <p:spPr>
            <a:xfrm>
              <a:off x="12717636" y="8345487"/>
              <a:ext cx="1250950" cy="382156"/>
            </a:xfrm>
            <a:prstGeom prst="rect">
              <a:avLst/>
            </a:prstGeom>
          </p:spPr>
          <p:txBody>
            <a:bodyPr vert="horz" wrap="square" lIns="0" tIns="12700" rIns="0" bIns="0" rtlCol="0">
              <a:spAutoFit/>
            </a:bodyPr>
            <a:lstStyle/>
            <a:p>
              <a:pPr marL="12700">
                <a:spcBef>
                  <a:spcPts val="100"/>
                </a:spcBef>
              </a:pPr>
              <a:r>
                <a:rPr sz="2400" spc="90" dirty="0">
                  <a:latin typeface="メイリオ" panose="020B0604030504040204" pitchFamily="50" charset="-128"/>
                  <a:ea typeface="メイリオ" panose="020B0604030504040204" pitchFamily="50" charset="-128"/>
                  <a:cs typeface="MS UI Gothic"/>
                </a:rPr>
                <a:t>図9-38</a:t>
              </a:r>
              <a:endParaRPr sz="2400" dirty="0">
                <a:latin typeface="メイリオ" panose="020B0604030504040204" pitchFamily="50" charset="-128"/>
                <a:ea typeface="メイリオ" panose="020B0604030504040204" pitchFamily="50" charset="-128"/>
                <a:cs typeface="MS UI Gothic"/>
              </a:endParaRPr>
            </a:p>
          </p:txBody>
        </p:sp>
        <p:sp>
          <p:nvSpPr>
            <p:cNvPr id="7" name="object 7"/>
            <p:cNvSpPr/>
            <p:nvPr/>
          </p:nvSpPr>
          <p:spPr>
            <a:xfrm>
              <a:off x="11867356" y="5378885"/>
              <a:ext cx="2951511" cy="2939615"/>
            </a:xfrm>
            <a:prstGeom prst="rect">
              <a:avLst/>
            </a:prstGeom>
            <a:blipFill>
              <a:blip r:embed="rId4" cstate="print"/>
              <a:stretch>
                <a:fillRect/>
              </a:stretch>
            </a:blipFill>
          </p:spPr>
          <p:txBody>
            <a:bodyPr wrap="square" lIns="0" tIns="0" rIns="0" bIns="0" rtlCol="0"/>
            <a:lstStyle/>
            <a:p>
              <a:endParaRPr sz="2400" dirty="0">
                <a:latin typeface="メイリオ" panose="020B0604030504040204" pitchFamily="50" charset="-128"/>
                <a:ea typeface="メイリオ" panose="020B0604030504040204" pitchFamily="50" charset="-128"/>
              </a:endParaRPr>
            </a:p>
          </p:txBody>
        </p:sp>
      </p:grpSp>
      <p:sp>
        <p:nvSpPr>
          <p:cNvPr id="11" name="スライド番号プレースホルダー 4">
            <a:extLst>
              <a:ext uri="{FF2B5EF4-FFF2-40B4-BE49-F238E27FC236}">
                <a16:creationId xmlns:a16="http://schemas.microsoft.com/office/drawing/2014/main" id="{2C1BD477-7A29-41C4-A46C-54F34761F22B}"/>
              </a:ext>
            </a:extLst>
          </p:cNvPr>
          <p:cNvSpPr txBox="1">
            <a:spLocks/>
          </p:cNvSpPr>
          <p:nvPr/>
        </p:nvSpPr>
        <p:spPr>
          <a:xfrm>
            <a:off x="17810956" y="96733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72</a:t>
            </a:fld>
            <a:endParaRPr lang="en-US" altLang="ja-JP" sz="2400" spc="170" dirty="0"/>
          </a:p>
        </p:txBody>
      </p:sp>
      <p:sp>
        <p:nvSpPr>
          <p:cNvPr id="8" name="矢印: 右 7">
            <a:extLst>
              <a:ext uri="{FF2B5EF4-FFF2-40B4-BE49-F238E27FC236}">
                <a16:creationId xmlns:a16="http://schemas.microsoft.com/office/drawing/2014/main" id="{D36C677E-A219-463D-AA4C-74C2DE695266}"/>
              </a:ext>
            </a:extLst>
          </p:cNvPr>
          <p:cNvSpPr/>
          <p:nvPr/>
        </p:nvSpPr>
        <p:spPr>
          <a:xfrm>
            <a:off x="4552156" y="5296452"/>
            <a:ext cx="5257800" cy="30480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351756" y="542291"/>
            <a:ext cx="16383000" cy="3069943"/>
          </a:xfrm>
          <a:prstGeom prst="rect">
            <a:avLst/>
          </a:prstGeom>
        </p:spPr>
        <p:txBody>
          <a:bodyPr vert="horz" wrap="square" lIns="0" tIns="12700" rIns="0" bIns="0" rtlCol="0">
            <a:spAutoFit/>
          </a:bodyPr>
          <a:lstStyle/>
          <a:p>
            <a:pPr marL="12700">
              <a:spcBef>
                <a:spcPts val="100"/>
              </a:spcBef>
            </a:pPr>
            <a:r>
              <a:rPr sz="2400" spc="165" dirty="0">
                <a:latin typeface="メイリオ" panose="020B0604030504040204" pitchFamily="50" charset="-128"/>
                <a:ea typeface="メイリオ" panose="020B0604030504040204" pitchFamily="50" charset="-128"/>
                <a:cs typeface="Microsoft JhengHei"/>
              </a:rPr>
              <a:t>9.17.</a:t>
            </a:r>
            <a:r>
              <a:rPr sz="2400" spc="540" dirty="0">
                <a:latin typeface="メイリオ" panose="020B0604030504040204" pitchFamily="50" charset="-128"/>
                <a:ea typeface="メイリオ" panose="020B0604030504040204" pitchFamily="50" charset="-128"/>
                <a:cs typeface="Microsoft JhengHei"/>
              </a:rPr>
              <a:t> </a:t>
            </a:r>
            <a:r>
              <a:rPr sz="2400" spc="-50" dirty="0">
                <a:latin typeface="メイリオ" panose="020B0604030504040204" pitchFamily="50" charset="-128"/>
                <a:ea typeface="メイリオ" panose="020B0604030504040204" pitchFamily="50" charset="-128"/>
                <a:cs typeface="Microsoft JhengHei"/>
              </a:rPr>
              <a:t>ア</a:t>
            </a:r>
            <a:r>
              <a:rPr sz="2400" dirty="0">
                <a:latin typeface="メイリオ" panose="020B0604030504040204" pitchFamily="50" charset="-128"/>
                <a:ea typeface="メイリオ" panose="020B0604030504040204" pitchFamily="50" charset="-128"/>
                <a:cs typeface="Microsoft JhengHei"/>
              </a:rPr>
              <a:t>ーカイブの保存</a:t>
            </a:r>
          </a:p>
          <a:p>
            <a:pPr marL="12700" marR="698500">
              <a:lnSpc>
                <a:spcPct val="166700"/>
              </a:lnSpc>
            </a:pPr>
            <a:r>
              <a:rPr sz="2400" spc="254" dirty="0">
                <a:latin typeface="メイリオ" panose="020B0604030504040204" pitchFamily="50" charset="-128"/>
                <a:ea typeface="メイリオ" panose="020B0604030504040204" pitchFamily="50" charset="-128"/>
                <a:cs typeface="MS UI Gothic"/>
              </a:rPr>
              <a:t>プ</a:t>
            </a:r>
            <a:r>
              <a:rPr sz="2400" spc="245" dirty="0">
                <a:latin typeface="メイリオ" panose="020B0604030504040204" pitchFamily="50" charset="-128"/>
                <a:ea typeface="メイリオ" panose="020B0604030504040204" pitchFamily="50" charset="-128"/>
                <a:cs typeface="MS UI Gothic"/>
              </a:rPr>
              <a:t>ロ</a:t>
            </a:r>
            <a:r>
              <a:rPr sz="2400" spc="250" dirty="0">
                <a:latin typeface="メイリオ" panose="020B0604030504040204" pitchFamily="50" charset="-128"/>
                <a:ea typeface="メイリオ" panose="020B0604030504040204" pitchFamily="50" charset="-128"/>
                <a:cs typeface="MS UI Gothic"/>
              </a:rPr>
              <a:t>ジ</a:t>
            </a:r>
            <a:r>
              <a:rPr sz="2400" spc="315" dirty="0">
                <a:latin typeface="メイリオ" panose="020B0604030504040204" pitchFamily="50" charset="-128"/>
                <a:ea typeface="メイリオ" panose="020B0604030504040204" pitchFamily="50" charset="-128"/>
                <a:cs typeface="MS UI Gothic"/>
              </a:rPr>
              <a:t>ェ</a:t>
            </a:r>
            <a:r>
              <a:rPr sz="2400" spc="365" dirty="0">
                <a:latin typeface="メイリオ" panose="020B0604030504040204" pitchFamily="50" charset="-128"/>
                <a:ea typeface="メイリオ" panose="020B0604030504040204" pitchFamily="50" charset="-128"/>
                <a:cs typeface="MS UI Gothic"/>
              </a:rPr>
              <a:t>ク</a:t>
            </a:r>
            <a:r>
              <a:rPr sz="2400" spc="370" dirty="0">
                <a:latin typeface="メイリオ" panose="020B0604030504040204" pitchFamily="50" charset="-128"/>
                <a:ea typeface="メイリオ" panose="020B0604030504040204" pitchFamily="50" charset="-128"/>
                <a:cs typeface="MS UI Gothic"/>
              </a:rPr>
              <a:t>ト</a:t>
            </a:r>
            <a:r>
              <a:rPr sz="2400" spc="430" dirty="0">
                <a:latin typeface="メイリオ" panose="020B0604030504040204" pitchFamily="50" charset="-128"/>
                <a:ea typeface="メイリオ" panose="020B0604030504040204" pitchFamily="50" charset="-128"/>
                <a:cs typeface="MS UI Gothic"/>
              </a:rPr>
              <a:t>の</a:t>
            </a:r>
            <a:r>
              <a:rPr sz="2400" spc="355" dirty="0">
                <a:latin typeface="メイリオ" panose="020B0604030504040204" pitchFamily="50" charset="-128"/>
                <a:ea typeface="メイリオ" panose="020B0604030504040204" pitchFamily="50" charset="-128"/>
                <a:cs typeface="MS UI Gothic"/>
              </a:rPr>
              <a:t>フ</a:t>
            </a:r>
            <a:r>
              <a:rPr sz="2400" spc="305" dirty="0">
                <a:latin typeface="メイリオ" panose="020B0604030504040204" pitchFamily="50" charset="-128"/>
                <a:ea typeface="メイリオ" panose="020B0604030504040204" pitchFamily="50" charset="-128"/>
                <a:cs typeface="MS UI Gothic"/>
              </a:rPr>
              <a:t>ァ</a:t>
            </a:r>
            <a:r>
              <a:rPr sz="2400" spc="320" dirty="0">
                <a:latin typeface="メイリオ" panose="020B0604030504040204" pitchFamily="50" charset="-128"/>
                <a:ea typeface="メイリオ" panose="020B0604030504040204" pitchFamily="50" charset="-128"/>
                <a:cs typeface="MS UI Gothic"/>
              </a:rPr>
              <a:t>イ</a:t>
            </a:r>
            <a:r>
              <a:rPr sz="2400" spc="250" dirty="0">
                <a:latin typeface="メイリオ" panose="020B0604030504040204" pitchFamily="50" charset="-128"/>
                <a:ea typeface="メイリオ" panose="020B0604030504040204" pitchFamily="50" charset="-128"/>
                <a:cs typeface="MS UI Gothic"/>
              </a:rPr>
              <a:t>ル</a:t>
            </a:r>
            <a:r>
              <a:rPr sz="2400" spc="305" dirty="0">
                <a:latin typeface="メイリオ" panose="020B0604030504040204" pitchFamily="50" charset="-128"/>
                <a:ea typeface="メイリオ" panose="020B0604030504040204" pitchFamily="50" charset="-128"/>
                <a:cs typeface="MS UI Gothic"/>
              </a:rPr>
              <a:t>群</a:t>
            </a:r>
            <a:r>
              <a:rPr sz="2400" spc="260" dirty="0">
                <a:latin typeface="メイリオ" panose="020B0604030504040204" pitchFamily="50" charset="-128"/>
                <a:ea typeface="メイリオ" panose="020B0604030504040204" pitchFamily="50" charset="-128"/>
                <a:cs typeface="MS UI Gothic"/>
              </a:rPr>
              <a:t>は</a:t>
            </a:r>
            <a:r>
              <a:rPr sz="2400" spc="114" dirty="0">
                <a:latin typeface="メイリオ" panose="020B0604030504040204" pitchFamily="50" charset="-128"/>
                <a:ea typeface="メイリオ" panose="020B0604030504040204" pitchFamily="50" charset="-128"/>
                <a:cs typeface="MS UI Gothic"/>
              </a:rPr>
              <a:t>zip</a:t>
            </a:r>
            <a:r>
              <a:rPr sz="2400" spc="204" dirty="0">
                <a:latin typeface="メイリオ" panose="020B0604030504040204" pitchFamily="50" charset="-128"/>
                <a:ea typeface="メイリオ" panose="020B0604030504040204" pitchFamily="50" charset="-128"/>
                <a:cs typeface="MS UI Gothic"/>
              </a:rPr>
              <a:t>フ</a:t>
            </a:r>
            <a:r>
              <a:rPr sz="2400" spc="175" dirty="0">
                <a:latin typeface="メイリオ" panose="020B0604030504040204" pitchFamily="50" charset="-128"/>
                <a:ea typeface="メイリオ" panose="020B0604030504040204" pitchFamily="50" charset="-128"/>
                <a:cs typeface="MS UI Gothic"/>
              </a:rPr>
              <a:t>ァ</a:t>
            </a:r>
            <a:r>
              <a:rPr sz="2400" spc="160" dirty="0">
                <a:latin typeface="メイリオ" panose="020B0604030504040204" pitchFamily="50" charset="-128"/>
                <a:ea typeface="メイリオ" panose="020B0604030504040204" pitchFamily="50" charset="-128"/>
                <a:cs typeface="MS UI Gothic"/>
              </a:rPr>
              <a:t>イ</a:t>
            </a:r>
            <a:r>
              <a:rPr sz="2400" spc="155" dirty="0">
                <a:latin typeface="メイリオ" panose="020B0604030504040204" pitchFamily="50" charset="-128"/>
                <a:ea typeface="メイリオ" panose="020B0604030504040204" pitchFamily="50" charset="-128"/>
                <a:cs typeface="MS UI Gothic"/>
              </a:rPr>
              <a:t>ル</a:t>
            </a:r>
            <a:r>
              <a:rPr sz="2400" spc="150" dirty="0">
                <a:latin typeface="メイリオ" panose="020B0604030504040204" pitchFamily="50" charset="-128"/>
                <a:ea typeface="メイリオ" panose="020B0604030504040204" pitchFamily="50" charset="-128"/>
                <a:cs typeface="MS UI Gothic"/>
              </a:rPr>
              <a:t>に</a:t>
            </a:r>
            <a:r>
              <a:rPr sz="2400" spc="195" dirty="0">
                <a:latin typeface="メイリオ" panose="020B0604030504040204" pitchFamily="50" charset="-128"/>
                <a:ea typeface="メイリオ" panose="020B0604030504040204" pitchFamily="50" charset="-128"/>
                <a:cs typeface="MS UI Gothic"/>
              </a:rPr>
              <a:t>固</a:t>
            </a:r>
            <a:r>
              <a:rPr sz="2400" spc="95" dirty="0">
                <a:latin typeface="メイリオ" panose="020B0604030504040204" pitchFamily="50" charset="-128"/>
                <a:ea typeface="メイリオ" panose="020B0604030504040204" pitchFamily="50" charset="-128"/>
                <a:cs typeface="MS UI Gothic"/>
              </a:rPr>
              <a:t>め</a:t>
            </a:r>
            <a:r>
              <a:rPr sz="2400" spc="215" dirty="0">
                <a:latin typeface="メイリオ" panose="020B0604030504040204" pitchFamily="50" charset="-128"/>
                <a:ea typeface="メイリオ" panose="020B0604030504040204" pitchFamily="50" charset="-128"/>
                <a:cs typeface="MS UI Gothic"/>
              </a:rPr>
              <a:t>て</a:t>
            </a:r>
            <a:r>
              <a:rPr sz="2400" spc="275" dirty="0">
                <a:latin typeface="メイリオ" panose="020B0604030504040204" pitchFamily="50" charset="-128"/>
                <a:ea typeface="メイリオ" panose="020B0604030504040204" pitchFamily="50" charset="-128"/>
                <a:cs typeface="MS UI Gothic"/>
              </a:rPr>
              <a:t>保存</a:t>
            </a:r>
            <a:r>
              <a:rPr sz="2400" spc="229" dirty="0">
                <a:latin typeface="メイリオ" panose="020B0604030504040204" pitchFamily="50" charset="-128"/>
                <a:ea typeface="メイリオ" panose="020B0604030504040204" pitchFamily="50" charset="-128"/>
                <a:cs typeface="MS UI Gothic"/>
              </a:rPr>
              <a:t>す</a:t>
            </a:r>
            <a:r>
              <a:rPr sz="2400" spc="210" dirty="0">
                <a:latin typeface="メイリオ" panose="020B0604030504040204" pitchFamily="50" charset="-128"/>
                <a:ea typeface="メイリオ" panose="020B0604030504040204" pitchFamily="50" charset="-128"/>
                <a:cs typeface="MS UI Gothic"/>
              </a:rPr>
              <a:t>る</a:t>
            </a:r>
            <a:r>
              <a:rPr sz="2400" spc="190" dirty="0">
                <a:latin typeface="メイリオ" panose="020B0604030504040204" pitchFamily="50" charset="-128"/>
                <a:ea typeface="メイリオ" panose="020B0604030504040204" pitchFamily="50" charset="-128"/>
                <a:cs typeface="MS UI Gothic"/>
              </a:rPr>
              <a:t>こ</a:t>
            </a:r>
            <a:r>
              <a:rPr sz="2400" spc="170" dirty="0">
                <a:latin typeface="メイリオ" panose="020B0604030504040204" pitchFamily="50" charset="-128"/>
                <a:ea typeface="メイリオ" panose="020B0604030504040204" pitchFamily="50" charset="-128"/>
                <a:cs typeface="MS UI Gothic"/>
              </a:rPr>
              <a:t>と</a:t>
            </a:r>
            <a:r>
              <a:rPr sz="2400" spc="225" dirty="0">
                <a:latin typeface="メイリオ" panose="020B0604030504040204" pitchFamily="50" charset="-128"/>
                <a:ea typeface="メイリオ" panose="020B0604030504040204" pitchFamily="50" charset="-128"/>
                <a:cs typeface="MS UI Gothic"/>
              </a:rPr>
              <a:t>がで</a:t>
            </a:r>
            <a:r>
              <a:rPr sz="2400" spc="204" dirty="0">
                <a:latin typeface="メイリオ" panose="020B0604030504040204" pitchFamily="50" charset="-128"/>
                <a:ea typeface="メイリオ" panose="020B0604030504040204" pitchFamily="50" charset="-128"/>
                <a:cs typeface="MS UI Gothic"/>
              </a:rPr>
              <a:t>きま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 </a:t>
            </a:r>
            <a:r>
              <a:rPr sz="2400" spc="75" dirty="0">
                <a:latin typeface="メイリオ" panose="020B0604030504040204" pitchFamily="50" charset="-128"/>
                <a:ea typeface="メイリオ" panose="020B0604030504040204" pitchFamily="50" charset="-128"/>
                <a:cs typeface="MS UI Gothic"/>
              </a:rPr>
              <a:t>回路図</a:t>
            </a:r>
            <a:r>
              <a:rPr sz="2400" spc="20" dirty="0">
                <a:latin typeface="メイリオ" panose="020B0604030504040204" pitchFamily="50" charset="-128"/>
                <a:ea typeface="メイリオ" panose="020B0604030504040204" pitchFamily="50" charset="-128"/>
                <a:cs typeface="MS UI Gothic"/>
              </a:rPr>
              <a:t>エ</a:t>
            </a:r>
            <a:r>
              <a:rPr sz="2400" spc="114" dirty="0">
                <a:latin typeface="メイリオ" panose="020B0604030504040204" pitchFamily="50" charset="-128"/>
                <a:ea typeface="メイリオ" panose="020B0604030504040204" pitchFamily="50" charset="-128"/>
                <a:cs typeface="MS UI Gothic"/>
              </a:rPr>
              <a:t>デ</a:t>
            </a:r>
            <a:r>
              <a:rPr sz="2400" spc="380" dirty="0">
                <a:latin typeface="メイリオ" panose="020B0604030504040204" pitchFamily="50" charset="-128"/>
                <a:ea typeface="メイリオ" panose="020B0604030504040204" pitchFamily="50" charset="-128"/>
                <a:cs typeface="MS UI Gothic"/>
              </a:rPr>
              <a:t>ィ</a:t>
            </a:r>
            <a:r>
              <a:rPr sz="2400" spc="370" dirty="0">
                <a:latin typeface="メイリオ" panose="020B0604030504040204" pitchFamily="50" charset="-128"/>
                <a:ea typeface="メイリオ" panose="020B0604030504040204" pitchFamily="50" charset="-128"/>
                <a:cs typeface="MS UI Gothic"/>
              </a:rPr>
              <a:t>タ</a:t>
            </a:r>
            <a:r>
              <a:rPr sz="2400" spc="315" dirty="0">
                <a:latin typeface="メイリオ" panose="020B0604030504040204" pitchFamily="50" charset="-128"/>
                <a:ea typeface="メイリオ" panose="020B0604030504040204" pitchFamily="50" charset="-128"/>
                <a:cs typeface="MS UI Gothic"/>
              </a:rPr>
              <a:t>，レイアウ</a:t>
            </a:r>
            <a:r>
              <a:rPr sz="2400" spc="275" dirty="0">
                <a:latin typeface="メイリオ" panose="020B0604030504040204" pitchFamily="50" charset="-128"/>
                <a:ea typeface="メイリオ" panose="020B0604030504040204" pitchFamily="50" charset="-128"/>
                <a:cs typeface="MS UI Gothic"/>
              </a:rPr>
              <a:t>ト</a:t>
            </a:r>
            <a:r>
              <a:rPr sz="2400" spc="245" dirty="0">
                <a:latin typeface="メイリオ" panose="020B0604030504040204" pitchFamily="50" charset="-128"/>
                <a:ea typeface="メイリオ" panose="020B0604030504040204" pitchFamily="50" charset="-128"/>
                <a:cs typeface="MS UI Gothic"/>
              </a:rPr>
              <a:t>エ</a:t>
            </a:r>
            <a:r>
              <a:rPr sz="2400" spc="114" dirty="0">
                <a:latin typeface="メイリオ" panose="020B0604030504040204" pitchFamily="50" charset="-128"/>
                <a:ea typeface="メイリオ" panose="020B0604030504040204" pitchFamily="50" charset="-128"/>
                <a:cs typeface="MS UI Gothic"/>
              </a:rPr>
              <a:t>デ</a:t>
            </a:r>
            <a:r>
              <a:rPr sz="2400" spc="260" dirty="0">
                <a:latin typeface="メイリオ" panose="020B0604030504040204" pitchFamily="50" charset="-128"/>
                <a:ea typeface="メイリオ" panose="020B0604030504040204" pitchFamily="50" charset="-128"/>
                <a:cs typeface="MS UI Gothic"/>
              </a:rPr>
              <a:t>ィタそれぞ</a:t>
            </a:r>
            <a:r>
              <a:rPr sz="2400" spc="254" dirty="0">
                <a:latin typeface="メイリオ" panose="020B0604030504040204" pitchFamily="50" charset="-128"/>
                <a:ea typeface="メイリオ" panose="020B0604030504040204" pitchFamily="50" charset="-128"/>
                <a:cs typeface="MS UI Gothic"/>
              </a:rPr>
              <a:t>れ</a:t>
            </a:r>
            <a:r>
              <a:rPr sz="2400" spc="340" dirty="0">
                <a:latin typeface="メイリオ" panose="020B0604030504040204" pitchFamily="50" charset="-128"/>
                <a:ea typeface="メイリオ" panose="020B0604030504040204" pitchFamily="50" charset="-128"/>
                <a:cs typeface="MS UI Gothic"/>
              </a:rPr>
              <a:t>でファ</a:t>
            </a:r>
            <a:r>
              <a:rPr sz="2400" spc="295" dirty="0">
                <a:latin typeface="メイリオ" panose="020B0604030504040204" pitchFamily="50" charset="-128"/>
                <a:ea typeface="メイリオ" panose="020B0604030504040204" pitchFamily="50" charset="-128"/>
                <a:cs typeface="MS UI Gothic"/>
              </a:rPr>
              <a:t>イ</a:t>
            </a:r>
            <a:r>
              <a:rPr sz="2400" spc="140" dirty="0">
                <a:latin typeface="メイリオ" panose="020B0604030504040204" pitchFamily="50" charset="-128"/>
                <a:ea typeface="メイリオ" panose="020B0604030504040204" pitchFamily="50" charset="-128"/>
                <a:cs typeface="MS UI Gothic"/>
              </a:rPr>
              <a:t>ル保存</a:t>
            </a:r>
            <a:r>
              <a:rPr sz="2400" spc="10" dirty="0">
                <a:latin typeface="メイリオ" panose="020B0604030504040204" pitchFamily="50" charset="-128"/>
                <a:ea typeface="メイリオ" panose="020B0604030504040204" pitchFamily="50" charset="-128"/>
                <a:cs typeface="MS UI Gothic"/>
              </a:rPr>
              <a:t>し</a:t>
            </a:r>
            <a:r>
              <a:rPr sz="2400" spc="165" dirty="0">
                <a:latin typeface="メイリオ" panose="020B0604030504040204" pitchFamily="50" charset="-128"/>
                <a:ea typeface="メイリオ" panose="020B0604030504040204" pitchFamily="50" charset="-128"/>
                <a:cs typeface="MS UI Gothic"/>
              </a:rPr>
              <a:t>て終了しま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12700">
              <a:spcBef>
                <a:spcPts val="920"/>
              </a:spcBef>
              <a:tabLst>
                <a:tab pos="329565" algn="l"/>
              </a:tabLst>
            </a:pPr>
            <a:r>
              <a:rPr sz="2400" dirty="0">
                <a:latin typeface="メイリオ" panose="020B0604030504040204" pitchFamily="50" charset="-128"/>
                <a:ea typeface="メイリオ" panose="020B0604030504040204" pitchFamily="50" charset="-128"/>
                <a:cs typeface="MS UI Gothic"/>
              </a:rPr>
              <a:t>①	</a:t>
            </a:r>
            <a:r>
              <a:rPr sz="2400" spc="114" dirty="0">
                <a:latin typeface="メイリオ" panose="020B0604030504040204" pitchFamily="50" charset="-128"/>
                <a:ea typeface="メイリオ" panose="020B0604030504040204" pitchFamily="50" charset="-128"/>
                <a:cs typeface="MS UI Gothic"/>
              </a:rPr>
              <a:t>KiCad</a:t>
            </a:r>
            <a:r>
              <a:rPr sz="2400" spc="180" dirty="0">
                <a:latin typeface="メイリオ" panose="020B0604030504040204" pitchFamily="50" charset="-128"/>
                <a:ea typeface="メイリオ" panose="020B0604030504040204" pitchFamily="50" charset="-128"/>
                <a:cs typeface="MS UI Gothic"/>
              </a:rPr>
              <a:t>マ</a:t>
            </a:r>
            <a:r>
              <a:rPr sz="2400" spc="195" dirty="0">
                <a:latin typeface="メイリオ" panose="020B0604030504040204" pitchFamily="50" charset="-128"/>
                <a:ea typeface="メイリオ" panose="020B0604030504040204" pitchFamily="50" charset="-128"/>
                <a:cs typeface="MS UI Gothic"/>
              </a:rPr>
              <a:t>ネー</a:t>
            </a:r>
            <a:r>
              <a:rPr sz="2400" spc="165" dirty="0">
                <a:latin typeface="メイリオ" panose="020B0604030504040204" pitchFamily="50" charset="-128"/>
                <a:ea typeface="メイリオ" panose="020B0604030504040204" pitchFamily="50" charset="-128"/>
                <a:cs typeface="MS UI Gothic"/>
              </a:rPr>
              <a:t>ジ</a:t>
            </a:r>
            <a:r>
              <a:rPr sz="2400" spc="254" dirty="0">
                <a:latin typeface="メイリオ" panose="020B0604030504040204" pitchFamily="50" charset="-128"/>
                <a:ea typeface="メイリオ" panose="020B0604030504040204" pitchFamily="50" charset="-128"/>
                <a:cs typeface="MS UI Gothic"/>
              </a:rPr>
              <a:t>ャ</a:t>
            </a:r>
            <a:r>
              <a:rPr sz="2400" spc="315" dirty="0">
                <a:latin typeface="メイリオ" panose="020B0604030504040204" pitchFamily="50" charset="-128"/>
                <a:ea typeface="メイリオ" panose="020B0604030504040204" pitchFamily="50" charset="-128"/>
                <a:cs typeface="MS UI Gothic"/>
              </a:rPr>
              <a:t>の</a:t>
            </a:r>
            <a:r>
              <a:rPr sz="2400" spc="265" dirty="0">
                <a:latin typeface="メイリオ" panose="020B0604030504040204" pitchFamily="50" charset="-128"/>
                <a:ea typeface="メイリオ" panose="020B0604030504040204" pitchFamily="50" charset="-128"/>
                <a:cs typeface="MS UI Gothic"/>
              </a:rPr>
              <a:t>メ</a:t>
            </a:r>
            <a:r>
              <a:rPr sz="2400" spc="285" dirty="0">
                <a:latin typeface="メイリオ" panose="020B0604030504040204" pitchFamily="50" charset="-128"/>
                <a:ea typeface="メイリオ" panose="020B0604030504040204" pitchFamily="50" charset="-128"/>
                <a:cs typeface="MS UI Gothic"/>
              </a:rPr>
              <a:t>ニ</a:t>
            </a:r>
            <a:r>
              <a:rPr sz="2400" spc="254" dirty="0">
                <a:latin typeface="メイリオ" panose="020B0604030504040204" pitchFamily="50" charset="-128"/>
                <a:ea typeface="メイリオ" panose="020B0604030504040204" pitchFamily="50" charset="-128"/>
                <a:cs typeface="MS UI Gothic"/>
              </a:rPr>
              <a:t>ュ</a:t>
            </a:r>
            <a:r>
              <a:rPr sz="2400" spc="315" dirty="0">
                <a:latin typeface="メイリオ" panose="020B0604030504040204" pitchFamily="50" charset="-128"/>
                <a:ea typeface="メイリオ" panose="020B0604030504040204" pitchFamily="50" charset="-128"/>
                <a:cs typeface="MS UI Gothic"/>
              </a:rPr>
              <a:t>ー</a:t>
            </a:r>
            <a:r>
              <a:rPr sz="2400" spc="275" dirty="0">
                <a:latin typeface="メイリオ" panose="020B0604030504040204" pitchFamily="50" charset="-128"/>
                <a:ea typeface="メイリオ" panose="020B0604030504040204" pitchFamily="50" charset="-128"/>
                <a:cs typeface="MS UI Gothic"/>
              </a:rPr>
              <a:t>バ</a:t>
            </a:r>
            <a:r>
              <a:rPr sz="2400" spc="480" dirty="0">
                <a:latin typeface="メイリオ" panose="020B0604030504040204" pitchFamily="50" charset="-128"/>
                <a:ea typeface="メイリオ" panose="020B0604030504040204" pitchFamily="50" charset="-128"/>
                <a:cs typeface="MS UI Gothic"/>
              </a:rPr>
              <a:t>ー</a:t>
            </a:r>
            <a:r>
              <a:rPr sz="2400" spc="295" dirty="0">
                <a:latin typeface="メイリオ" panose="020B0604030504040204" pitchFamily="50" charset="-128"/>
                <a:ea typeface="メイリオ" panose="020B0604030504040204" pitchFamily="50" charset="-128"/>
                <a:cs typeface="MS UI Gothic"/>
              </a:rPr>
              <a:t>「</a:t>
            </a:r>
            <a:r>
              <a:rPr sz="2400" spc="400" dirty="0">
                <a:latin typeface="メイリオ" panose="020B0604030504040204" pitchFamily="50" charset="-128"/>
                <a:ea typeface="メイリオ" panose="020B0604030504040204" pitchFamily="50" charset="-128"/>
                <a:cs typeface="MS UI Gothic"/>
              </a:rPr>
              <a:t>フ</a:t>
            </a:r>
            <a:r>
              <a:rPr sz="2400" spc="345" dirty="0">
                <a:latin typeface="メイリオ" panose="020B0604030504040204" pitchFamily="50" charset="-128"/>
                <a:ea typeface="メイリオ" panose="020B0604030504040204" pitchFamily="50" charset="-128"/>
                <a:cs typeface="MS UI Gothic"/>
              </a:rPr>
              <a:t>ァ</a:t>
            </a:r>
            <a:r>
              <a:rPr sz="2400" spc="365" dirty="0">
                <a:latin typeface="メイリオ" panose="020B0604030504040204" pitchFamily="50" charset="-128"/>
                <a:ea typeface="メイリオ" panose="020B0604030504040204" pitchFamily="50" charset="-128"/>
                <a:cs typeface="MS UI Gothic"/>
              </a:rPr>
              <a:t>イ</a:t>
            </a:r>
            <a:r>
              <a:rPr sz="2400" spc="375" dirty="0">
                <a:latin typeface="メイリオ" panose="020B0604030504040204" pitchFamily="50" charset="-128"/>
                <a:ea typeface="メイリオ" panose="020B0604030504040204" pitchFamily="50" charset="-128"/>
                <a:cs typeface="MS UI Gothic"/>
              </a:rPr>
              <a:t>ル</a:t>
            </a:r>
            <a:r>
              <a:rPr sz="2400" spc="229" dirty="0">
                <a:latin typeface="メイリオ" panose="020B0604030504040204" pitchFamily="50" charset="-128"/>
                <a:ea typeface="メイリオ" panose="020B0604030504040204" pitchFamily="50" charset="-128"/>
                <a:cs typeface="MS UI Gothic"/>
              </a:rPr>
              <a:t>」</a:t>
            </a:r>
            <a:r>
              <a:rPr sz="2400" spc="459" dirty="0">
                <a:latin typeface="メイリオ" panose="020B0604030504040204" pitchFamily="50" charset="-128"/>
                <a:ea typeface="メイリオ" panose="020B0604030504040204" pitchFamily="50" charset="-128"/>
                <a:cs typeface="MS UI Gothic"/>
              </a:rPr>
              <a:t>→</a:t>
            </a:r>
            <a:r>
              <a:rPr sz="2400" spc="229" dirty="0">
                <a:latin typeface="メイリオ" panose="020B0604030504040204" pitchFamily="50" charset="-128"/>
                <a:ea typeface="メイリオ" panose="020B0604030504040204" pitchFamily="50" charset="-128"/>
                <a:cs typeface="MS UI Gothic"/>
              </a:rPr>
              <a:t>「</a:t>
            </a:r>
            <a:r>
              <a:rPr sz="2400" spc="295" dirty="0">
                <a:latin typeface="メイリオ" panose="020B0604030504040204" pitchFamily="50" charset="-128"/>
                <a:ea typeface="メイリオ" panose="020B0604030504040204" pitchFamily="50" charset="-128"/>
                <a:cs typeface="MS UI Gothic"/>
              </a:rPr>
              <a:t>ア</a:t>
            </a:r>
            <a:r>
              <a:rPr sz="2400" spc="160" dirty="0">
                <a:latin typeface="メイリオ" panose="020B0604030504040204" pitchFamily="50" charset="-128"/>
                <a:ea typeface="メイリオ" panose="020B0604030504040204" pitchFamily="50" charset="-128"/>
                <a:cs typeface="MS UI Gothic"/>
              </a:rPr>
              <a:t>ー</a:t>
            </a:r>
            <a:r>
              <a:rPr sz="2400" spc="280" dirty="0">
                <a:latin typeface="メイリオ" panose="020B0604030504040204" pitchFamily="50" charset="-128"/>
                <a:ea typeface="メイリオ" panose="020B0604030504040204" pitchFamily="50" charset="-128"/>
                <a:cs typeface="MS UI Gothic"/>
              </a:rPr>
              <a:t>カイ</a:t>
            </a:r>
            <a:r>
              <a:rPr sz="2400" spc="295" dirty="0">
                <a:latin typeface="メイリオ" panose="020B0604030504040204" pitchFamily="50" charset="-128"/>
                <a:ea typeface="メイリオ" panose="020B0604030504040204" pitchFamily="50" charset="-128"/>
                <a:cs typeface="MS UI Gothic"/>
              </a:rPr>
              <a:t>ブ</a:t>
            </a:r>
            <a:r>
              <a:rPr sz="2400" spc="195" dirty="0">
                <a:latin typeface="メイリオ" panose="020B0604030504040204" pitchFamily="50" charset="-128"/>
                <a:ea typeface="メイリオ" panose="020B0604030504040204" pitchFamily="50" charset="-128"/>
                <a:cs typeface="MS UI Gothic"/>
              </a:rPr>
              <a:t>」</a:t>
            </a:r>
            <a:r>
              <a:rPr sz="2400" spc="245" dirty="0">
                <a:latin typeface="メイリオ" panose="020B0604030504040204" pitchFamily="50" charset="-128"/>
                <a:ea typeface="メイリオ" panose="020B0604030504040204" pitchFamily="50" charset="-128"/>
                <a:cs typeface="MS UI Gothic"/>
              </a:rPr>
              <a:t>と</a:t>
            </a:r>
            <a:r>
              <a:rPr sz="2400" spc="390" dirty="0">
                <a:latin typeface="メイリオ" panose="020B0604030504040204" pitchFamily="50" charset="-128"/>
                <a:ea typeface="メイリオ" panose="020B0604030504040204" pitchFamily="50" charset="-128"/>
                <a:cs typeface="MS UI Gothic"/>
              </a:rPr>
              <a:t>進</a:t>
            </a:r>
            <a:r>
              <a:rPr sz="2400" spc="345" dirty="0">
                <a:latin typeface="メイリオ" panose="020B0604030504040204" pitchFamily="50" charset="-128"/>
                <a:ea typeface="メイリオ" panose="020B0604030504040204" pitchFamily="50" charset="-128"/>
                <a:cs typeface="MS UI Gothic"/>
              </a:rPr>
              <a:t>み</a:t>
            </a:r>
            <a:r>
              <a:rPr sz="2400" spc="295"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150" dirty="0">
                <a:latin typeface="メイリオ" panose="020B0604030504040204" pitchFamily="50" charset="-128"/>
                <a:ea typeface="メイリオ" panose="020B0604030504040204" pitchFamily="50" charset="-128"/>
                <a:cs typeface="MS UI Gothic"/>
              </a:rPr>
              <a:t>。</a:t>
            </a:r>
            <a:r>
              <a:rPr sz="2400" spc="229" dirty="0">
                <a:latin typeface="メイリオ" panose="020B0604030504040204" pitchFamily="50" charset="-128"/>
                <a:ea typeface="メイリオ" panose="020B0604030504040204" pitchFamily="50" charset="-128"/>
                <a:cs typeface="MS UI Gothic"/>
              </a:rPr>
              <a:t>図</a:t>
            </a:r>
            <a:r>
              <a:rPr sz="2400" spc="114" dirty="0">
                <a:latin typeface="メイリオ" panose="020B0604030504040204" pitchFamily="50" charset="-128"/>
                <a:ea typeface="メイリオ" panose="020B0604030504040204" pitchFamily="50" charset="-128"/>
                <a:cs typeface="MS UI Gothic"/>
              </a:rPr>
              <a:t>9-39</a:t>
            </a:r>
            <a:endParaRPr lang="en-US" altLang="ja-JP" sz="2400" spc="114" dirty="0">
              <a:latin typeface="メイリオ" panose="020B0604030504040204" pitchFamily="50" charset="-128"/>
              <a:ea typeface="メイリオ" panose="020B0604030504040204" pitchFamily="50" charset="-128"/>
              <a:cs typeface="MS UI Gothic"/>
            </a:endParaRPr>
          </a:p>
          <a:p>
            <a:pPr marL="12700">
              <a:spcBef>
                <a:spcPts val="920"/>
              </a:spcBef>
              <a:tabLst>
                <a:tab pos="329565" algn="l"/>
              </a:tabLst>
            </a:pPr>
            <a:r>
              <a:rPr lang="ja-JP" altLang="en-US" sz="2400" dirty="0">
                <a:latin typeface="メイリオ" panose="020B0604030504040204" pitchFamily="50" charset="-128"/>
                <a:ea typeface="メイリオ" panose="020B0604030504040204" pitchFamily="50" charset="-128"/>
                <a:cs typeface="MS UI Gothic"/>
              </a:rPr>
              <a:t>②	</a:t>
            </a:r>
            <a:r>
              <a:rPr lang="ja-JP" altLang="en-US" sz="2400" spc="395" dirty="0">
                <a:latin typeface="メイリオ" panose="020B0604030504040204" pitchFamily="50" charset="-128"/>
                <a:ea typeface="メイリオ" panose="020B0604030504040204" pitchFamily="50" charset="-128"/>
                <a:cs typeface="MS UI Gothic"/>
              </a:rPr>
              <a:t>フ</a:t>
            </a:r>
            <a:r>
              <a:rPr lang="ja-JP" altLang="en-US" sz="2400" spc="340" dirty="0">
                <a:latin typeface="メイリオ" panose="020B0604030504040204" pitchFamily="50" charset="-128"/>
                <a:ea typeface="メイリオ" panose="020B0604030504040204" pitchFamily="50" charset="-128"/>
                <a:cs typeface="MS UI Gothic"/>
              </a:rPr>
              <a:t>ァ</a:t>
            </a:r>
            <a:r>
              <a:rPr lang="ja-JP" altLang="en-US" sz="2400" spc="365" dirty="0">
                <a:latin typeface="メイリオ" panose="020B0604030504040204" pitchFamily="50" charset="-128"/>
                <a:ea typeface="メイリオ" panose="020B0604030504040204" pitchFamily="50" charset="-128"/>
                <a:cs typeface="MS UI Gothic"/>
              </a:rPr>
              <a:t>イ</a:t>
            </a:r>
            <a:r>
              <a:rPr lang="ja-JP" altLang="en-US" sz="2400" spc="135" dirty="0">
                <a:latin typeface="メイリオ" panose="020B0604030504040204" pitchFamily="50" charset="-128"/>
                <a:ea typeface="メイリオ" panose="020B0604030504040204" pitchFamily="50" charset="-128"/>
                <a:cs typeface="MS UI Gothic"/>
              </a:rPr>
              <a:t>ル</a:t>
            </a:r>
            <a:r>
              <a:rPr lang="ja-JP" altLang="en-US" sz="2400" spc="170" dirty="0">
                <a:latin typeface="メイリオ" panose="020B0604030504040204" pitchFamily="50" charset="-128"/>
                <a:ea typeface="メイリオ" panose="020B0604030504040204" pitchFamily="50" charset="-128"/>
                <a:cs typeface="MS UI Gothic"/>
              </a:rPr>
              <a:t>名</a:t>
            </a:r>
            <a:r>
              <a:rPr lang="ja-JP" altLang="en-US" sz="2400" spc="125" dirty="0">
                <a:latin typeface="メイリオ" panose="020B0604030504040204" pitchFamily="50" charset="-128"/>
                <a:ea typeface="メイリオ" panose="020B0604030504040204" pitchFamily="50" charset="-128"/>
                <a:cs typeface="MS UI Gothic"/>
              </a:rPr>
              <a:t>を</a:t>
            </a:r>
            <a:r>
              <a:rPr lang="ja-JP" altLang="en-US" sz="2400" spc="170" dirty="0">
                <a:latin typeface="メイリオ" panose="020B0604030504040204" pitchFamily="50" charset="-128"/>
                <a:ea typeface="メイリオ" panose="020B0604030504040204" pitchFamily="50" charset="-128"/>
                <a:cs typeface="MS UI Gothic"/>
              </a:rPr>
              <a:t>適当</a:t>
            </a:r>
            <a:r>
              <a:rPr lang="ja-JP" altLang="en-US" sz="2400" spc="130" dirty="0">
                <a:latin typeface="メイリオ" panose="020B0604030504040204" pitchFamily="50" charset="-128"/>
                <a:ea typeface="メイリオ" panose="020B0604030504040204" pitchFamily="50" charset="-128"/>
                <a:cs typeface="MS UI Gothic"/>
              </a:rPr>
              <a:t>に</a:t>
            </a:r>
            <a:r>
              <a:rPr lang="ja-JP" altLang="en-US" sz="2400" spc="170" dirty="0">
                <a:latin typeface="メイリオ" panose="020B0604030504040204" pitchFamily="50" charset="-128"/>
                <a:ea typeface="メイリオ" panose="020B0604030504040204" pitchFamily="50" charset="-128"/>
                <a:cs typeface="MS UI Gothic"/>
              </a:rPr>
              <a:t>付</a:t>
            </a:r>
            <a:r>
              <a:rPr lang="ja-JP" altLang="en-US" sz="2400" spc="135" dirty="0">
                <a:latin typeface="メイリオ" panose="020B0604030504040204" pitchFamily="50" charset="-128"/>
                <a:ea typeface="メイリオ" panose="020B0604030504040204" pitchFamily="50" charset="-128"/>
                <a:cs typeface="MS UI Gothic"/>
              </a:rPr>
              <a:t>け</a:t>
            </a:r>
            <a:r>
              <a:rPr lang="ja-JP" altLang="en-US" sz="2400" spc="130" dirty="0">
                <a:latin typeface="メイリオ" panose="020B0604030504040204" pitchFamily="50" charset="-128"/>
                <a:ea typeface="メイリオ" panose="020B0604030504040204" pitchFamily="50" charset="-128"/>
                <a:cs typeface="MS UI Gothic"/>
              </a:rPr>
              <a:t>て</a:t>
            </a:r>
            <a:r>
              <a:rPr lang="ja-JP" altLang="en-US" sz="2400" spc="75" dirty="0">
                <a:latin typeface="メイリオ" panose="020B0604030504040204" pitchFamily="50" charset="-128"/>
                <a:ea typeface="メイリオ" panose="020B0604030504040204" pitchFamily="50" charset="-128"/>
                <a:cs typeface="MS UI Gothic"/>
              </a:rPr>
              <a:t>ア</a:t>
            </a:r>
            <a:r>
              <a:rPr lang="ja-JP" altLang="en-US" sz="2400" spc="160" dirty="0">
                <a:latin typeface="メイリオ" panose="020B0604030504040204" pitchFamily="50" charset="-128"/>
                <a:ea typeface="メイリオ" panose="020B0604030504040204" pitchFamily="50" charset="-128"/>
                <a:cs typeface="MS UI Gothic"/>
              </a:rPr>
              <a:t>ー</a:t>
            </a:r>
            <a:r>
              <a:rPr lang="ja-JP" altLang="en-US" sz="2400" spc="200" dirty="0">
                <a:latin typeface="メイリオ" panose="020B0604030504040204" pitchFamily="50" charset="-128"/>
                <a:ea typeface="メイリオ" panose="020B0604030504040204" pitchFamily="50" charset="-128"/>
                <a:cs typeface="MS UI Gothic"/>
              </a:rPr>
              <a:t>カイ</a:t>
            </a:r>
            <a:r>
              <a:rPr lang="ja-JP" altLang="en-US" sz="2400" spc="210" dirty="0">
                <a:latin typeface="メイリオ" panose="020B0604030504040204" pitchFamily="50" charset="-128"/>
                <a:ea typeface="メイリオ" panose="020B0604030504040204" pitchFamily="50" charset="-128"/>
                <a:cs typeface="MS UI Gothic"/>
              </a:rPr>
              <a:t>ブを</a:t>
            </a:r>
            <a:r>
              <a:rPr lang="ja-JP" altLang="en-US" sz="2400" spc="280" dirty="0">
                <a:latin typeface="メイリオ" panose="020B0604030504040204" pitchFamily="50" charset="-128"/>
                <a:ea typeface="メイリオ" panose="020B0604030504040204" pitchFamily="50" charset="-128"/>
                <a:cs typeface="MS UI Gothic"/>
              </a:rPr>
              <a:t>保存</a:t>
            </a:r>
            <a:r>
              <a:rPr lang="ja-JP" altLang="en-US" sz="2400" spc="200" dirty="0">
                <a:latin typeface="メイリオ" panose="020B0604030504040204" pitchFamily="50" charset="-128"/>
                <a:ea typeface="メイリオ" panose="020B0604030504040204" pitchFamily="50" charset="-128"/>
                <a:cs typeface="MS UI Gothic"/>
              </a:rPr>
              <a:t>し</a:t>
            </a:r>
            <a:r>
              <a:rPr lang="ja-JP" altLang="en-US" sz="2400" spc="210" dirty="0">
                <a:latin typeface="メイリオ" panose="020B0604030504040204" pitchFamily="50" charset="-128"/>
                <a:ea typeface="メイリオ" panose="020B0604030504040204" pitchFamily="50" charset="-128"/>
                <a:cs typeface="MS UI Gothic"/>
              </a:rPr>
              <a:t>ま</a:t>
            </a:r>
            <a:r>
              <a:rPr lang="ja-JP" altLang="en-US" sz="2400" spc="70" dirty="0">
                <a:latin typeface="メイリオ" panose="020B0604030504040204" pitchFamily="50" charset="-128"/>
                <a:ea typeface="メイリオ" panose="020B0604030504040204" pitchFamily="50" charset="-128"/>
                <a:cs typeface="MS UI Gothic"/>
              </a:rPr>
              <a:t>す</a:t>
            </a:r>
            <a:r>
              <a:rPr lang="ja-JP" altLang="en-US" sz="2400" spc="385" dirty="0">
                <a:latin typeface="メイリオ" panose="020B0604030504040204" pitchFamily="50" charset="-128"/>
                <a:ea typeface="メイリオ" panose="020B0604030504040204" pitchFamily="50" charset="-128"/>
                <a:cs typeface="MS UI Gothic"/>
              </a:rPr>
              <a:t>。</a:t>
            </a:r>
            <a:endParaRPr lang="ja-JP" altLang="en-US" sz="2400" dirty="0">
              <a:latin typeface="メイリオ" panose="020B0604030504040204" pitchFamily="50" charset="-128"/>
              <a:ea typeface="メイリオ" panose="020B0604030504040204" pitchFamily="50" charset="-128"/>
              <a:cs typeface="MS UI Gothic"/>
            </a:endParaRPr>
          </a:p>
          <a:p>
            <a:pPr marL="12700">
              <a:spcBef>
                <a:spcPts val="920"/>
              </a:spcBef>
              <a:tabLst>
                <a:tab pos="329565" algn="l"/>
              </a:tabLst>
            </a:pPr>
            <a:endParaRPr sz="2400" dirty="0">
              <a:latin typeface="メイリオ" panose="020B0604030504040204" pitchFamily="50" charset="-128"/>
              <a:ea typeface="メイリオ" panose="020B0604030504040204" pitchFamily="50" charset="-128"/>
              <a:cs typeface="MS UI Gothic"/>
            </a:endParaRPr>
          </a:p>
        </p:txBody>
      </p:sp>
      <p:sp>
        <p:nvSpPr>
          <p:cNvPr id="5" name="object 5"/>
          <p:cNvSpPr txBox="1">
            <a:spLocks noGrp="1"/>
          </p:cNvSpPr>
          <p:nvPr>
            <p:ph type="sldNum" sz="quarter" idx="7"/>
          </p:nvPr>
        </p:nvSpPr>
        <p:spPr>
          <a:xfrm>
            <a:off x="20655443" y="10033940"/>
            <a:ext cx="591077" cy="419346"/>
          </a:xfrm>
          <a:prstGeom prst="rect">
            <a:avLst/>
          </a:prstGeom>
        </p:spPr>
        <p:txBody>
          <a:bodyPr vert="horz" wrap="square" lIns="0" tIns="49530" rIns="0" bIns="0" rtlCol="0">
            <a:spAutoFit/>
          </a:bodyPr>
          <a:lstStyle/>
          <a:p>
            <a:pPr marL="25400">
              <a:spcBef>
                <a:spcPts val="390"/>
              </a:spcBef>
            </a:pPr>
            <a:r>
              <a:rPr sz="2400" spc="170" dirty="0">
                <a:latin typeface="メイリオ" panose="020B0604030504040204" pitchFamily="50" charset="-128"/>
                <a:ea typeface="メイリオ" panose="020B0604030504040204" pitchFamily="50" charset="-128"/>
              </a:rPr>
              <a:t>41</a:t>
            </a:r>
          </a:p>
        </p:txBody>
      </p:sp>
      <p:grpSp>
        <p:nvGrpSpPr>
          <p:cNvPr id="7" name="グループ化 6">
            <a:extLst>
              <a:ext uri="{FF2B5EF4-FFF2-40B4-BE49-F238E27FC236}">
                <a16:creationId xmlns:a16="http://schemas.microsoft.com/office/drawing/2014/main" id="{6EE3FCAA-A2E9-47EE-A471-4694801A0DFE}"/>
              </a:ext>
            </a:extLst>
          </p:cNvPr>
          <p:cNvGrpSpPr/>
          <p:nvPr/>
        </p:nvGrpSpPr>
        <p:grpSpPr>
          <a:xfrm>
            <a:off x="2418556" y="3898900"/>
            <a:ext cx="4572000" cy="4832052"/>
            <a:chOff x="13315156" y="1917700"/>
            <a:chExt cx="4572000" cy="4832052"/>
          </a:xfrm>
        </p:grpSpPr>
        <p:sp>
          <p:nvSpPr>
            <p:cNvPr id="4" name="object 4"/>
            <p:cNvSpPr/>
            <p:nvPr/>
          </p:nvSpPr>
          <p:spPr>
            <a:xfrm>
              <a:off x="13315156" y="1917700"/>
              <a:ext cx="4572000" cy="4343400"/>
            </a:xfrm>
            <a:prstGeom prst="rect">
              <a:avLst/>
            </a:prstGeom>
            <a:blipFill>
              <a:blip r:embed="rId2" cstate="print"/>
              <a:stretch>
                <a:fillRect/>
              </a:stretch>
            </a:blipFill>
          </p:spPr>
          <p:txBody>
            <a:bodyPr wrap="square" lIns="0" tIns="0" rIns="0" bIns="0" rtlCol="0"/>
            <a:lstStyle/>
            <a:p>
              <a:endParaRPr sz="2400" dirty="0">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id="{10D7C410-F6F7-4FF3-878C-BBE8FFC8CA4A}"/>
                </a:ext>
              </a:extLst>
            </p:cNvPr>
            <p:cNvSpPr/>
            <p:nvPr/>
          </p:nvSpPr>
          <p:spPr>
            <a:xfrm>
              <a:off x="15067756" y="6288087"/>
              <a:ext cx="1258358" cy="461665"/>
            </a:xfrm>
            <a:prstGeom prst="rect">
              <a:avLst/>
            </a:prstGeom>
          </p:spPr>
          <p:txBody>
            <a:bodyPr wrap="none">
              <a:spAutoFit/>
            </a:bodyPr>
            <a:lstStyle/>
            <a:p>
              <a:pPr marL="1270" algn="ctr">
                <a:spcBef>
                  <a:spcPts val="100"/>
                </a:spcBef>
              </a:pPr>
              <a:r>
                <a:rPr lang="ja-JP" altLang="en-US" sz="2400" spc="150" dirty="0">
                  <a:latin typeface="メイリオ" panose="020B0604030504040204" pitchFamily="50" charset="-128"/>
                  <a:ea typeface="メイリオ" panose="020B0604030504040204" pitchFamily="50" charset="-128"/>
                  <a:cs typeface="MS UI Gothic"/>
                </a:rPr>
                <a:t>図</a:t>
              </a:r>
              <a:r>
                <a:rPr lang="en-US" altLang="ja-JP" sz="2400" spc="75" dirty="0">
                  <a:latin typeface="メイリオ" panose="020B0604030504040204" pitchFamily="50" charset="-128"/>
                  <a:ea typeface="メイリオ" panose="020B0604030504040204" pitchFamily="50" charset="-128"/>
                  <a:cs typeface="MS UI Gothic"/>
                </a:rPr>
                <a:t>9-39</a:t>
              </a:r>
              <a:endParaRPr lang="ja-JP" altLang="en-US" sz="2400" dirty="0">
                <a:latin typeface="メイリオ" panose="020B0604030504040204" pitchFamily="50" charset="-128"/>
                <a:ea typeface="メイリオ" panose="020B0604030504040204" pitchFamily="50" charset="-128"/>
                <a:cs typeface="MS UI Gothic"/>
              </a:endParaRPr>
            </a:p>
          </p:txBody>
        </p:sp>
      </p:grpSp>
      <p:sp>
        <p:nvSpPr>
          <p:cNvPr id="8" name="スライド番号プレースホルダー 4">
            <a:extLst>
              <a:ext uri="{FF2B5EF4-FFF2-40B4-BE49-F238E27FC236}">
                <a16:creationId xmlns:a16="http://schemas.microsoft.com/office/drawing/2014/main" id="{175260AE-6372-44B3-A390-4DE95CF823BF}"/>
              </a:ext>
            </a:extLst>
          </p:cNvPr>
          <p:cNvSpPr txBox="1">
            <a:spLocks/>
          </p:cNvSpPr>
          <p:nvPr/>
        </p:nvSpPr>
        <p:spPr>
          <a:xfrm>
            <a:off x="17810956" y="96733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73</a:t>
            </a:fld>
            <a:endParaRPr lang="en-US" altLang="ja-JP" sz="2400" spc="17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p:nvPr/>
        </p:nvSpPr>
        <p:spPr>
          <a:xfrm>
            <a:off x="8070002" y="1397889"/>
            <a:ext cx="2859405" cy="104139"/>
          </a:xfrm>
          <a:custGeom>
            <a:avLst/>
            <a:gdLst/>
            <a:ahLst/>
            <a:cxnLst/>
            <a:rect l="l" t="t" r="r" b="b"/>
            <a:pathLst>
              <a:path w="2859404" h="104140">
                <a:moveTo>
                  <a:pt x="0" y="47850"/>
                </a:moveTo>
                <a:lnTo>
                  <a:pt x="49340" y="40668"/>
                </a:lnTo>
                <a:lnTo>
                  <a:pt x="99010" y="34064"/>
                </a:lnTo>
                <a:lnTo>
                  <a:pt x="148985" y="28038"/>
                </a:lnTo>
                <a:lnTo>
                  <a:pt x="199242" y="22594"/>
                </a:lnTo>
                <a:lnTo>
                  <a:pt x="249756" y="17732"/>
                </a:lnTo>
                <a:lnTo>
                  <a:pt x="300505" y="13455"/>
                </a:lnTo>
                <a:lnTo>
                  <a:pt x="351464" y="9764"/>
                </a:lnTo>
                <a:lnTo>
                  <a:pt x="402610" y="6660"/>
                </a:lnTo>
                <a:lnTo>
                  <a:pt x="453919" y="4146"/>
                </a:lnTo>
                <a:lnTo>
                  <a:pt x="505367" y="2224"/>
                </a:lnTo>
                <a:lnTo>
                  <a:pt x="556930" y="894"/>
                </a:lnTo>
                <a:lnTo>
                  <a:pt x="608585" y="159"/>
                </a:lnTo>
                <a:lnTo>
                  <a:pt x="660308" y="21"/>
                </a:lnTo>
                <a:lnTo>
                  <a:pt x="710402" y="456"/>
                </a:lnTo>
                <a:lnTo>
                  <a:pt x="760415" y="1451"/>
                </a:lnTo>
                <a:lnTo>
                  <a:pt x="810325" y="3003"/>
                </a:lnTo>
                <a:lnTo>
                  <a:pt x="860111" y="5110"/>
                </a:lnTo>
                <a:lnTo>
                  <a:pt x="909751" y="7770"/>
                </a:lnTo>
                <a:lnTo>
                  <a:pt x="959224" y="10983"/>
                </a:lnTo>
                <a:lnTo>
                  <a:pt x="1008508" y="14746"/>
                </a:lnTo>
                <a:lnTo>
                  <a:pt x="1057582" y="19057"/>
                </a:lnTo>
                <a:lnTo>
                  <a:pt x="1106425" y="23915"/>
                </a:lnTo>
                <a:lnTo>
                  <a:pt x="1155014" y="29318"/>
                </a:lnTo>
                <a:lnTo>
                  <a:pt x="1203328" y="35264"/>
                </a:lnTo>
                <a:lnTo>
                  <a:pt x="1251347" y="41751"/>
                </a:lnTo>
                <a:lnTo>
                  <a:pt x="1299048" y="48777"/>
                </a:lnTo>
                <a:lnTo>
                  <a:pt x="1346409" y="56342"/>
                </a:lnTo>
                <a:lnTo>
                  <a:pt x="1395721" y="62909"/>
                </a:lnTo>
                <a:lnTo>
                  <a:pt x="1445284" y="68994"/>
                </a:lnTo>
                <a:lnTo>
                  <a:pt x="1495080" y="74595"/>
                </a:lnTo>
                <a:lnTo>
                  <a:pt x="1545094" y="79711"/>
                </a:lnTo>
                <a:lnTo>
                  <a:pt x="1595308" y="84342"/>
                </a:lnTo>
                <a:lnTo>
                  <a:pt x="1645707" y="88486"/>
                </a:lnTo>
                <a:lnTo>
                  <a:pt x="1696273" y="92142"/>
                </a:lnTo>
                <a:lnTo>
                  <a:pt x="1746990" y="95309"/>
                </a:lnTo>
                <a:lnTo>
                  <a:pt x="1797842" y="97986"/>
                </a:lnTo>
                <a:lnTo>
                  <a:pt x="1848811" y="100172"/>
                </a:lnTo>
                <a:lnTo>
                  <a:pt x="1899882" y="101867"/>
                </a:lnTo>
                <a:lnTo>
                  <a:pt x="1951037" y="103068"/>
                </a:lnTo>
                <a:lnTo>
                  <a:pt x="2002260" y="103776"/>
                </a:lnTo>
                <a:lnTo>
                  <a:pt x="2053535" y="103988"/>
                </a:lnTo>
                <a:lnTo>
                  <a:pt x="2104844" y="103704"/>
                </a:lnTo>
                <a:lnTo>
                  <a:pt x="2156209" y="102923"/>
                </a:lnTo>
                <a:lnTo>
                  <a:pt x="2207491" y="101645"/>
                </a:lnTo>
                <a:lnTo>
                  <a:pt x="2258673" y="99871"/>
                </a:lnTo>
                <a:lnTo>
                  <a:pt x="2309739" y="97605"/>
                </a:lnTo>
                <a:lnTo>
                  <a:pt x="2360672" y="94846"/>
                </a:lnTo>
                <a:lnTo>
                  <a:pt x="2411456" y="91596"/>
                </a:lnTo>
                <a:lnTo>
                  <a:pt x="2462073" y="87857"/>
                </a:lnTo>
                <a:lnTo>
                  <a:pt x="2512508" y="83629"/>
                </a:lnTo>
                <a:lnTo>
                  <a:pt x="2562744" y="78915"/>
                </a:lnTo>
                <a:lnTo>
                  <a:pt x="2612765" y="73716"/>
                </a:lnTo>
                <a:lnTo>
                  <a:pt x="2662553" y="68033"/>
                </a:lnTo>
                <a:lnTo>
                  <a:pt x="2712093" y="61867"/>
                </a:lnTo>
                <a:lnTo>
                  <a:pt x="2761368" y="55220"/>
                </a:lnTo>
                <a:lnTo>
                  <a:pt x="2810361" y="48093"/>
                </a:lnTo>
                <a:lnTo>
                  <a:pt x="2859055" y="40488"/>
                </a:lnTo>
              </a:path>
            </a:pathLst>
          </a:custGeom>
          <a:ln w="63500">
            <a:solidFill>
              <a:srgbClr val="FFFFFF"/>
            </a:solidFill>
          </a:ln>
        </p:spPr>
        <p:txBody>
          <a:bodyPr wrap="square" lIns="0" tIns="0" rIns="0" bIns="0" rtlCol="0"/>
          <a:lstStyle/>
          <a:p>
            <a:endParaRPr dirty="0"/>
          </a:p>
        </p:txBody>
      </p:sp>
      <p:sp>
        <p:nvSpPr>
          <p:cNvPr id="9" name="スライド番号プレースホルダー 8">
            <a:extLst>
              <a:ext uri="{FF2B5EF4-FFF2-40B4-BE49-F238E27FC236}">
                <a16:creationId xmlns:a16="http://schemas.microsoft.com/office/drawing/2014/main" id="{26C27AA2-D7BA-47AA-9B51-8AE1532E1622}"/>
              </a:ext>
            </a:extLst>
          </p:cNvPr>
          <p:cNvSpPr>
            <a:spLocks noGrp="1"/>
          </p:cNvSpPr>
          <p:nvPr>
            <p:ph type="sldNum" sz="quarter" idx="7"/>
          </p:nvPr>
        </p:nvSpPr>
        <p:spPr>
          <a:xfrm>
            <a:off x="9201630" y="10033939"/>
            <a:ext cx="591077" cy="169277"/>
          </a:xfrm>
        </p:spPr>
        <p:txBody>
          <a:bodyPr/>
          <a:lstStyle/>
          <a:p>
            <a:pPr marL="25400">
              <a:spcBef>
                <a:spcPts val="390"/>
              </a:spcBef>
            </a:pPr>
            <a:fld id="{81D60167-4931-47E6-BA6A-407CBD079E47}" type="slidenum">
              <a:rPr lang="en-US" altLang="ja-JP" spc="170" smtClean="0"/>
              <a:pPr marL="25400">
                <a:spcBef>
                  <a:spcPts val="390"/>
                </a:spcBef>
              </a:pPr>
              <a:t>74</a:t>
            </a:fld>
            <a:endParaRPr lang="en-US" altLang="ja-JP" spc="170" dirty="0"/>
          </a:p>
        </p:txBody>
      </p:sp>
      <p:sp>
        <p:nvSpPr>
          <p:cNvPr id="10" name="object 2">
            <a:extLst>
              <a:ext uri="{FF2B5EF4-FFF2-40B4-BE49-F238E27FC236}">
                <a16:creationId xmlns:a16="http://schemas.microsoft.com/office/drawing/2014/main" id="{56B71E08-F6E9-4F17-B740-72391B8D63A7}"/>
              </a:ext>
            </a:extLst>
          </p:cNvPr>
          <p:cNvSpPr txBox="1"/>
          <p:nvPr/>
        </p:nvSpPr>
        <p:spPr>
          <a:xfrm>
            <a:off x="1193007" y="521177"/>
            <a:ext cx="16383000" cy="6351482"/>
          </a:xfrm>
          <a:prstGeom prst="rect">
            <a:avLst/>
          </a:prstGeom>
        </p:spPr>
        <p:txBody>
          <a:bodyPr vert="horz" wrap="square" lIns="0" tIns="12700" rIns="0" bIns="0" rtlCol="0">
            <a:spAutoFit/>
          </a:bodyPr>
          <a:lstStyle/>
          <a:p>
            <a:pPr marL="12700">
              <a:spcBef>
                <a:spcPts val="1250"/>
              </a:spcBef>
              <a:buSzPct val="91304"/>
              <a:tabLst>
                <a:tab pos="283845" algn="l"/>
              </a:tabLst>
            </a:pPr>
            <a:r>
              <a:rPr lang="en-US" altLang="ja-JP" sz="2600" spc="25" dirty="0">
                <a:latin typeface="メイリオ" panose="020B0604030504040204" pitchFamily="50" charset="-128"/>
                <a:ea typeface="メイリオ" panose="020B0604030504040204" pitchFamily="50" charset="-128"/>
                <a:cs typeface="Microsoft JhengHei"/>
              </a:rPr>
              <a:t>10.</a:t>
            </a:r>
            <a:r>
              <a:rPr lang="ja-JP" altLang="en-US" sz="2400" spc="25" dirty="0">
                <a:latin typeface="メイリオ" panose="020B0604030504040204" pitchFamily="50" charset="-128"/>
                <a:ea typeface="メイリオ" panose="020B0604030504040204" pitchFamily="50" charset="-128"/>
                <a:cs typeface="Microsoft JhengHei"/>
              </a:rPr>
              <a:t>面付けと</a:t>
            </a:r>
            <a:r>
              <a:rPr lang="en-US" altLang="ja-JP" sz="2400" spc="15" dirty="0">
                <a:latin typeface="メイリオ" panose="020B0604030504040204" pitchFamily="50" charset="-128"/>
                <a:ea typeface="メイリオ" panose="020B0604030504040204" pitchFamily="50" charset="-128"/>
                <a:cs typeface="Microsoft JhengHei"/>
              </a:rPr>
              <a:t>V</a:t>
            </a:r>
            <a:r>
              <a:rPr lang="ja-JP" altLang="en-US" sz="2400" spc="25" dirty="0">
                <a:latin typeface="メイリオ" panose="020B0604030504040204" pitchFamily="50" charset="-128"/>
                <a:ea typeface="メイリオ" panose="020B0604030504040204" pitchFamily="50" charset="-128"/>
                <a:cs typeface="Microsoft JhengHei"/>
              </a:rPr>
              <a:t>カット</a:t>
            </a:r>
            <a:endParaRPr lang="ja-JP" altLang="en-US" sz="2400" dirty="0">
              <a:latin typeface="メイリオ" panose="020B0604030504040204" pitchFamily="50" charset="-128"/>
              <a:ea typeface="メイリオ" panose="020B0604030504040204" pitchFamily="50" charset="-128"/>
              <a:cs typeface="Microsoft JhengHei"/>
            </a:endParaRPr>
          </a:p>
          <a:p>
            <a:pPr marL="1071563" indent="-271463">
              <a:lnSpc>
                <a:spcPct val="135000"/>
              </a:lnSpc>
            </a:pPr>
            <a:r>
              <a:rPr lang="ja-JP" altLang="en-US" sz="2400" spc="-50" dirty="0">
                <a:latin typeface="メイリオ" panose="020B0604030504040204" pitchFamily="50" charset="-128"/>
                <a:ea typeface="メイリオ" panose="020B0604030504040204" pitchFamily="50" charset="-128"/>
                <a:cs typeface="Microsoft JhengHei"/>
              </a:rPr>
              <a:t>・</a:t>
            </a:r>
            <a:r>
              <a:rPr lang="ja-JP" altLang="en-US" sz="2400" spc="160" dirty="0">
                <a:latin typeface="メイリオ" panose="020B0604030504040204" pitchFamily="50" charset="-128"/>
                <a:ea typeface="メイリオ" panose="020B0604030504040204" pitchFamily="50" charset="-128"/>
                <a:cs typeface="MS UI Gothic"/>
              </a:rPr>
              <a:t>基板製造</a:t>
            </a:r>
            <a:r>
              <a:rPr lang="ja-JP" altLang="en-US" sz="2400" spc="130" dirty="0">
                <a:latin typeface="メイリオ" panose="020B0604030504040204" pitchFamily="50" charset="-128"/>
                <a:ea typeface="メイリオ" panose="020B0604030504040204" pitchFamily="50" charset="-128"/>
                <a:cs typeface="MS UI Gothic"/>
              </a:rPr>
              <a:t>で</a:t>
            </a:r>
            <a:r>
              <a:rPr lang="ja-JP" altLang="en-US" sz="2400" spc="140" dirty="0">
                <a:latin typeface="メイリオ" panose="020B0604030504040204" pitchFamily="50" charset="-128"/>
                <a:ea typeface="メイリオ" panose="020B0604030504040204" pitchFamily="50" charset="-128"/>
                <a:cs typeface="MS UI Gothic"/>
              </a:rPr>
              <a:t>は</a:t>
            </a:r>
            <a:r>
              <a:rPr lang="ja-JP" altLang="en-US" sz="2400" spc="120" dirty="0">
                <a:latin typeface="メイリオ" panose="020B0604030504040204" pitchFamily="50" charset="-128"/>
                <a:ea typeface="メイリオ" panose="020B0604030504040204" pitchFamily="50" charset="-128"/>
                <a:cs typeface="MS UI Gothic"/>
              </a:rPr>
              <a:t>ワ</a:t>
            </a:r>
            <a:r>
              <a:rPr lang="ja-JP" altLang="en-US" sz="2400" spc="130" dirty="0">
                <a:latin typeface="メイリオ" panose="020B0604030504040204" pitchFamily="50" charset="-128"/>
                <a:ea typeface="メイリオ" panose="020B0604030504040204" pitchFamily="50" charset="-128"/>
                <a:cs typeface="MS UI Gothic"/>
              </a:rPr>
              <a:t>ー</a:t>
            </a:r>
            <a:r>
              <a:rPr lang="ja-JP" altLang="en-US" sz="2400" spc="110" dirty="0">
                <a:latin typeface="メイリオ" panose="020B0604030504040204" pitchFamily="50" charset="-128"/>
                <a:ea typeface="メイリオ" panose="020B0604030504040204" pitchFamily="50" charset="-128"/>
                <a:cs typeface="MS UI Gothic"/>
              </a:rPr>
              <a:t>ク</a:t>
            </a:r>
            <a:r>
              <a:rPr lang="ja-JP" altLang="en-US" sz="2400" spc="80" dirty="0">
                <a:latin typeface="メイリオ" panose="020B0604030504040204" pitchFamily="50" charset="-128"/>
                <a:ea typeface="メイリオ" panose="020B0604030504040204" pitchFamily="50" charset="-128"/>
                <a:cs typeface="MS UI Gothic"/>
              </a:rPr>
              <a:t>サ</a:t>
            </a:r>
            <a:r>
              <a:rPr lang="ja-JP" altLang="en-US" sz="2400" spc="175" dirty="0">
                <a:latin typeface="メイリオ" panose="020B0604030504040204" pitchFamily="50" charset="-128"/>
                <a:ea typeface="メイリオ" panose="020B0604030504040204" pitchFamily="50" charset="-128"/>
                <a:cs typeface="MS UI Gothic"/>
              </a:rPr>
              <a:t>イ</a:t>
            </a:r>
            <a:r>
              <a:rPr lang="ja-JP" altLang="en-US" sz="2400" spc="195" dirty="0">
                <a:latin typeface="メイリオ" panose="020B0604030504040204" pitchFamily="50" charset="-128"/>
                <a:ea typeface="メイリオ" panose="020B0604030504040204" pitchFamily="50" charset="-128"/>
                <a:cs typeface="MS UI Gothic"/>
              </a:rPr>
              <a:t>ズ</a:t>
            </a:r>
            <a:r>
              <a:rPr lang="ja-JP" altLang="en-US" sz="2400" spc="200" dirty="0">
                <a:latin typeface="メイリオ" panose="020B0604030504040204" pitchFamily="50" charset="-128"/>
                <a:ea typeface="メイリオ" panose="020B0604030504040204" pitchFamily="50" charset="-128"/>
                <a:cs typeface="MS UI Gothic"/>
              </a:rPr>
              <a:t>が</a:t>
            </a:r>
            <a:r>
              <a:rPr lang="ja-JP" altLang="en-US" sz="2400" spc="240" dirty="0">
                <a:latin typeface="メイリオ" panose="020B0604030504040204" pitchFamily="50" charset="-128"/>
                <a:ea typeface="メイリオ" panose="020B0604030504040204" pitchFamily="50" charset="-128"/>
                <a:cs typeface="MS UI Gothic"/>
              </a:rPr>
              <a:t>決</a:t>
            </a:r>
            <a:r>
              <a:rPr lang="ja-JP" altLang="en-US" sz="2400" spc="180" dirty="0">
                <a:latin typeface="メイリオ" panose="020B0604030504040204" pitchFamily="50" charset="-128"/>
                <a:ea typeface="メイリオ" panose="020B0604030504040204" pitchFamily="50" charset="-128"/>
                <a:cs typeface="MS UI Gothic"/>
              </a:rPr>
              <a:t>ま</a:t>
            </a:r>
            <a:r>
              <a:rPr lang="ja-JP" altLang="en-US" sz="2400" spc="285" dirty="0">
                <a:latin typeface="メイリオ" panose="020B0604030504040204" pitchFamily="50" charset="-128"/>
                <a:ea typeface="メイリオ" panose="020B0604030504040204" pitchFamily="50" charset="-128"/>
                <a:cs typeface="MS UI Gothic"/>
              </a:rPr>
              <a:t>っ</a:t>
            </a:r>
            <a:r>
              <a:rPr lang="ja-JP" altLang="en-US" sz="2400" spc="220" dirty="0">
                <a:latin typeface="メイリオ" panose="020B0604030504040204" pitchFamily="50" charset="-128"/>
                <a:ea typeface="メイリオ" panose="020B0604030504040204" pitchFamily="50" charset="-128"/>
                <a:cs typeface="MS UI Gothic"/>
              </a:rPr>
              <a:t>て</a:t>
            </a:r>
            <a:r>
              <a:rPr lang="ja-JP" altLang="en-US" sz="2400" spc="180" dirty="0">
                <a:latin typeface="メイリオ" panose="020B0604030504040204" pitchFamily="50" charset="-128"/>
                <a:ea typeface="メイリオ" panose="020B0604030504040204" pitchFamily="50" charset="-128"/>
                <a:cs typeface="MS UI Gothic"/>
              </a:rPr>
              <a:t>い</a:t>
            </a:r>
            <a:r>
              <a:rPr lang="ja-JP" altLang="en-US" sz="2400" spc="210" dirty="0">
                <a:latin typeface="メイリオ" panose="020B0604030504040204" pitchFamily="50" charset="-128"/>
                <a:ea typeface="メイリオ" panose="020B0604030504040204" pitchFamily="50" charset="-128"/>
                <a:cs typeface="MS UI Gothic"/>
              </a:rPr>
              <a:t>て</a:t>
            </a:r>
            <a:r>
              <a:rPr lang="ja-JP" altLang="en-US" sz="2400" spc="254" dirty="0">
                <a:latin typeface="メイリオ" panose="020B0604030504040204" pitchFamily="50" charset="-128"/>
                <a:ea typeface="メイリオ" panose="020B0604030504040204" pitchFamily="50" charset="-128"/>
                <a:cs typeface="MS UI Gothic"/>
              </a:rPr>
              <a:t>，</a:t>
            </a:r>
            <a:r>
              <a:rPr lang="ja-JP" altLang="en-US" sz="2400" spc="290" dirty="0">
                <a:latin typeface="メイリオ" panose="020B0604030504040204" pitchFamily="50" charset="-128"/>
                <a:ea typeface="メイリオ" panose="020B0604030504040204" pitchFamily="50" charset="-128"/>
                <a:cs typeface="MS UI Gothic"/>
              </a:rPr>
              <a:t>ワ</a:t>
            </a:r>
            <a:r>
              <a:rPr lang="ja-JP" altLang="en-US" sz="2400" spc="315" dirty="0">
                <a:latin typeface="メイリオ" panose="020B0604030504040204" pitchFamily="50" charset="-128"/>
                <a:ea typeface="メイリオ" panose="020B0604030504040204" pitchFamily="50" charset="-128"/>
                <a:cs typeface="MS UI Gothic"/>
              </a:rPr>
              <a:t>ー</a:t>
            </a:r>
            <a:r>
              <a:rPr lang="ja-JP" altLang="en-US" sz="2400" spc="265" dirty="0">
                <a:latin typeface="メイリオ" panose="020B0604030504040204" pitchFamily="50" charset="-128"/>
                <a:ea typeface="メイリオ" panose="020B0604030504040204" pitchFamily="50" charset="-128"/>
                <a:cs typeface="MS UI Gothic"/>
              </a:rPr>
              <a:t>クサ</a:t>
            </a:r>
            <a:r>
              <a:rPr lang="ja-JP" altLang="en-US" sz="2400" spc="145" dirty="0">
                <a:latin typeface="メイリオ" panose="020B0604030504040204" pitchFamily="50" charset="-128"/>
                <a:ea typeface="メイリオ" panose="020B0604030504040204" pitchFamily="50" charset="-128"/>
                <a:cs typeface="MS UI Gothic"/>
              </a:rPr>
              <a:t>イ</a:t>
            </a:r>
            <a:r>
              <a:rPr lang="ja-JP" altLang="en-US" sz="2400" spc="160" dirty="0">
                <a:latin typeface="メイリオ" panose="020B0604030504040204" pitchFamily="50" charset="-128"/>
                <a:ea typeface="メイリオ" panose="020B0604030504040204" pitchFamily="50" charset="-128"/>
                <a:cs typeface="MS UI Gothic"/>
              </a:rPr>
              <a:t>ズ</a:t>
            </a:r>
            <a:r>
              <a:rPr lang="ja-JP" altLang="en-US" sz="2400" spc="200" dirty="0">
                <a:latin typeface="メイリオ" panose="020B0604030504040204" pitchFamily="50" charset="-128"/>
                <a:ea typeface="メイリオ" panose="020B0604030504040204" pitchFamily="50" charset="-128"/>
                <a:cs typeface="MS UI Gothic"/>
              </a:rPr>
              <a:t>当</a:t>
            </a:r>
            <a:r>
              <a:rPr lang="ja-JP" altLang="en-US" sz="2400" spc="155" dirty="0">
                <a:latin typeface="メイリオ" panose="020B0604030504040204" pitchFamily="50" charset="-128"/>
                <a:ea typeface="メイリオ" panose="020B0604030504040204" pitchFamily="50" charset="-128"/>
                <a:cs typeface="MS UI Gothic"/>
              </a:rPr>
              <a:t>た</a:t>
            </a:r>
            <a:r>
              <a:rPr lang="ja-JP" altLang="en-US" sz="2400" spc="125" dirty="0">
                <a:latin typeface="メイリオ" panose="020B0604030504040204" pitchFamily="50" charset="-128"/>
                <a:ea typeface="メイリオ" panose="020B0604030504040204" pitchFamily="50" charset="-128"/>
                <a:cs typeface="MS UI Gothic"/>
              </a:rPr>
              <a:t>り</a:t>
            </a:r>
            <a:r>
              <a:rPr lang="ja-JP" altLang="en-US" sz="2400" spc="160" dirty="0">
                <a:latin typeface="メイリオ" panose="020B0604030504040204" pitchFamily="50" charset="-128"/>
                <a:ea typeface="メイリオ" panose="020B0604030504040204" pitchFamily="50" charset="-128"/>
                <a:cs typeface="MS UI Gothic"/>
              </a:rPr>
              <a:t>の</a:t>
            </a:r>
            <a:r>
              <a:rPr lang="ja-JP" altLang="en-US" sz="2400" spc="200" dirty="0">
                <a:latin typeface="メイリオ" panose="020B0604030504040204" pitchFamily="50" charset="-128"/>
                <a:ea typeface="メイリオ" panose="020B0604030504040204" pitchFamily="50" charset="-128"/>
                <a:cs typeface="MS UI Gothic"/>
              </a:rPr>
              <a:t>費用</a:t>
            </a:r>
            <a:r>
              <a:rPr lang="ja-JP" altLang="en-US" sz="2400" spc="165" dirty="0">
                <a:latin typeface="メイリオ" panose="020B0604030504040204" pitchFamily="50" charset="-128"/>
                <a:ea typeface="メイリオ" panose="020B0604030504040204" pitchFamily="50" charset="-128"/>
                <a:cs typeface="MS UI Gothic"/>
              </a:rPr>
              <a:t>が</a:t>
            </a:r>
            <a:r>
              <a:rPr lang="ja-JP" altLang="en-US" sz="2400" spc="200" dirty="0">
                <a:latin typeface="メイリオ" panose="020B0604030504040204" pitchFamily="50" charset="-128"/>
                <a:ea typeface="メイリオ" panose="020B0604030504040204" pitchFamily="50" charset="-128"/>
                <a:cs typeface="MS UI Gothic"/>
              </a:rPr>
              <a:t>製造価格</a:t>
            </a:r>
            <a:r>
              <a:rPr lang="ja-JP" altLang="en-US" sz="2400" spc="125" dirty="0">
                <a:latin typeface="メイリオ" panose="020B0604030504040204" pitchFamily="50" charset="-128"/>
                <a:ea typeface="メイリオ" panose="020B0604030504040204" pitchFamily="50" charset="-128"/>
                <a:cs typeface="MS UI Gothic"/>
              </a:rPr>
              <a:t>と</a:t>
            </a:r>
            <a:r>
              <a:rPr lang="ja-JP" altLang="en-US" sz="2400" spc="170" dirty="0">
                <a:latin typeface="メイリオ" panose="020B0604030504040204" pitchFamily="50" charset="-128"/>
                <a:ea typeface="メイリオ" panose="020B0604030504040204" pitchFamily="50" charset="-128"/>
                <a:cs typeface="MS UI Gothic"/>
              </a:rPr>
              <a:t>な</a:t>
            </a:r>
            <a:r>
              <a:rPr lang="ja-JP" altLang="en-US" sz="2400" spc="125" dirty="0">
                <a:latin typeface="メイリオ" panose="020B0604030504040204" pitchFamily="50" charset="-128"/>
                <a:ea typeface="メイリオ" panose="020B0604030504040204" pitchFamily="50" charset="-128"/>
                <a:cs typeface="MS UI Gothic"/>
              </a:rPr>
              <a:t>り</a:t>
            </a:r>
            <a:r>
              <a:rPr lang="ja-JP" altLang="en-US" sz="2400" spc="150" dirty="0">
                <a:latin typeface="メイリオ" panose="020B0604030504040204" pitchFamily="50" charset="-128"/>
                <a:ea typeface="メイリオ" panose="020B0604030504040204" pitchFamily="50" charset="-128"/>
                <a:cs typeface="MS UI Gothic"/>
              </a:rPr>
              <a:t>ま</a:t>
            </a:r>
            <a:r>
              <a:rPr lang="ja-JP" altLang="en-US" sz="2400" spc="70" dirty="0">
                <a:latin typeface="メイリオ" panose="020B0604030504040204" pitchFamily="50" charset="-128"/>
                <a:ea typeface="メイリオ" panose="020B0604030504040204" pitchFamily="50" charset="-128"/>
                <a:cs typeface="MS UI Gothic"/>
              </a:rPr>
              <a:t>す</a:t>
            </a:r>
            <a:r>
              <a:rPr lang="ja-JP" altLang="en-US" sz="2400" spc="385" dirty="0">
                <a:latin typeface="メイリオ" panose="020B0604030504040204" pitchFamily="50" charset="-128"/>
                <a:ea typeface="メイリオ" panose="020B0604030504040204" pitchFamily="50" charset="-128"/>
                <a:cs typeface="MS UI Gothic"/>
              </a:rPr>
              <a:t>。</a:t>
            </a:r>
            <a:endParaRPr lang="ja-JP" altLang="en-US" sz="2400" dirty="0">
              <a:latin typeface="メイリオ" panose="020B0604030504040204" pitchFamily="50" charset="-128"/>
              <a:ea typeface="メイリオ" panose="020B0604030504040204" pitchFamily="50" charset="-128"/>
              <a:cs typeface="MS UI Gothic"/>
            </a:endParaRPr>
          </a:p>
          <a:p>
            <a:pPr marL="1071563" indent="-271463">
              <a:lnSpc>
                <a:spcPct val="135000"/>
              </a:lnSpc>
            </a:pPr>
            <a:r>
              <a:rPr lang="ja-JP" altLang="en-US" sz="2400" spc="-50" dirty="0">
                <a:latin typeface="メイリオ" panose="020B0604030504040204" pitchFamily="50" charset="-128"/>
                <a:ea typeface="メイリオ" panose="020B0604030504040204" pitchFamily="50" charset="-128"/>
                <a:cs typeface="Microsoft JhengHei"/>
              </a:rPr>
              <a:t>・</a:t>
            </a:r>
            <a:r>
              <a:rPr lang="ja-JP" altLang="en-US" sz="2400" spc="254" dirty="0">
                <a:latin typeface="メイリオ" panose="020B0604030504040204" pitchFamily="50" charset="-128"/>
                <a:ea typeface="メイリオ" panose="020B0604030504040204" pitchFamily="50" charset="-128"/>
                <a:cs typeface="MS UI Gothic"/>
              </a:rPr>
              <a:t>ワ</a:t>
            </a:r>
            <a:r>
              <a:rPr lang="ja-JP" altLang="en-US" sz="2400" spc="280" dirty="0">
                <a:latin typeface="メイリオ" panose="020B0604030504040204" pitchFamily="50" charset="-128"/>
                <a:ea typeface="メイリオ" panose="020B0604030504040204" pitchFamily="50" charset="-128"/>
                <a:cs typeface="MS UI Gothic"/>
              </a:rPr>
              <a:t>ー</a:t>
            </a:r>
            <a:r>
              <a:rPr lang="ja-JP" altLang="en-US" sz="2400" spc="235" dirty="0">
                <a:latin typeface="メイリオ" panose="020B0604030504040204" pitchFamily="50" charset="-128"/>
                <a:ea typeface="メイリオ" panose="020B0604030504040204" pitchFamily="50" charset="-128"/>
                <a:cs typeface="MS UI Gothic"/>
              </a:rPr>
              <a:t>ク</a:t>
            </a:r>
            <a:r>
              <a:rPr lang="ja-JP" altLang="en-US" sz="2400" spc="229" dirty="0">
                <a:latin typeface="メイリオ" panose="020B0604030504040204" pitchFamily="50" charset="-128"/>
                <a:ea typeface="メイリオ" panose="020B0604030504040204" pitchFamily="50" charset="-128"/>
                <a:cs typeface="MS UI Gothic"/>
              </a:rPr>
              <a:t>サ</a:t>
            </a:r>
            <a:r>
              <a:rPr lang="ja-JP" altLang="en-US" sz="2400" spc="195" dirty="0">
                <a:latin typeface="メイリオ" panose="020B0604030504040204" pitchFamily="50" charset="-128"/>
                <a:ea typeface="メイリオ" panose="020B0604030504040204" pitchFamily="50" charset="-128"/>
                <a:cs typeface="MS UI Gothic"/>
              </a:rPr>
              <a:t>イ</a:t>
            </a:r>
            <a:r>
              <a:rPr lang="ja-JP" altLang="en-US" sz="2400" spc="220" dirty="0">
                <a:latin typeface="メイリオ" panose="020B0604030504040204" pitchFamily="50" charset="-128"/>
                <a:ea typeface="メイリオ" panose="020B0604030504040204" pitchFamily="50" charset="-128"/>
                <a:cs typeface="MS UI Gothic"/>
              </a:rPr>
              <a:t>ズ</a:t>
            </a:r>
            <a:r>
              <a:rPr lang="ja-JP" altLang="en-US" sz="2400" spc="210" dirty="0">
                <a:latin typeface="メイリオ" panose="020B0604030504040204" pitchFamily="50" charset="-128"/>
                <a:ea typeface="メイリオ" panose="020B0604030504040204" pitchFamily="50" charset="-128"/>
                <a:cs typeface="MS UI Gothic"/>
              </a:rPr>
              <a:t>に</a:t>
            </a:r>
            <a:r>
              <a:rPr lang="ja-JP" altLang="en-US" sz="2400" spc="270" dirty="0">
                <a:latin typeface="メイリオ" panose="020B0604030504040204" pitchFamily="50" charset="-128"/>
                <a:ea typeface="メイリオ" panose="020B0604030504040204" pitchFamily="50" charset="-128"/>
                <a:cs typeface="MS UI Gothic"/>
              </a:rPr>
              <a:t>収</a:t>
            </a:r>
            <a:r>
              <a:rPr lang="ja-JP" altLang="en-US" sz="2400" spc="204" dirty="0">
                <a:latin typeface="メイリオ" panose="020B0604030504040204" pitchFamily="50" charset="-128"/>
                <a:ea typeface="メイリオ" panose="020B0604030504040204" pitchFamily="50" charset="-128"/>
                <a:cs typeface="MS UI Gothic"/>
              </a:rPr>
              <a:t>まる</a:t>
            </a:r>
            <a:r>
              <a:rPr lang="ja-JP" altLang="en-US" sz="2400" spc="170" dirty="0">
                <a:latin typeface="メイリオ" panose="020B0604030504040204" pitchFamily="50" charset="-128"/>
                <a:ea typeface="メイリオ" panose="020B0604030504040204" pitchFamily="50" charset="-128"/>
                <a:cs typeface="MS UI Gothic"/>
              </a:rPr>
              <a:t>サ</a:t>
            </a:r>
            <a:r>
              <a:rPr lang="ja-JP" altLang="en-US" sz="2400" spc="145" dirty="0">
                <a:latin typeface="メイリオ" panose="020B0604030504040204" pitchFamily="50" charset="-128"/>
                <a:ea typeface="メイリオ" panose="020B0604030504040204" pitchFamily="50" charset="-128"/>
                <a:cs typeface="MS UI Gothic"/>
              </a:rPr>
              <a:t>イ</a:t>
            </a:r>
            <a:r>
              <a:rPr lang="ja-JP" altLang="en-US" sz="2400" spc="165" dirty="0">
                <a:latin typeface="メイリオ" panose="020B0604030504040204" pitchFamily="50" charset="-128"/>
                <a:ea typeface="メイリオ" panose="020B0604030504040204" pitchFamily="50" charset="-128"/>
                <a:cs typeface="MS UI Gothic"/>
              </a:rPr>
              <a:t>ズの</a:t>
            </a:r>
            <a:r>
              <a:rPr lang="ja-JP" altLang="en-US" sz="2400" spc="204" dirty="0">
                <a:latin typeface="メイリオ" panose="020B0604030504040204" pitchFamily="50" charset="-128"/>
                <a:ea typeface="メイリオ" panose="020B0604030504040204" pitchFamily="50" charset="-128"/>
                <a:cs typeface="MS UI Gothic"/>
              </a:rPr>
              <a:t>基板</a:t>
            </a:r>
            <a:r>
              <a:rPr lang="ja-JP" altLang="en-US" sz="2400" spc="175" dirty="0">
                <a:latin typeface="メイリオ" panose="020B0604030504040204" pitchFamily="50" charset="-128"/>
                <a:ea typeface="メイリオ" panose="020B0604030504040204" pitchFamily="50" charset="-128"/>
                <a:cs typeface="MS UI Gothic"/>
              </a:rPr>
              <a:t>は</a:t>
            </a:r>
            <a:r>
              <a:rPr lang="ja-JP" altLang="en-US" sz="2400" spc="150" dirty="0">
                <a:latin typeface="メイリオ" panose="020B0604030504040204" pitchFamily="50" charset="-128"/>
                <a:ea typeface="メイリオ" panose="020B0604030504040204" pitchFamily="50" charset="-128"/>
                <a:cs typeface="MS UI Gothic"/>
              </a:rPr>
              <a:t>そ</a:t>
            </a:r>
            <a:r>
              <a:rPr lang="ja-JP" altLang="en-US" sz="2400" spc="165" dirty="0">
                <a:latin typeface="メイリオ" panose="020B0604030504040204" pitchFamily="50" charset="-128"/>
                <a:ea typeface="メイリオ" panose="020B0604030504040204" pitchFamily="50" charset="-128"/>
                <a:cs typeface="MS UI Gothic"/>
              </a:rPr>
              <a:t>の</a:t>
            </a:r>
            <a:r>
              <a:rPr lang="ja-JP" altLang="en-US" sz="2400" spc="204" dirty="0">
                <a:latin typeface="メイリオ" panose="020B0604030504040204" pitchFamily="50" charset="-128"/>
                <a:ea typeface="メイリオ" panose="020B0604030504040204" pitchFamily="50" charset="-128"/>
                <a:cs typeface="MS UI Gothic"/>
              </a:rPr>
              <a:t>大小</a:t>
            </a:r>
            <a:r>
              <a:rPr lang="ja-JP" altLang="en-US" sz="2400" spc="160" dirty="0">
                <a:latin typeface="メイリオ" panose="020B0604030504040204" pitchFamily="50" charset="-128"/>
                <a:ea typeface="メイリオ" panose="020B0604030504040204" pitchFamily="50" charset="-128"/>
                <a:cs typeface="MS UI Gothic"/>
              </a:rPr>
              <a:t>に</a:t>
            </a:r>
            <a:r>
              <a:rPr lang="ja-JP" altLang="en-US" sz="2400" spc="165" dirty="0">
                <a:latin typeface="メイリオ" panose="020B0604030504040204" pitchFamily="50" charset="-128"/>
                <a:ea typeface="メイリオ" panose="020B0604030504040204" pitchFamily="50" charset="-128"/>
                <a:cs typeface="MS UI Gothic"/>
              </a:rPr>
              <a:t>かか</a:t>
            </a:r>
            <a:r>
              <a:rPr lang="ja-JP" altLang="en-US" sz="2400" spc="170" dirty="0">
                <a:latin typeface="メイリオ" panose="020B0604030504040204" pitchFamily="50" charset="-128"/>
                <a:ea typeface="メイリオ" panose="020B0604030504040204" pitchFamily="50" charset="-128"/>
                <a:cs typeface="MS UI Gothic"/>
              </a:rPr>
              <a:t>わ</a:t>
            </a:r>
            <a:r>
              <a:rPr lang="ja-JP" altLang="en-US" sz="2400" spc="105" dirty="0">
                <a:latin typeface="メイリオ" panose="020B0604030504040204" pitchFamily="50" charset="-128"/>
                <a:ea typeface="メイリオ" panose="020B0604030504040204" pitchFamily="50" charset="-128"/>
                <a:cs typeface="MS UI Gothic"/>
              </a:rPr>
              <a:t>ら</a:t>
            </a:r>
            <a:r>
              <a:rPr lang="ja-JP" altLang="en-US" sz="2400" spc="200" dirty="0">
                <a:latin typeface="メイリオ" panose="020B0604030504040204" pitchFamily="50" charset="-128"/>
                <a:ea typeface="メイリオ" panose="020B0604030504040204" pitchFamily="50" charset="-128"/>
                <a:cs typeface="MS UI Gothic"/>
              </a:rPr>
              <a:t>ず</a:t>
            </a:r>
            <a:r>
              <a:rPr lang="ja-JP" altLang="en-US" sz="2400" spc="240" dirty="0">
                <a:latin typeface="メイリオ" panose="020B0604030504040204" pitchFamily="50" charset="-128"/>
                <a:ea typeface="メイリオ" panose="020B0604030504040204" pitchFamily="50" charset="-128"/>
                <a:cs typeface="MS UI Gothic"/>
              </a:rPr>
              <a:t>同</a:t>
            </a:r>
            <a:r>
              <a:rPr lang="ja-JP" altLang="en-US" sz="2400" spc="170" dirty="0">
                <a:latin typeface="メイリオ" panose="020B0604030504040204" pitchFamily="50" charset="-128"/>
                <a:ea typeface="メイリオ" panose="020B0604030504040204" pitchFamily="50" charset="-128"/>
                <a:cs typeface="MS UI Gothic"/>
              </a:rPr>
              <a:t>じ</a:t>
            </a:r>
            <a:r>
              <a:rPr lang="ja-JP" altLang="en-US" sz="2400" spc="240" dirty="0">
                <a:latin typeface="メイリオ" panose="020B0604030504040204" pitchFamily="50" charset="-128"/>
                <a:ea typeface="メイリオ" panose="020B0604030504040204" pitchFamily="50" charset="-128"/>
                <a:cs typeface="MS UI Gothic"/>
              </a:rPr>
              <a:t>価格</a:t>
            </a:r>
            <a:r>
              <a:rPr lang="ja-JP" altLang="en-US" sz="2400" spc="150" dirty="0">
                <a:latin typeface="メイリオ" panose="020B0604030504040204" pitchFamily="50" charset="-128"/>
                <a:ea typeface="メイリオ" panose="020B0604030504040204" pitchFamily="50" charset="-128"/>
                <a:cs typeface="MS UI Gothic"/>
              </a:rPr>
              <a:t>と</a:t>
            </a:r>
            <a:r>
              <a:rPr lang="ja-JP" altLang="en-US" sz="2400" spc="204" dirty="0">
                <a:latin typeface="メイリオ" panose="020B0604030504040204" pitchFamily="50" charset="-128"/>
                <a:ea typeface="メイリオ" panose="020B0604030504040204" pitchFamily="50" charset="-128"/>
                <a:cs typeface="MS UI Gothic"/>
              </a:rPr>
              <a:t>な</a:t>
            </a:r>
            <a:r>
              <a:rPr lang="ja-JP" altLang="en-US" sz="2400" spc="150" dirty="0">
                <a:latin typeface="メイリオ" panose="020B0604030504040204" pitchFamily="50" charset="-128"/>
                <a:ea typeface="メイリオ" panose="020B0604030504040204" pitchFamily="50" charset="-128"/>
                <a:cs typeface="MS UI Gothic"/>
              </a:rPr>
              <a:t>り</a:t>
            </a:r>
            <a:r>
              <a:rPr lang="ja-JP" altLang="en-US" sz="2400" spc="180" dirty="0">
                <a:latin typeface="メイリオ" panose="020B0604030504040204" pitchFamily="50" charset="-128"/>
                <a:ea typeface="メイリオ" panose="020B0604030504040204" pitchFamily="50" charset="-128"/>
                <a:cs typeface="MS UI Gothic"/>
              </a:rPr>
              <a:t>ま</a:t>
            </a:r>
            <a:r>
              <a:rPr lang="ja-JP" altLang="en-US" sz="2400" spc="70" dirty="0">
                <a:latin typeface="メイリオ" panose="020B0604030504040204" pitchFamily="50" charset="-128"/>
                <a:ea typeface="メイリオ" panose="020B0604030504040204" pitchFamily="50" charset="-128"/>
                <a:cs typeface="MS UI Gothic"/>
              </a:rPr>
              <a:t>す</a:t>
            </a:r>
            <a:r>
              <a:rPr lang="ja-JP" altLang="en-US" sz="2400" spc="385" dirty="0">
                <a:latin typeface="メイリオ" panose="020B0604030504040204" pitchFamily="50" charset="-128"/>
                <a:ea typeface="メイリオ" panose="020B0604030504040204" pitchFamily="50" charset="-128"/>
                <a:cs typeface="MS UI Gothic"/>
              </a:rPr>
              <a:t>。</a:t>
            </a:r>
            <a:endParaRPr lang="ja-JP" altLang="en-US" sz="2400" dirty="0">
              <a:latin typeface="メイリオ" panose="020B0604030504040204" pitchFamily="50" charset="-128"/>
              <a:ea typeface="メイリオ" panose="020B0604030504040204" pitchFamily="50" charset="-128"/>
              <a:cs typeface="MS UI Gothic"/>
            </a:endParaRPr>
          </a:p>
          <a:p>
            <a:pPr marL="1071563" indent="-271463">
              <a:lnSpc>
                <a:spcPct val="135000"/>
              </a:lnSpc>
            </a:pPr>
            <a:r>
              <a:rPr lang="ja-JP" altLang="en-US" sz="2400" spc="-55" dirty="0">
                <a:latin typeface="メイリオ" panose="020B0604030504040204" pitchFamily="50" charset="-128"/>
                <a:ea typeface="メイリオ" panose="020B0604030504040204" pitchFamily="50" charset="-128"/>
                <a:cs typeface="Microsoft JhengHei"/>
              </a:rPr>
              <a:t>・</a:t>
            </a:r>
            <a:r>
              <a:rPr lang="ja-JP" altLang="en-US" sz="2400" spc="254" dirty="0">
                <a:latin typeface="メイリオ" panose="020B0604030504040204" pitchFamily="50" charset="-128"/>
                <a:ea typeface="メイリオ" panose="020B0604030504040204" pitchFamily="50" charset="-128"/>
                <a:cs typeface="MS UI Gothic"/>
              </a:rPr>
              <a:t>ワ</a:t>
            </a:r>
            <a:r>
              <a:rPr lang="ja-JP" altLang="en-US" sz="2400" spc="275" dirty="0">
                <a:latin typeface="メイリオ" panose="020B0604030504040204" pitchFamily="50" charset="-128"/>
                <a:ea typeface="メイリオ" panose="020B0604030504040204" pitchFamily="50" charset="-128"/>
                <a:cs typeface="MS UI Gothic"/>
              </a:rPr>
              <a:t>ー</a:t>
            </a:r>
            <a:r>
              <a:rPr lang="ja-JP" altLang="en-US" sz="2400" spc="235" dirty="0">
                <a:latin typeface="メイリオ" panose="020B0604030504040204" pitchFamily="50" charset="-128"/>
                <a:ea typeface="メイリオ" panose="020B0604030504040204" pitchFamily="50" charset="-128"/>
                <a:cs typeface="MS UI Gothic"/>
              </a:rPr>
              <a:t>ク</a:t>
            </a:r>
            <a:r>
              <a:rPr lang="ja-JP" altLang="en-US" sz="2400" spc="225" dirty="0">
                <a:latin typeface="メイリオ" panose="020B0604030504040204" pitchFamily="50" charset="-128"/>
                <a:ea typeface="メイリオ" panose="020B0604030504040204" pitchFamily="50" charset="-128"/>
                <a:cs typeface="MS UI Gothic"/>
              </a:rPr>
              <a:t>サ</a:t>
            </a:r>
            <a:r>
              <a:rPr lang="ja-JP" altLang="en-US" sz="2400" spc="135" dirty="0">
                <a:latin typeface="メイリオ" panose="020B0604030504040204" pitchFamily="50" charset="-128"/>
                <a:ea typeface="メイリオ" panose="020B0604030504040204" pitchFamily="50" charset="-128"/>
                <a:cs typeface="MS UI Gothic"/>
              </a:rPr>
              <a:t>イ</a:t>
            </a:r>
            <a:r>
              <a:rPr lang="ja-JP" altLang="en-US" sz="2400" spc="155" dirty="0">
                <a:latin typeface="メイリオ" panose="020B0604030504040204" pitchFamily="50" charset="-128"/>
                <a:ea typeface="メイリオ" panose="020B0604030504040204" pitchFamily="50" charset="-128"/>
                <a:cs typeface="MS UI Gothic"/>
              </a:rPr>
              <a:t>ズの</a:t>
            </a:r>
            <a:r>
              <a:rPr lang="ja-JP" altLang="en-US" sz="2400" spc="190" dirty="0">
                <a:latin typeface="メイリオ" panose="020B0604030504040204" pitchFamily="50" charset="-128"/>
                <a:ea typeface="メイリオ" panose="020B0604030504040204" pitchFamily="50" charset="-128"/>
                <a:cs typeface="MS UI Gothic"/>
              </a:rPr>
              <a:t>中</a:t>
            </a:r>
            <a:r>
              <a:rPr lang="ja-JP" altLang="en-US" sz="2400" spc="145" dirty="0">
                <a:latin typeface="メイリオ" panose="020B0604030504040204" pitchFamily="50" charset="-128"/>
                <a:ea typeface="メイリオ" panose="020B0604030504040204" pitchFamily="50" charset="-128"/>
                <a:cs typeface="MS UI Gothic"/>
              </a:rPr>
              <a:t>に</a:t>
            </a:r>
            <a:r>
              <a:rPr lang="ja-JP" altLang="en-US" sz="2400" spc="190" dirty="0">
                <a:latin typeface="メイリオ" panose="020B0604030504040204" pitchFamily="50" charset="-128"/>
                <a:ea typeface="メイリオ" panose="020B0604030504040204" pitchFamily="50" charset="-128"/>
                <a:cs typeface="MS UI Gothic"/>
              </a:rPr>
              <a:t>小</a:t>
            </a:r>
            <a:r>
              <a:rPr lang="ja-JP" altLang="en-US" sz="2400" spc="130" dirty="0">
                <a:latin typeface="メイリオ" panose="020B0604030504040204" pitchFamily="50" charset="-128"/>
                <a:ea typeface="メイリオ" panose="020B0604030504040204" pitchFamily="50" charset="-128"/>
                <a:cs typeface="MS UI Gothic"/>
              </a:rPr>
              <a:t>さ</a:t>
            </a:r>
            <a:r>
              <a:rPr lang="ja-JP" altLang="en-US" sz="2400" spc="155" dirty="0">
                <a:latin typeface="メイリオ" panose="020B0604030504040204" pitchFamily="50" charset="-128"/>
                <a:ea typeface="メイリオ" panose="020B0604030504040204" pitchFamily="50" charset="-128"/>
                <a:cs typeface="MS UI Gothic"/>
              </a:rPr>
              <a:t>い</a:t>
            </a:r>
            <a:r>
              <a:rPr lang="ja-JP" altLang="en-US" sz="2400" spc="190" dirty="0">
                <a:latin typeface="メイリオ" panose="020B0604030504040204" pitchFamily="50" charset="-128"/>
                <a:ea typeface="メイリオ" panose="020B0604030504040204" pitchFamily="50" charset="-128"/>
                <a:cs typeface="MS UI Gothic"/>
              </a:rPr>
              <a:t>基板</a:t>
            </a:r>
            <a:r>
              <a:rPr lang="ja-JP" altLang="en-US" sz="2400" spc="140" dirty="0">
                <a:latin typeface="メイリオ" panose="020B0604030504040204" pitchFamily="50" charset="-128"/>
                <a:ea typeface="メイリオ" panose="020B0604030504040204" pitchFamily="50" charset="-128"/>
                <a:cs typeface="MS UI Gothic"/>
              </a:rPr>
              <a:t>を</a:t>
            </a:r>
            <a:r>
              <a:rPr lang="ja-JP" altLang="en-US" sz="2400" spc="190" dirty="0">
                <a:latin typeface="メイリオ" panose="020B0604030504040204" pitchFamily="50" charset="-128"/>
                <a:ea typeface="メイリオ" panose="020B0604030504040204" pitchFamily="50" charset="-128"/>
                <a:cs typeface="MS UI Gothic"/>
              </a:rPr>
              <a:t>並</a:t>
            </a:r>
            <a:r>
              <a:rPr lang="ja-JP" altLang="en-US" sz="2400" spc="155" dirty="0">
                <a:latin typeface="メイリオ" panose="020B0604030504040204" pitchFamily="50" charset="-128"/>
                <a:ea typeface="メイリオ" panose="020B0604030504040204" pitchFamily="50" charset="-128"/>
                <a:cs typeface="MS UI Gothic"/>
              </a:rPr>
              <a:t>べ</a:t>
            </a:r>
            <a:r>
              <a:rPr lang="ja-JP" altLang="en-US" sz="2400" spc="145" dirty="0">
                <a:latin typeface="メイリオ" panose="020B0604030504040204" pitchFamily="50" charset="-128"/>
                <a:ea typeface="メイリオ" panose="020B0604030504040204" pitchFamily="50" charset="-128"/>
                <a:cs typeface="MS UI Gothic"/>
              </a:rPr>
              <a:t>て</a:t>
            </a:r>
            <a:r>
              <a:rPr lang="ja-JP" altLang="en-US" sz="2400" spc="190" dirty="0">
                <a:latin typeface="メイリオ" panose="020B0604030504040204" pitchFamily="50" charset="-128"/>
                <a:ea typeface="メイリオ" panose="020B0604030504040204" pitchFamily="50" charset="-128"/>
                <a:cs typeface="MS UI Gothic"/>
              </a:rPr>
              <a:t>配置</a:t>
            </a:r>
            <a:r>
              <a:rPr lang="ja-JP" altLang="en-US" sz="2400" spc="135" dirty="0">
                <a:latin typeface="メイリオ" panose="020B0604030504040204" pitchFamily="50" charset="-128"/>
                <a:ea typeface="メイリオ" panose="020B0604030504040204" pitchFamily="50" charset="-128"/>
                <a:cs typeface="MS UI Gothic"/>
              </a:rPr>
              <a:t>し</a:t>
            </a:r>
            <a:r>
              <a:rPr lang="ja-JP" altLang="en-US" sz="2400" spc="190" dirty="0">
                <a:latin typeface="メイリオ" panose="020B0604030504040204" pitchFamily="50" charset="-128"/>
                <a:ea typeface="メイリオ" panose="020B0604030504040204" pitchFamily="50" charset="-128"/>
                <a:cs typeface="MS UI Gothic"/>
              </a:rPr>
              <a:t>製造</a:t>
            </a:r>
            <a:r>
              <a:rPr lang="ja-JP" altLang="en-US" sz="2400" spc="160" dirty="0">
                <a:latin typeface="メイリオ" panose="020B0604030504040204" pitchFamily="50" charset="-128"/>
                <a:ea typeface="メイリオ" panose="020B0604030504040204" pitchFamily="50" charset="-128"/>
                <a:cs typeface="MS UI Gothic"/>
              </a:rPr>
              <a:t>す</a:t>
            </a:r>
            <a:r>
              <a:rPr lang="ja-JP" altLang="en-US" sz="2400" spc="165" dirty="0">
                <a:latin typeface="メイリオ" panose="020B0604030504040204" pitchFamily="50" charset="-128"/>
                <a:ea typeface="メイリオ" panose="020B0604030504040204" pitchFamily="50" charset="-128"/>
                <a:cs typeface="MS UI Gothic"/>
              </a:rPr>
              <a:t>れ</a:t>
            </a:r>
            <a:r>
              <a:rPr lang="ja-JP" altLang="en-US" sz="2400" spc="160" dirty="0">
                <a:latin typeface="メイリオ" panose="020B0604030504040204" pitchFamily="50" charset="-128"/>
                <a:ea typeface="メイリオ" panose="020B0604030504040204" pitchFamily="50" charset="-128"/>
                <a:cs typeface="MS UI Gothic"/>
              </a:rPr>
              <a:t>ば</a:t>
            </a:r>
            <a:r>
              <a:rPr lang="ja-JP" altLang="en-US" sz="2400" spc="190" dirty="0">
                <a:latin typeface="メイリオ" panose="020B0604030504040204" pitchFamily="50" charset="-128"/>
                <a:ea typeface="メイリオ" panose="020B0604030504040204" pitchFamily="50" charset="-128"/>
                <a:cs typeface="MS UI Gothic"/>
              </a:rPr>
              <a:t>基板単価</a:t>
            </a:r>
            <a:r>
              <a:rPr lang="ja-JP" altLang="en-US" sz="2400" spc="140" dirty="0">
                <a:latin typeface="メイリオ" panose="020B0604030504040204" pitchFamily="50" charset="-128"/>
                <a:ea typeface="メイリオ" panose="020B0604030504040204" pitchFamily="50" charset="-128"/>
                <a:cs typeface="MS UI Gothic"/>
              </a:rPr>
              <a:t>を</a:t>
            </a:r>
            <a:r>
              <a:rPr lang="ja-JP" altLang="en-US" sz="2400" spc="190" dirty="0">
                <a:latin typeface="メイリオ" panose="020B0604030504040204" pitchFamily="50" charset="-128"/>
                <a:ea typeface="メイリオ" panose="020B0604030504040204" pitchFamily="50" charset="-128"/>
                <a:cs typeface="MS UI Gothic"/>
              </a:rPr>
              <a:t>安</a:t>
            </a:r>
            <a:r>
              <a:rPr lang="ja-JP" altLang="en-US" sz="2400" spc="95" dirty="0">
                <a:latin typeface="メイリオ" panose="020B0604030504040204" pitchFamily="50" charset="-128"/>
                <a:ea typeface="メイリオ" panose="020B0604030504040204" pitchFamily="50" charset="-128"/>
                <a:cs typeface="MS UI Gothic"/>
              </a:rPr>
              <a:t>く</a:t>
            </a:r>
            <a:r>
              <a:rPr lang="ja-JP" altLang="en-US" sz="2400" spc="160" dirty="0">
                <a:latin typeface="メイリオ" panose="020B0604030504040204" pitchFamily="50" charset="-128"/>
                <a:ea typeface="メイリオ" panose="020B0604030504040204" pitchFamily="50" charset="-128"/>
                <a:cs typeface="MS UI Gothic"/>
              </a:rPr>
              <a:t>す</a:t>
            </a:r>
            <a:r>
              <a:rPr lang="ja-JP" altLang="en-US" sz="2400" spc="145" dirty="0">
                <a:latin typeface="メイリオ" panose="020B0604030504040204" pitchFamily="50" charset="-128"/>
                <a:ea typeface="メイリオ" panose="020B0604030504040204" pitchFamily="50" charset="-128"/>
                <a:cs typeface="MS UI Gothic"/>
              </a:rPr>
              <a:t>る</a:t>
            </a:r>
            <a:r>
              <a:rPr lang="ja-JP" altLang="en-US" sz="2400" spc="130" dirty="0">
                <a:latin typeface="メイリオ" panose="020B0604030504040204" pitchFamily="50" charset="-128"/>
                <a:ea typeface="メイリオ" panose="020B0604030504040204" pitchFamily="50" charset="-128"/>
                <a:cs typeface="MS UI Gothic"/>
              </a:rPr>
              <a:t>こ</a:t>
            </a:r>
            <a:r>
              <a:rPr lang="ja-JP" altLang="en-US" sz="2400" spc="114" dirty="0">
                <a:latin typeface="メイリオ" panose="020B0604030504040204" pitchFamily="50" charset="-128"/>
                <a:ea typeface="メイリオ" panose="020B0604030504040204" pitchFamily="50" charset="-128"/>
                <a:cs typeface="MS UI Gothic"/>
              </a:rPr>
              <a:t>と</a:t>
            </a:r>
            <a:r>
              <a:rPr lang="ja-JP" altLang="en-US" sz="2400" spc="155" dirty="0">
                <a:latin typeface="メイリオ" panose="020B0604030504040204" pitchFamily="50" charset="-128"/>
                <a:ea typeface="メイリオ" panose="020B0604030504040204" pitchFamily="50" charset="-128"/>
                <a:cs typeface="MS UI Gothic"/>
              </a:rPr>
              <a:t>がで</a:t>
            </a:r>
            <a:r>
              <a:rPr lang="ja-JP" altLang="en-US" sz="2400" spc="140" dirty="0">
                <a:latin typeface="メイリオ" panose="020B0604030504040204" pitchFamily="50" charset="-128"/>
                <a:ea typeface="メイリオ" panose="020B0604030504040204" pitchFamily="50" charset="-128"/>
                <a:cs typeface="MS UI Gothic"/>
              </a:rPr>
              <a:t>きま</a:t>
            </a:r>
            <a:r>
              <a:rPr lang="ja-JP" altLang="en-US" sz="2400" spc="65" dirty="0">
                <a:latin typeface="メイリオ" panose="020B0604030504040204" pitchFamily="50" charset="-128"/>
                <a:ea typeface="メイリオ" panose="020B0604030504040204" pitchFamily="50" charset="-128"/>
                <a:cs typeface="MS UI Gothic"/>
              </a:rPr>
              <a:t>す</a:t>
            </a:r>
            <a:r>
              <a:rPr lang="ja-JP" altLang="en-US" sz="2400" spc="380" dirty="0">
                <a:latin typeface="メイリオ" panose="020B0604030504040204" pitchFamily="50" charset="-128"/>
                <a:ea typeface="メイリオ" panose="020B0604030504040204" pitchFamily="50" charset="-128"/>
                <a:cs typeface="MS UI Gothic"/>
              </a:rPr>
              <a:t>。</a:t>
            </a:r>
            <a:endParaRPr lang="ja-JP" altLang="en-US" sz="2400" dirty="0">
              <a:latin typeface="メイリオ" panose="020B0604030504040204" pitchFamily="50" charset="-128"/>
              <a:ea typeface="メイリオ" panose="020B0604030504040204" pitchFamily="50" charset="-128"/>
              <a:cs typeface="MS UI Gothic"/>
            </a:endParaRPr>
          </a:p>
          <a:p>
            <a:pPr marL="1071563" indent="-271463">
              <a:lnSpc>
                <a:spcPct val="135000"/>
              </a:lnSpc>
            </a:pPr>
            <a:r>
              <a:rPr lang="ja-JP" altLang="en-US" sz="2400" spc="-50" dirty="0">
                <a:latin typeface="メイリオ" panose="020B0604030504040204" pitchFamily="50" charset="-128"/>
                <a:ea typeface="メイリオ" panose="020B0604030504040204" pitchFamily="50" charset="-128"/>
                <a:cs typeface="Microsoft JhengHei"/>
              </a:rPr>
              <a:t>・</a:t>
            </a:r>
            <a:r>
              <a:rPr lang="ja-JP" altLang="en-US" sz="2400" spc="254" dirty="0">
                <a:latin typeface="メイリオ" panose="020B0604030504040204" pitchFamily="50" charset="-128"/>
                <a:ea typeface="メイリオ" panose="020B0604030504040204" pitchFamily="50" charset="-128"/>
                <a:cs typeface="MS UI Gothic"/>
              </a:rPr>
              <a:t>ワ</a:t>
            </a:r>
            <a:r>
              <a:rPr lang="ja-JP" altLang="en-US" sz="2400" spc="280" dirty="0">
                <a:latin typeface="メイリオ" panose="020B0604030504040204" pitchFamily="50" charset="-128"/>
                <a:ea typeface="メイリオ" panose="020B0604030504040204" pitchFamily="50" charset="-128"/>
                <a:cs typeface="MS UI Gothic"/>
              </a:rPr>
              <a:t>ー</a:t>
            </a:r>
            <a:r>
              <a:rPr lang="ja-JP" altLang="en-US" sz="2400" spc="235" dirty="0">
                <a:latin typeface="メイリオ" panose="020B0604030504040204" pitchFamily="50" charset="-128"/>
                <a:ea typeface="メイリオ" panose="020B0604030504040204" pitchFamily="50" charset="-128"/>
                <a:cs typeface="MS UI Gothic"/>
              </a:rPr>
              <a:t>ク</a:t>
            </a:r>
            <a:r>
              <a:rPr lang="ja-JP" altLang="en-US" sz="2400" spc="229" dirty="0">
                <a:latin typeface="メイリオ" panose="020B0604030504040204" pitchFamily="50" charset="-128"/>
                <a:ea typeface="メイリオ" panose="020B0604030504040204" pitchFamily="50" charset="-128"/>
                <a:cs typeface="MS UI Gothic"/>
              </a:rPr>
              <a:t>サ</a:t>
            </a:r>
            <a:r>
              <a:rPr lang="ja-JP" altLang="en-US" sz="2400" spc="180" dirty="0">
                <a:latin typeface="メイリオ" panose="020B0604030504040204" pitchFamily="50" charset="-128"/>
                <a:ea typeface="メイリオ" panose="020B0604030504040204" pitchFamily="50" charset="-128"/>
                <a:cs typeface="MS UI Gothic"/>
              </a:rPr>
              <a:t>イ</a:t>
            </a:r>
            <a:r>
              <a:rPr lang="ja-JP" altLang="en-US" sz="2400" spc="204" dirty="0">
                <a:latin typeface="メイリオ" panose="020B0604030504040204" pitchFamily="50" charset="-128"/>
                <a:ea typeface="メイリオ" panose="020B0604030504040204" pitchFamily="50" charset="-128"/>
                <a:cs typeface="MS UI Gothic"/>
              </a:rPr>
              <a:t>ズの</a:t>
            </a:r>
            <a:r>
              <a:rPr lang="ja-JP" altLang="en-US" sz="2400" spc="250" dirty="0">
                <a:latin typeface="メイリオ" panose="020B0604030504040204" pitchFamily="50" charset="-128"/>
                <a:ea typeface="メイリオ" panose="020B0604030504040204" pitchFamily="50" charset="-128"/>
                <a:cs typeface="MS UI Gothic"/>
              </a:rPr>
              <a:t>中</a:t>
            </a:r>
            <a:r>
              <a:rPr lang="ja-JP" altLang="en-US" sz="2400" spc="195" dirty="0">
                <a:latin typeface="メイリオ" panose="020B0604030504040204" pitchFamily="50" charset="-128"/>
                <a:ea typeface="メイリオ" panose="020B0604030504040204" pitchFamily="50" charset="-128"/>
                <a:cs typeface="MS UI Gothic"/>
              </a:rPr>
              <a:t>に</a:t>
            </a:r>
            <a:r>
              <a:rPr lang="ja-JP" altLang="en-US" sz="2400" spc="250" dirty="0">
                <a:latin typeface="メイリオ" panose="020B0604030504040204" pitchFamily="50" charset="-128"/>
                <a:ea typeface="メイリオ" panose="020B0604030504040204" pitchFamily="50" charset="-128"/>
                <a:cs typeface="MS UI Gothic"/>
              </a:rPr>
              <a:t>基板</a:t>
            </a:r>
            <a:r>
              <a:rPr lang="ja-JP" altLang="en-US" sz="2400" spc="190" dirty="0">
                <a:latin typeface="メイリオ" panose="020B0604030504040204" pitchFamily="50" charset="-128"/>
                <a:ea typeface="メイリオ" panose="020B0604030504040204" pitchFamily="50" charset="-128"/>
                <a:cs typeface="MS UI Gothic"/>
              </a:rPr>
              <a:t>を</a:t>
            </a:r>
            <a:r>
              <a:rPr lang="ja-JP" altLang="en-US" sz="2400" spc="250" dirty="0">
                <a:latin typeface="メイリオ" panose="020B0604030504040204" pitchFamily="50" charset="-128"/>
                <a:ea typeface="メイリオ" panose="020B0604030504040204" pitchFamily="50" charset="-128"/>
                <a:cs typeface="MS UI Gothic"/>
              </a:rPr>
              <a:t>複数配置</a:t>
            </a:r>
            <a:r>
              <a:rPr lang="ja-JP" altLang="en-US" sz="2400" spc="215" dirty="0">
                <a:latin typeface="メイリオ" panose="020B0604030504040204" pitchFamily="50" charset="-128"/>
                <a:ea typeface="メイリオ" panose="020B0604030504040204" pitchFamily="50" charset="-128"/>
                <a:cs typeface="MS UI Gothic"/>
              </a:rPr>
              <a:t>す</a:t>
            </a:r>
            <a:r>
              <a:rPr lang="ja-JP" altLang="en-US" sz="2400" spc="190" dirty="0">
                <a:latin typeface="メイリオ" panose="020B0604030504040204" pitchFamily="50" charset="-128"/>
                <a:ea typeface="メイリオ" panose="020B0604030504040204" pitchFamily="50" charset="-128"/>
                <a:cs typeface="MS UI Gothic"/>
              </a:rPr>
              <a:t>る</a:t>
            </a:r>
            <a:r>
              <a:rPr lang="ja-JP" altLang="en-US" sz="2400" spc="175" dirty="0">
                <a:latin typeface="メイリオ" panose="020B0604030504040204" pitchFamily="50" charset="-128"/>
                <a:ea typeface="メイリオ" panose="020B0604030504040204" pitchFamily="50" charset="-128"/>
                <a:cs typeface="MS UI Gothic"/>
              </a:rPr>
              <a:t>こ</a:t>
            </a:r>
            <a:r>
              <a:rPr lang="ja-JP" altLang="en-US" sz="2400" spc="155" dirty="0">
                <a:latin typeface="メイリオ" panose="020B0604030504040204" pitchFamily="50" charset="-128"/>
                <a:ea typeface="メイリオ" panose="020B0604030504040204" pitchFamily="50" charset="-128"/>
                <a:cs typeface="MS UI Gothic"/>
              </a:rPr>
              <a:t>と</a:t>
            </a:r>
            <a:r>
              <a:rPr lang="ja-JP" altLang="en-US" sz="2400" spc="190" dirty="0">
                <a:latin typeface="メイリオ" panose="020B0604030504040204" pitchFamily="50" charset="-128"/>
                <a:ea typeface="メイリオ" panose="020B0604030504040204" pitchFamily="50" charset="-128"/>
                <a:cs typeface="MS UI Gothic"/>
              </a:rPr>
              <a:t>を</a:t>
            </a:r>
            <a:r>
              <a:rPr lang="ja-JP" altLang="en-US" sz="2400" spc="125" dirty="0">
                <a:latin typeface="メイリオ" panose="020B0604030504040204" pitchFamily="50" charset="-128"/>
                <a:ea typeface="メイリオ" panose="020B0604030504040204" pitchFamily="50" charset="-128"/>
                <a:cs typeface="MS UI Gothic"/>
              </a:rPr>
              <a:t>「</a:t>
            </a:r>
            <a:r>
              <a:rPr lang="ja-JP" altLang="en-US" sz="2400" spc="250" dirty="0">
                <a:latin typeface="メイリオ" panose="020B0604030504040204" pitchFamily="50" charset="-128"/>
                <a:ea typeface="メイリオ" panose="020B0604030504040204" pitchFamily="50" charset="-128"/>
                <a:cs typeface="MS UI Gothic"/>
              </a:rPr>
              <a:t>面付</a:t>
            </a:r>
            <a:r>
              <a:rPr lang="ja-JP" altLang="en-US" sz="2400" spc="204" dirty="0">
                <a:latin typeface="メイリオ" panose="020B0604030504040204" pitchFamily="50" charset="-128"/>
                <a:ea typeface="メイリオ" panose="020B0604030504040204" pitchFamily="50" charset="-128"/>
                <a:cs typeface="MS UI Gothic"/>
              </a:rPr>
              <a:t>け</a:t>
            </a:r>
            <a:r>
              <a:rPr lang="ja-JP" altLang="en-US" sz="2400" spc="125" dirty="0">
                <a:latin typeface="メイリオ" panose="020B0604030504040204" pitchFamily="50" charset="-128"/>
                <a:ea typeface="メイリオ" panose="020B0604030504040204" pitchFamily="50" charset="-128"/>
                <a:cs typeface="MS UI Gothic"/>
              </a:rPr>
              <a:t>」</a:t>
            </a:r>
            <a:r>
              <a:rPr lang="ja-JP" altLang="en-US" sz="2400" spc="190" dirty="0">
                <a:latin typeface="メイリオ" panose="020B0604030504040204" pitchFamily="50" charset="-128"/>
                <a:ea typeface="メイリオ" panose="020B0604030504040204" pitchFamily="50" charset="-128"/>
                <a:cs typeface="MS UI Gothic"/>
              </a:rPr>
              <a:t>ま</a:t>
            </a:r>
            <a:r>
              <a:rPr lang="ja-JP" altLang="en-US" sz="2400" spc="195" dirty="0">
                <a:latin typeface="メイリオ" panose="020B0604030504040204" pitchFamily="50" charset="-128"/>
                <a:ea typeface="メイリオ" panose="020B0604030504040204" pitchFamily="50" charset="-128"/>
                <a:cs typeface="MS UI Gothic"/>
              </a:rPr>
              <a:t>た</a:t>
            </a:r>
            <a:r>
              <a:rPr lang="ja-JP" altLang="en-US" sz="2400" spc="215" dirty="0">
                <a:latin typeface="メイリオ" panose="020B0604030504040204" pitchFamily="50" charset="-128"/>
                <a:ea typeface="メイリオ" panose="020B0604030504040204" pitchFamily="50" charset="-128"/>
                <a:cs typeface="MS UI Gothic"/>
              </a:rPr>
              <a:t>は</a:t>
            </a:r>
            <a:r>
              <a:rPr lang="ja-JP" altLang="en-US" sz="2400" spc="125" dirty="0">
                <a:latin typeface="メイリオ" panose="020B0604030504040204" pitchFamily="50" charset="-128"/>
                <a:ea typeface="メイリオ" panose="020B0604030504040204" pitchFamily="50" charset="-128"/>
                <a:cs typeface="MS UI Gothic"/>
              </a:rPr>
              <a:t>「</a:t>
            </a:r>
            <a:r>
              <a:rPr lang="ja-JP" altLang="en-US" sz="2400" spc="210" dirty="0">
                <a:latin typeface="メイリオ" panose="020B0604030504040204" pitchFamily="50" charset="-128"/>
                <a:ea typeface="メイリオ" panose="020B0604030504040204" pitchFamily="50" charset="-128"/>
                <a:cs typeface="MS UI Gothic"/>
              </a:rPr>
              <a:t>パ</a:t>
            </a:r>
            <a:r>
              <a:rPr lang="ja-JP" altLang="en-US" sz="2400" spc="170" dirty="0">
                <a:latin typeface="メイリオ" panose="020B0604030504040204" pitchFamily="50" charset="-128"/>
                <a:ea typeface="メイリオ" panose="020B0604030504040204" pitchFamily="50" charset="-128"/>
                <a:cs typeface="MS UI Gothic"/>
              </a:rPr>
              <a:t>ネ</a:t>
            </a:r>
            <a:r>
              <a:rPr lang="ja-JP" altLang="en-US" sz="2400" spc="310" dirty="0">
                <a:latin typeface="メイリオ" panose="020B0604030504040204" pitchFamily="50" charset="-128"/>
                <a:ea typeface="メイリオ" panose="020B0604030504040204" pitchFamily="50" charset="-128"/>
                <a:cs typeface="MS UI Gothic"/>
              </a:rPr>
              <a:t>ラ</a:t>
            </a:r>
            <a:r>
              <a:rPr lang="ja-JP" altLang="en-US" sz="2400" spc="325" dirty="0">
                <a:latin typeface="メイリオ" panose="020B0604030504040204" pitchFamily="50" charset="-128"/>
                <a:ea typeface="メイリオ" panose="020B0604030504040204" pitchFamily="50" charset="-128"/>
                <a:cs typeface="MS UI Gothic"/>
              </a:rPr>
              <a:t>イ</a:t>
            </a:r>
            <a:r>
              <a:rPr lang="ja-JP" altLang="en-US" sz="2400" spc="365" dirty="0">
                <a:latin typeface="メイリオ" panose="020B0604030504040204" pitchFamily="50" charset="-128"/>
                <a:ea typeface="メイリオ" panose="020B0604030504040204" pitchFamily="50" charset="-128"/>
                <a:cs typeface="MS UI Gothic"/>
              </a:rPr>
              <a:t>ズ</a:t>
            </a:r>
            <a:r>
              <a:rPr lang="ja-JP" altLang="en-US" sz="2400" spc="225" dirty="0">
                <a:latin typeface="メイリオ" panose="020B0604030504040204" pitchFamily="50" charset="-128"/>
                <a:ea typeface="メイリオ" panose="020B0604030504040204" pitchFamily="50" charset="-128"/>
                <a:cs typeface="MS UI Gothic"/>
              </a:rPr>
              <a:t>」</a:t>
            </a:r>
            <a:r>
              <a:rPr lang="ja-JP" altLang="en-US" sz="2400" spc="280" dirty="0">
                <a:latin typeface="メイリオ" panose="020B0604030504040204" pitchFamily="50" charset="-128"/>
                <a:ea typeface="メイリオ" panose="020B0604030504040204" pitchFamily="50" charset="-128"/>
                <a:cs typeface="MS UI Gothic"/>
              </a:rPr>
              <a:t>と</a:t>
            </a:r>
            <a:r>
              <a:rPr lang="ja-JP" altLang="en-US" sz="2400" spc="365" dirty="0">
                <a:latin typeface="メイリオ" panose="020B0604030504040204" pitchFamily="50" charset="-128"/>
                <a:ea typeface="メイリオ" panose="020B0604030504040204" pitchFamily="50" charset="-128"/>
                <a:cs typeface="MS UI Gothic"/>
              </a:rPr>
              <a:t>いい</a:t>
            </a:r>
            <a:r>
              <a:rPr lang="ja-JP" altLang="en-US" sz="2400" spc="340" dirty="0">
                <a:latin typeface="メイリオ" panose="020B0604030504040204" pitchFamily="50" charset="-128"/>
                <a:ea typeface="メイリオ" panose="020B0604030504040204" pitchFamily="50" charset="-128"/>
                <a:cs typeface="MS UI Gothic"/>
              </a:rPr>
              <a:t>ま</a:t>
            </a:r>
            <a:r>
              <a:rPr lang="ja-JP" altLang="en-US" sz="2400" spc="70" dirty="0">
                <a:latin typeface="メイリオ" panose="020B0604030504040204" pitchFamily="50" charset="-128"/>
                <a:ea typeface="メイリオ" panose="020B0604030504040204" pitchFamily="50" charset="-128"/>
                <a:cs typeface="MS UI Gothic"/>
              </a:rPr>
              <a:t>す</a:t>
            </a:r>
            <a:r>
              <a:rPr lang="ja-JP" altLang="en-US" sz="2400" spc="385" dirty="0">
                <a:latin typeface="メイリオ" panose="020B0604030504040204" pitchFamily="50" charset="-128"/>
                <a:ea typeface="メイリオ" panose="020B0604030504040204" pitchFamily="50" charset="-128"/>
                <a:cs typeface="MS UI Gothic"/>
              </a:rPr>
              <a:t>。</a:t>
            </a:r>
            <a:endParaRPr lang="ja-JP" altLang="en-US" sz="2400" dirty="0">
              <a:latin typeface="メイリオ" panose="020B0604030504040204" pitchFamily="50" charset="-128"/>
              <a:ea typeface="メイリオ" panose="020B0604030504040204" pitchFamily="50" charset="-128"/>
              <a:cs typeface="MS UI Gothic"/>
            </a:endParaRPr>
          </a:p>
          <a:p>
            <a:pPr marL="1071563" marR="5080" indent="-271463">
              <a:lnSpc>
                <a:spcPct val="135000"/>
              </a:lnSpc>
            </a:pPr>
            <a:r>
              <a:rPr lang="ja-JP" altLang="en-US" sz="2400" spc="-50" dirty="0">
                <a:latin typeface="メイリオ" panose="020B0604030504040204" pitchFamily="50" charset="-128"/>
                <a:ea typeface="メイリオ" panose="020B0604030504040204" pitchFamily="50" charset="-128"/>
                <a:cs typeface="Microsoft JhengHei"/>
              </a:rPr>
              <a:t>・</a:t>
            </a:r>
            <a:r>
              <a:rPr lang="ja-JP" altLang="en-US" sz="2400" spc="204" dirty="0">
                <a:latin typeface="メイリオ" panose="020B0604030504040204" pitchFamily="50" charset="-128"/>
                <a:ea typeface="メイリオ" panose="020B0604030504040204" pitchFamily="50" charset="-128"/>
                <a:cs typeface="MS UI Gothic"/>
              </a:rPr>
              <a:t>面付</a:t>
            </a:r>
            <a:r>
              <a:rPr lang="ja-JP" altLang="en-US" sz="2400" spc="170" dirty="0">
                <a:latin typeface="メイリオ" panose="020B0604030504040204" pitchFamily="50" charset="-128"/>
                <a:ea typeface="メイリオ" panose="020B0604030504040204" pitchFamily="50" charset="-128"/>
                <a:cs typeface="MS UI Gothic"/>
              </a:rPr>
              <a:t>け</a:t>
            </a:r>
            <a:r>
              <a:rPr lang="ja-JP" altLang="en-US" sz="2400" spc="155" dirty="0">
                <a:latin typeface="メイリオ" panose="020B0604030504040204" pitchFamily="50" charset="-128"/>
                <a:ea typeface="メイリオ" panose="020B0604030504040204" pitchFamily="50" charset="-128"/>
                <a:cs typeface="MS UI Gothic"/>
              </a:rPr>
              <a:t>し</a:t>
            </a:r>
            <a:r>
              <a:rPr lang="ja-JP" altLang="en-US" sz="2400" spc="165" dirty="0">
                <a:latin typeface="メイリオ" panose="020B0604030504040204" pitchFamily="50" charset="-128"/>
                <a:ea typeface="メイリオ" panose="020B0604030504040204" pitchFamily="50" charset="-128"/>
                <a:cs typeface="MS UI Gothic"/>
              </a:rPr>
              <a:t>た</a:t>
            </a:r>
            <a:r>
              <a:rPr lang="ja-JP" altLang="en-US" sz="2400" spc="204" dirty="0">
                <a:latin typeface="メイリオ" panose="020B0604030504040204" pitchFamily="50" charset="-128"/>
                <a:ea typeface="メイリオ" panose="020B0604030504040204" pitchFamily="50" charset="-128"/>
                <a:cs typeface="MS UI Gothic"/>
              </a:rPr>
              <a:t>基板</a:t>
            </a:r>
            <a:r>
              <a:rPr lang="ja-JP" altLang="en-US" sz="2400" spc="160" dirty="0">
                <a:latin typeface="メイリオ" panose="020B0604030504040204" pitchFamily="50" charset="-128"/>
                <a:ea typeface="メイリオ" panose="020B0604030504040204" pitchFamily="50" charset="-128"/>
                <a:cs typeface="MS UI Gothic"/>
              </a:rPr>
              <a:t>を</a:t>
            </a:r>
            <a:r>
              <a:rPr lang="ja-JP" altLang="en-US" sz="2400" spc="204" dirty="0">
                <a:latin typeface="メイリオ" panose="020B0604030504040204" pitchFamily="50" charset="-128"/>
                <a:ea typeface="メイリオ" panose="020B0604030504040204" pitchFamily="50" charset="-128"/>
                <a:cs typeface="MS UI Gothic"/>
              </a:rPr>
              <a:t>簡単</a:t>
            </a:r>
            <a:r>
              <a:rPr lang="ja-JP" altLang="en-US" sz="2400" spc="165" dirty="0">
                <a:latin typeface="メイリオ" panose="020B0604030504040204" pitchFamily="50" charset="-128"/>
                <a:ea typeface="メイリオ" panose="020B0604030504040204" pitchFamily="50" charset="-128"/>
                <a:cs typeface="MS UI Gothic"/>
              </a:rPr>
              <a:t>に</a:t>
            </a:r>
            <a:r>
              <a:rPr lang="ja-JP" altLang="en-US" sz="2400" spc="204" dirty="0">
                <a:latin typeface="メイリオ" panose="020B0604030504040204" pitchFamily="50" charset="-128"/>
                <a:ea typeface="メイリオ" panose="020B0604030504040204" pitchFamily="50" charset="-128"/>
                <a:cs typeface="MS UI Gothic"/>
              </a:rPr>
              <a:t>切</a:t>
            </a:r>
            <a:r>
              <a:rPr lang="ja-JP" altLang="en-US" sz="2400" spc="135" dirty="0">
                <a:latin typeface="メイリオ" panose="020B0604030504040204" pitchFamily="50" charset="-128"/>
                <a:ea typeface="メイリオ" panose="020B0604030504040204" pitchFamily="50" charset="-128"/>
                <a:cs typeface="MS UI Gothic"/>
              </a:rPr>
              <a:t>り</a:t>
            </a:r>
            <a:r>
              <a:rPr lang="ja-JP" altLang="en-US" sz="2400" spc="204" dirty="0">
                <a:latin typeface="メイリオ" panose="020B0604030504040204" pitchFamily="50" charset="-128"/>
                <a:ea typeface="メイリオ" panose="020B0604030504040204" pitchFamily="50" charset="-128"/>
                <a:cs typeface="MS UI Gothic"/>
              </a:rPr>
              <a:t>離</a:t>
            </a:r>
            <a:r>
              <a:rPr lang="ja-JP" altLang="en-US" sz="2400" spc="180" dirty="0">
                <a:latin typeface="メイリオ" panose="020B0604030504040204" pitchFamily="50" charset="-128"/>
                <a:ea typeface="メイリオ" panose="020B0604030504040204" pitchFamily="50" charset="-128"/>
                <a:cs typeface="MS UI Gothic"/>
              </a:rPr>
              <a:t>す</a:t>
            </a:r>
            <a:r>
              <a:rPr lang="ja-JP" altLang="en-US" sz="2400" spc="150" dirty="0">
                <a:latin typeface="メイリオ" panose="020B0604030504040204" pitchFamily="50" charset="-128"/>
                <a:ea typeface="メイリオ" panose="020B0604030504040204" pitchFamily="50" charset="-128"/>
                <a:cs typeface="MS UI Gothic"/>
              </a:rPr>
              <a:t>こ</a:t>
            </a:r>
            <a:r>
              <a:rPr lang="ja-JP" altLang="en-US" sz="2400" spc="135" dirty="0">
                <a:latin typeface="メイリオ" panose="020B0604030504040204" pitchFamily="50" charset="-128"/>
                <a:ea typeface="メイリオ" panose="020B0604030504040204" pitchFamily="50" charset="-128"/>
                <a:cs typeface="MS UI Gothic"/>
              </a:rPr>
              <a:t>と</a:t>
            </a:r>
            <a:r>
              <a:rPr lang="ja-JP" altLang="en-US" sz="2400" spc="175" dirty="0">
                <a:latin typeface="メイリオ" panose="020B0604030504040204" pitchFamily="50" charset="-128"/>
                <a:ea typeface="メイリオ" panose="020B0604030504040204" pitchFamily="50" charset="-128"/>
                <a:cs typeface="MS UI Gothic"/>
              </a:rPr>
              <a:t>が</a:t>
            </a:r>
            <a:r>
              <a:rPr lang="ja-JP" altLang="en-US" sz="2400" spc="170" dirty="0">
                <a:latin typeface="メイリオ" panose="020B0604030504040204" pitchFamily="50" charset="-128"/>
                <a:ea typeface="メイリオ" panose="020B0604030504040204" pitchFamily="50" charset="-128"/>
                <a:cs typeface="MS UI Gothic"/>
              </a:rPr>
              <a:t>で</a:t>
            </a:r>
            <a:r>
              <a:rPr lang="ja-JP" altLang="en-US" sz="2400" spc="160" dirty="0">
                <a:latin typeface="メイリオ" panose="020B0604030504040204" pitchFamily="50" charset="-128"/>
                <a:ea typeface="メイリオ" panose="020B0604030504040204" pitchFamily="50" charset="-128"/>
                <a:cs typeface="MS UI Gothic"/>
              </a:rPr>
              <a:t>きるよ</a:t>
            </a:r>
            <a:r>
              <a:rPr lang="ja-JP" altLang="en-US" sz="2400" spc="130" dirty="0">
                <a:latin typeface="メイリオ" panose="020B0604030504040204" pitchFamily="50" charset="-128"/>
                <a:ea typeface="メイリオ" panose="020B0604030504040204" pitchFamily="50" charset="-128"/>
                <a:cs typeface="MS UI Gothic"/>
              </a:rPr>
              <a:t>う</a:t>
            </a:r>
            <a:r>
              <a:rPr lang="ja-JP" altLang="en-US" sz="2400" spc="165" dirty="0">
                <a:latin typeface="メイリオ" panose="020B0604030504040204" pitchFamily="50" charset="-128"/>
                <a:ea typeface="メイリオ" panose="020B0604030504040204" pitchFamily="50" charset="-128"/>
                <a:cs typeface="MS UI Gothic"/>
              </a:rPr>
              <a:t>に</a:t>
            </a:r>
            <a:r>
              <a:rPr lang="ja-JP" altLang="en-US" sz="2400" spc="145" dirty="0">
                <a:latin typeface="メイリオ" panose="020B0604030504040204" pitchFamily="50" charset="-128"/>
                <a:ea typeface="メイリオ" panose="020B0604030504040204" pitchFamily="50" charset="-128"/>
                <a:cs typeface="MS UI Gothic"/>
              </a:rPr>
              <a:t>，</a:t>
            </a:r>
            <a:r>
              <a:rPr lang="ja-JP" altLang="en-US" sz="2400" spc="204" dirty="0">
                <a:latin typeface="メイリオ" panose="020B0604030504040204" pitchFamily="50" charset="-128"/>
                <a:ea typeface="メイリオ" panose="020B0604030504040204" pitchFamily="50" charset="-128"/>
                <a:cs typeface="MS UI Gothic"/>
              </a:rPr>
              <a:t>面付</a:t>
            </a:r>
            <a:r>
              <a:rPr lang="ja-JP" altLang="en-US" sz="2400" spc="170" dirty="0">
                <a:latin typeface="メイリオ" panose="020B0604030504040204" pitchFamily="50" charset="-128"/>
                <a:ea typeface="メイリオ" panose="020B0604030504040204" pitchFamily="50" charset="-128"/>
                <a:cs typeface="MS UI Gothic"/>
              </a:rPr>
              <a:t>け</a:t>
            </a:r>
            <a:r>
              <a:rPr lang="ja-JP" altLang="en-US" sz="2400" spc="204" dirty="0">
                <a:latin typeface="メイリオ" panose="020B0604030504040204" pitchFamily="50" charset="-128"/>
                <a:ea typeface="メイリオ" panose="020B0604030504040204" pitchFamily="50" charset="-128"/>
                <a:cs typeface="MS UI Gothic"/>
              </a:rPr>
              <a:t>基板</a:t>
            </a:r>
            <a:r>
              <a:rPr lang="ja-JP" altLang="en-US" sz="2400" spc="170" dirty="0">
                <a:latin typeface="メイリオ" panose="020B0604030504040204" pitchFamily="50" charset="-128"/>
                <a:ea typeface="メイリオ" panose="020B0604030504040204" pitchFamily="50" charset="-128"/>
                <a:cs typeface="MS UI Gothic"/>
              </a:rPr>
              <a:t>の</a:t>
            </a:r>
            <a:r>
              <a:rPr lang="ja-JP" altLang="en-US" sz="2400" spc="204" dirty="0">
                <a:latin typeface="メイリオ" panose="020B0604030504040204" pitchFamily="50" charset="-128"/>
                <a:ea typeface="メイリオ" panose="020B0604030504040204" pitchFamily="50" charset="-128"/>
                <a:cs typeface="MS UI Gothic"/>
              </a:rPr>
              <a:t>外形</a:t>
            </a:r>
            <a:r>
              <a:rPr lang="ja-JP" altLang="en-US" sz="2400" spc="165" dirty="0">
                <a:latin typeface="メイリオ" panose="020B0604030504040204" pitchFamily="50" charset="-128"/>
                <a:ea typeface="メイリオ" panose="020B0604030504040204" pitchFamily="50" charset="-128"/>
                <a:cs typeface="MS UI Gothic"/>
              </a:rPr>
              <a:t>に</a:t>
            </a:r>
            <a:r>
              <a:rPr lang="ja-JP" altLang="en-US" sz="2400" spc="204" dirty="0">
                <a:latin typeface="メイリオ" panose="020B0604030504040204" pitchFamily="50" charset="-128"/>
                <a:ea typeface="メイリオ" panose="020B0604030504040204" pitchFamily="50" charset="-128"/>
                <a:cs typeface="MS UI Gothic"/>
              </a:rPr>
              <a:t>沿</a:t>
            </a:r>
            <a:r>
              <a:rPr lang="ja-JP" altLang="en-US" sz="2400" spc="310" dirty="0">
                <a:latin typeface="メイリオ" panose="020B0604030504040204" pitchFamily="50" charset="-128"/>
                <a:ea typeface="メイリオ" panose="020B0604030504040204" pitchFamily="50" charset="-128"/>
                <a:cs typeface="MS UI Gothic"/>
              </a:rPr>
              <a:t>っ</a:t>
            </a:r>
            <a:r>
              <a:rPr lang="ja-JP" altLang="en-US" sz="2400" spc="185" dirty="0">
                <a:latin typeface="メイリオ" panose="020B0604030504040204" pitchFamily="50" charset="-128"/>
                <a:ea typeface="メイリオ" panose="020B0604030504040204" pitchFamily="50" charset="-128"/>
                <a:cs typeface="MS UI Gothic"/>
              </a:rPr>
              <a:t>て</a:t>
            </a:r>
            <a:r>
              <a:rPr lang="ja-JP" altLang="en-US" sz="2400" spc="170" dirty="0">
                <a:latin typeface="メイリオ" panose="020B0604030504040204" pitchFamily="50" charset="-128"/>
                <a:ea typeface="メイリオ" panose="020B0604030504040204" pitchFamily="50" charset="-128"/>
                <a:cs typeface="MS UI Gothic"/>
              </a:rPr>
              <a:t>Ｖ</a:t>
            </a:r>
            <a:r>
              <a:rPr lang="ja-JP" altLang="en-US" sz="2400" spc="229" dirty="0">
                <a:latin typeface="メイリオ" panose="020B0604030504040204" pitchFamily="50" charset="-128"/>
                <a:ea typeface="メイリオ" panose="020B0604030504040204" pitchFamily="50" charset="-128"/>
                <a:cs typeface="MS UI Gothic"/>
              </a:rPr>
              <a:t>字</a:t>
            </a:r>
            <a:r>
              <a:rPr lang="ja-JP" altLang="en-US" sz="2400" spc="190" dirty="0">
                <a:latin typeface="メイリオ" panose="020B0604030504040204" pitchFamily="50" charset="-128"/>
                <a:ea typeface="メイリオ" panose="020B0604030504040204" pitchFamily="50" charset="-128"/>
                <a:cs typeface="MS UI Gothic"/>
              </a:rPr>
              <a:t>の</a:t>
            </a:r>
            <a:r>
              <a:rPr lang="ja-JP" altLang="en-US" sz="2400" spc="229" dirty="0">
                <a:latin typeface="メイリオ" panose="020B0604030504040204" pitchFamily="50" charset="-128"/>
                <a:ea typeface="メイリオ" panose="020B0604030504040204" pitchFamily="50" charset="-128"/>
                <a:cs typeface="MS UI Gothic"/>
              </a:rPr>
              <a:t>溝</a:t>
            </a:r>
            <a:r>
              <a:rPr lang="ja-JP" altLang="en-US" sz="2400" spc="175" dirty="0">
                <a:latin typeface="メイリオ" panose="020B0604030504040204" pitchFamily="50" charset="-128"/>
                <a:ea typeface="メイリオ" panose="020B0604030504040204" pitchFamily="50" charset="-128"/>
                <a:cs typeface="MS UI Gothic"/>
              </a:rPr>
              <a:t>を </a:t>
            </a:r>
            <a:r>
              <a:rPr lang="ja-JP" altLang="en-US" sz="2400" spc="390" dirty="0">
                <a:latin typeface="メイリオ" panose="020B0604030504040204" pitchFamily="50" charset="-128"/>
                <a:ea typeface="メイリオ" panose="020B0604030504040204" pitchFamily="50" charset="-128"/>
                <a:cs typeface="MS UI Gothic"/>
              </a:rPr>
              <a:t>入</a:t>
            </a:r>
            <a:r>
              <a:rPr lang="ja-JP" altLang="en-US" sz="2400" spc="345" dirty="0">
                <a:latin typeface="メイリオ" panose="020B0604030504040204" pitchFamily="50" charset="-128"/>
                <a:ea typeface="メイリオ" panose="020B0604030504040204" pitchFamily="50" charset="-128"/>
                <a:cs typeface="MS UI Gothic"/>
              </a:rPr>
              <a:t>れ</a:t>
            </a:r>
            <a:r>
              <a:rPr lang="ja-JP" altLang="en-US" sz="2400" spc="295" dirty="0">
                <a:latin typeface="メイリオ" panose="020B0604030504040204" pitchFamily="50" charset="-128"/>
                <a:ea typeface="メイリオ" panose="020B0604030504040204" pitchFamily="50" charset="-128"/>
                <a:cs typeface="MS UI Gothic"/>
              </a:rPr>
              <a:t>る</a:t>
            </a:r>
            <a:r>
              <a:rPr lang="ja-JP" altLang="en-US" sz="2400" spc="265" dirty="0">
                <a:latin typeface="メイリオ" panose="020B0604030504040204" pitchFamily="50" charset="-128"/>
                <a:ea typeface="メイリオ" panose="020B0604030504040204" pitchFamily="50" charset="-128"/>
                <a:cs typeface="MS UI Gothic"/>
              </a:rPr>
              <a:t>こ</a:t>
            </a:r>
            <a:r>
              <a:rPr lang="ja-JP" altLang="en-US" sz="2400" spc="245" dirty="0">
                <a:latin typeface="メイリオ" panose="020B0604030504040204" pitchFamily="50" charset="-128"/>
                <a:ea typeface="メイリオ" panose="020B0604030504040204" pitchFamily="50" charset="-128"/>
                <a:cs typeface="MS UI Gothic"/>
              </a:rPr>
              <a:t>と</a:t>
            </a:r>
            <a:r>
              <a:rPr lang="ja-JP" altLang="en-US" sz="2400" spc="290" dirty="0">
                <a:latin typeface="メイリオ" panose="020B0604030504040204" pitchFamily="50" charset="-128"/>
                <a:ea typeface="メイリオ" panose="020B0604030504040204" pitchFamily="50" charset="-128"/>
                <a:cs typeface="MS UI Gothic"/>
              </a:rPr>
              <a:t>を</a:t>
            </a:r>
            <a:r>
              <a:rPr lang="ja-JP" altLang="en-US" sz="2400" spc="275" dirty="0">
                <a:latin typeface="メイリオ" panose="020B0604030504040204" pitchFamily="50" charset="-128"/>
                <a:ea typeface="メイリオ" panose="020B0604030504040204" pitchFamily="50" charset="-128"/>
                <a:cs typeface="MS UI Gothic"/>
              </a:rPr>
              <a:t>Ｖカ</a:t>
            </a:r>
            <a:r>
              <a:rPr lang="ja-JP" altLang="en-US" sz="2400" spc="225" dirty="0">
                <a:latin typeface="メイリオ" panose="020B0604030504040204" pitchFamily="50" charset="-128"/>
                <a:ea typeface="メイリオ" panose="020B0604030504040204" pitchFamily="50" charset="-128"/>
                <a:cs typeface="MS UI Gothic"/>
              </a:rPr>
              <a:t>ッ</a:t>
            </a:r>
            <a:r>
              <a:rPr lang="ja-JP" altLang="en-US" sz="2400" spc="275" dirty="0">
                <a:latin typeface="メイリオ" panose="020B0604030504040204" pitchFamily="50" charset="-128"/>
                <a:ea typeface="メイリオ" panose="020B0604030504040204" pitchFamily="50" charset="-128"/>
                <a:cs typeface="MS UI Gothic"/>
              </a:rPr>
              <a:t>ト</a:t>
            </a:r>
            <a:r>
              <a:rPr lang="ja-JP" altLang="en-US" sz="2400" spc="245" dirty="0">
                <a:latin typeface="メイリオ" panose="020B0604030504040204" pitchFamily="50" charset="-128"/>
                <a:ea typeface="メイリオ" panose="020B0604030504040204" pitchFamily="50" charset="-128"/>
                <a:cs typeface="MS UI Gothic"/>
              </a:rPr>
              <a:t>と</a:t>
            </a:r>
            <a:r>
              <a:rPr lang="ja-JP" altLang="en-US" sz="2400" spc="315" dirty="0">
                <a:latin typeface="メイリオ" panose="020B0604030504040204" pitchFamily="50" charset="-128"/>
                <a:ea typeface="メイリオ" panose="020B0604030504040204" pitchFamily="50" charset="-128"/>
                <a:cs typeface="MS UI Gothic"/>
              </a:rPr>
              <a:t>いい</a:t>
            </a:r>
            <a:r>
              <a:rPr lang="ja-JP" altLang="en-US" sz="2400" spc="290" dirty="0">
                <a:latin typeface="メイリオ" panose="020B0604030504040204" pitchFamily="50" charset="-128"/>
                <a:ea typeface="メイリオ" panose="020B0604030504040204" pitchFamily="50" charset="-128"/>
                <a:cs typeface="MS UI Gothic"/>
              </a:rPr>
              <a:t>ま</a:t>
            </a:r>
            <a:r>
              <a:rPr lang="ja-JP" altLang="en-US" sz="2400" spc="70" dirty="0">
                <a:latin typeface="メイリオ" panose="020B0604030504040204" pitchFamily="50" charset="-128"/>
                <a:ea typeface="メイリオ" panose="020B0604030504040204" pitchFamily="50" charset="-128"/>
                <a:cs typeface="MS UI Gothic"/>
              </a:rPr>
              <a:t>す</a:t>
            </a:r>
            <a:r>
              <a:rPr lang="ja-JP" altLang="en-US" sz="2400" spc="385" dirty="0">
                <a:latin typeface="メイリオ" panose="020B0604030504040204" pitchFamily="50" charset="-128"/>
                <a:ea typeface="メイリオ" panose="020B0604030504040204" pitchFamily="50" charset="-128"/>
                <a:cs typeface="MS UI Gothic"/>
              </a:rPr>
              <a:t>。</a:t>
            </a:r>
            <a:endParaRPr lang="ja-JP" altLang="en-US" sz="2400" dirty="0">
              <a:latin typeface="メイリオ" panose="020B0604030504040204" pitchFamily="50" charset="-128"/>
              <a:ea typeface="メイリオ" panose="020B0604030504040204" pitchFamily="50" charset="-128"/>
              <a:cs typeface="MS UI Gothic"/>
            </a:endParaRPr>
          </a:p>
          <a:p>
            <a:pPr marL="1071563" indent="-271463">
              <a:lnSpc>
                <a:spcPct val="135000"/>
              </a:lnSpc>
            </a:pPr>
            <a:r>
              <a:rPr lang="ja-JP" altLang="en-US" sz="2400" spc="-50" dirty="0">
                <a:latin typeface="メイリオ" panose="020B0604030504040204" pitchFamily="50" charset="-128"/>
                <a:ea typeface="メイリオ" panose="020B0604030504040204" pitchFamily="50" charset="-128"/>
                <a:cs typeface="Microsoft JhengHei"/>
              </a:rPr>
              <a:t>・</a:t>
            </a:r>
            <a:r>
              <a:rPr lang="ja-JP" altLang="en-US" sz="2400" spc="260" dirty="0">
                <a:latin typeface="メイリオ" panose="020B0604030504040204" pitchFamily="50" charset="-128"/>
                <a:ea typeface="メイリオ" panose="020B0604030504040204" pitchFamily="50" charset="-128"/>
                <a:cs typeface="MS UI Gothic"/>
              </a:rPr>
              <a:t>面付</a:t>
            </a:r>
            <a:r>
              <a:rPr lang="ja-JP" altLang="en-US" sz="2400" spc="210" dirty="0">
                <a:latin typeface="メイリオ" panose="020B0604030504040204" pitchFamily="50" charset="-128"/>
                <a:ea typeface="メイリオ" panose="020B0604030504040204" pitchFamily="50" charset="-128"/>
                <a:cs typeface="MS UI Gothic"/>
              </a:rPr>
              <a:t>け</a:t>
            </a:r>
            <a:r>
              <a:rPr lang="ja-JP" altLang="en-US" sz="2400" spc="220" dirty="0">
                <a:latin typeface="メイリオ" panose="020B0604030504040204" pitchFamily="50" charset="-128"/>
                <a:ea typeface="メイリオ" panose="020B0604030504040204" pitchFamily="50" charset="-128"/>
                <a:cs typeface="MS UI Gothic"/>
              </a:rPr>
              <a:t>や</a:t>
            </a:r>
            <a:r>
              <a:rPr lang="en-US" altLang="ja-JP" sz="2400" spc="160" dirty="0">
                <a:latin typeface="メイリオ" panose="020B0604030504040204" pitchFamily="50" charset="-128"/>
                <a:ea typeface="メイリオ" panose="020B0604030504040204" pitchFamily="50" charset="-128"/>
                <a:cs typeface="MS UI Gothic"/>
              </a:rPr>
              <a:t>V</a:t>
            </a:r>
            <a:r>
              <a:rPr lang="ja-JP" altLang="en-US" sz="2400" spc="185" dirty="0">
                <a:latin typeface="メイリオ" panose="020B0604030504040204" pitchFamily="50" charset="-128"/>
                <a:ea typeface="メイリオ" panose="020B0604030504040204" pitchFamily="50" charset="-128"/>
                <a:cs typeface="MS UI Gothic"/>
              </a:rPr>
              <a:t>カ</a:t>
            </a:r>
            <a:r>
              <a:rPr lang="ja-JP" altLang="en-US" sz="2400" spc="150" dirty="0">
                <a:latin typeface="メイリオ" panose="020B0604030504040204" pitchFamily="50" charset="-128"/>
                <a:ea typeface="メイリオ" panose="020B0604030504040204" pitchFamily="50" charset="-128"/>
                <a:cs typeface="MS UI Gothic"/>
              </a:rPr>
              <a:t>ッ</a:t>
            </a:r>
            <a:r>
              <a:rPr lang="ja-JP" altLang="en-US" sz="2400" spc="180" dirty="0">
                <a:latin typeface="メイリオ" panose="020B0604030504040204" pitchFamily="50" charset="-128"/>
                <a:ea typeface="メイリオ" panose="020B0604030504040204" pitchFamily="50" charset="-128"/>
                <a:cs typeface="MS UI Gothic"/>
              </a:rPr>
              <a:t>ト</a:t>
            </a:r>
            <a:r>
              <a:rPr lang="ja-JP" altLang="en-US" sz="2400" spc="210" dirty="0">
                <a:latin typeface="メイリオ" panose="020B0604030504040204" pitchFamily="50" charset="-128"/>
                <a:ea typeface="メイリオ" panose="020B0604030504040204" pitchFamily="50" charset="-128"/>
                <a:cs typeface="MS UI Gothic"/>
              </a:rPr>
              <a:t>のル</a:t>
            </a:r>
            <a:r>
              <a:rPr lang="ja-JP" altLang="en-US" sz="2400" spc="175" dirty="0">
                <a:latin typeface="メイリオ" panose="020B0604030504040204" pitchFamily="50" charset="-128"/>
                <a:ea typeface="メイリオ" panose="020B0604030504040204" pitchFamily="50" charset="-128"/>
                <a:cs typeface="MS UI Gothic"/>
              </a:rPr>
              <a:t>ー</a:t>
            </a:r>
            <a:r>
              <a:rPr lang="ja-JP" altLang="en-US" sz="2400" spc="100" dirty="0">
                <a:latin typeface="メイリオ" panose="020B0604030504040204" pitchFamily="50" charset="-128"/>
                <a:ea typeface="メイリオ" panose="020B0604030504040204" pitchFamily="50" charset="-128"/>
                <a:cs typeface="MS UI Gothic"/>
              </a:rPr>
              <a:t>ル</a:t>
            </a:r>
            <a:r>
              <a:rPr lang="ja-JP" altLang="en-US" sz="2400" spc="105" dirty="0">
                <a:latin typeface="メイリオ" panose="020B0604030504040204" pitchFamily="50" charset="-128"/>
                <a:ea typeface="メイリオ" panose="020B0604030504040204" pitchFamily="50" charset="-128"/>
                <a:cs typeface="MS UI Gothic"/>
              </a:rPr>
              <a:t>は</a:t>
            </a:r>
            <a:r>
              <a:rPr lang="ja-JP" altLang="en-US" sz="2400" spc="125" dirty="0">
                <a:latin typeface="メイリオ" panose="020B0604030504040204" pitchFamily="50" charset="-128"/>
                <a:ea typeface="メイリオ" panose="020B0604030504040204" pitchFamily="50" charset="-128"/>
                <a:cs typeface="MS UI Gothic"/>
              </a:rPr>
              <a:t>基板製造会社</a:t>
            </a:r>
            <a:r>
              <a:rPr lang="ja-JP" altLang="en-US" sz="2400" spc="95" dirty="0">
                <a:latin typeface="メイリオ" panose="020B0604030504040204" pitchFamily="50" charset="-128"/>
                <a:ea typeface="メイリオ" panose="020B0604030504040204" pitchFamily="50" charset="-128"/>
                <a:cs typeface="MS UI Gothic"/>
              </a:rPr>
              <a:t>ご</a:t>
            </a:r>
            <a:r>
              <a:rPr lang="ja-JP" altLang="en-US" sz="2400" spc="75" dirty="0">
                <a:latin typeface="メイリオ" panose="020B0604030504040204" pitchFamily="50" charset="-128"/>
                <a:ea typeface="メイリオ" panose="020B0604030504040204" pitchFamily="50" charset="-128"/>
                <a:cs typeface="MS UI Gothic"/>
              </a:rPr>
              <a:t>と</a:t>
            </a:r>
            <a:r>
              <a:rPr lang="ja-JP" altLang="en-US" sz="2400" spc="95" dirty="0">
                <a:latin typeface="メイリオ" panose="020B0604030504040204" pitchFamily="50" charset="-128"/>
                <a:ea typeface="メイリオ" panose="020B0604030504040204" pitchFamily="50" charset="-128"/>
                <a:cs typeface="MS UI Gothic"/>
              </a:rPr>
              <a:t>に</a:t>
            </a:r>
            <a:r>
              <a:rPr lang="ja-JP" altLang="en-US" sz="2400" spc="125" dirty="0">
                <a:latin typeface="メイリオ" panose="020B0604030504040204" pitchFamily="50" charset="-128"/>
                <a:ea typeface="メイリオ" panose="020B0604030504040204" pitchFamily="50" charset="-128"/>
                <a:cs typeface="MS UI Gothic"/>
              </a:rPr>
              <a:t>異</a:t>
            </a:r>
            <a:r>
              <a:rPr lang="ja-JP" altLang="en-US" sz="2400" spc="105" dirty="0">
                <a:latin typeface="メイリオ" panose="020B0604030504040204" pitchFamily="50" charset="-128"/>
                <a:ea typeface="メイリオ" panose="020B0604030504040204" pitchFamily="50" charset="-128"/>
                <a:cs typeface="MS UI Gothic"/>
              </a:rPr>
              <a:t>な</a:t>
            </a:r>
            <a:r>
              <a:rPr lang="ja-JP" altLang="en-US" sz="2400" spc="285" dirty="0">
                <a:latin typeface="メイリオ" panose="020B0604030504040204" pitchFamily="50" charset="-128"/>
                <a:ea typeface="メイリオ" panose="020B0604030504040204" pitchFamily="50" charset="-128"/>
                <a:cs typeface="MS UI Gothic"/>
              </a:rPr>
              <a:t>っ</a:t>
            </a:r>
            <a:r>
              <a:rPr lang="ja-JP" altLang="en-US" sz="2400" spc="245" dirty="0">
                <a:latin typeface="メイリオ" panose="020B0604030504040204" pitchFamily="50" charset="-128"/>
                <a:ea typeface="メイリオ" panose="020B0604030504040204" pitchFamily="50" charset="-128"/>
                <a:cs typeface="MS UI Gothic"/>
              </a:rPr>
              <a:t>て</a:t>
            </a:r>
            <a:r>
              <a:rPr lang="ja-JP" altLang="en-US" sz="2400" spc="254" dirty="0">
                <a:latin typeface="メイリオ" panose="020B0604030504040204" pitchFamily="50" charset="-128"/>
                <a:ea typeface="メイリオ" panose="020B0604030504040204" pitchFamily="50" charset="-128"/>
                <a:cs typeface="MS UI Gothic"/>
              </a:rPr>
              <a:t>い</a:t>
            </a:r>
            <a:r>
              <a:rPr lang="ja-JP" altLang="en-US" sz="2400" spc="235" dirty="0">
                <a:latin typeface="メイリオ" panose="020B0604030504040204" pitchFamily="50" charset="-128"/>
                <a:ea typeface="メイリオ" panose="020B0604030504040204" pitchFamily="50" charset="-128"/>
                <a:cs typeface="MS UI Gothic"/>
              </a:rPr>
              <a:t>ま</a:t>
            </a:r>
            <a:r>
              <a:rPr lang="ja-JP" altLang="en-US" sz="2400" spc="70" dirty="0">
                <a:latin typeface="メイリオ" panose="020B0604030504040204" pitchFamily="50" charset="-128"/>
                <a:ea typeface="メイリオ" panose="020B0604030504040204" pitchFamily="50" charset="-128"/>
                <a:cs typeface="MS UI Gothic"/>
              </a:rPr>
              <a:t>す</a:t>
            </a:r>
            <a:r>
              <a:rPr lang="ja-JP" altLang="en-US" sz="2400" spc="385" dirty="0">
                <a:latin typeface="メイリオ" panose="020B0604030504040204" pitchFamily="50" charset="-128"/>
                <a:ea typeface="メイリオ" panose="020B0604030504040204" pitchFamily="50" charset="-128"/>
                <a:cs typeface="MS UI Gothic"/>
              </a:rPr>
              <a:t>。</a:t>
            </a:r>
            <a:endParaRPr lang="ja-JP" altLang="en-US" sz="2400" dirty="0">
              <a:latin typeface="メイリオ" panose="020B0604030504040204" pitchFamily="50" charset="-128"/>
              <a:ea typeface="メイリオ" panose="020B0604030504040204" pitchFamily="50" charset="-128"/>
              <a:cs typeface="MS UI Gothic"/>
            </a:endParaRPr>
          </a:p>
          <a:p>
            <a:pPr marL="1071563" indent="-271463">
              <a:lnSpc>
                <a:spcPct val="135000"/>
              </a:lnSpc>
            </a:pPr>
            <a:r>
              <a:rPr lang="ja-JP" altLang="en-US" sz="2400" spc="-50" dirty="0">
                <a:latin typeface="メイリオ" panose="020B0604030504040204" pitchFamily="50" charset="-128"/>
                <a:ea typeface="メイリオ" panose="020B0604030504040204" pitchFamily="50" charset="-128"/>
                <a:cs typeface="Microsoft JhengHei"/>
              </a:rPr>
              <a:t>・</a:t>
            </a:r>
            <a:r>
              <a:rPr lang="ja-JP" altLang="en-US" sz="2400" spc="245" dirty="0">
                <a:latin typeface="メイリオ" panose="020B0604030504040204" pitchFamily="50" charset="-128"/>
                <a:ea typeface="メイリオ" panose="020B0604030504040204" pitchFamily="50" charset="-128"/>
                <a:cs typeface="MS UI Gothic"/>
              </a:rPr>
              <a:t>ここ</a:t>
            </a:r>
            <a:r>
              <a:rPr lang="ja-JP" altLang="en-US" sz="2400" spc="285" dirty="0">
                <a:latin typeface="メイリオ" panose="020B0604030504040204" pitchFamily="50" charset="-128"/>
                <a:ea typeface="メイリオ" panose="020B0604030504040204" pitchFamily="50" charset="-128"/>
                <a:cs typeface="MS UI Gothic"/>
              </a:rPr>
              <a:t>で</a:t>
            </a:r>
            <a:r>
              <a:rPr lang="ja-JP" altLang="en-US" sz="2400" spc="300" dirty="0">
                <a:latin typeface="メイリオ" panose="020B0604030504040204" pitchFamily="50" charset="-128"/>
                <a:ea typeface="メイリオ" panose="020B0604030504040204" pitchFamily="50" charset="-128"/>
                <a:cs typeface="MS UI Gothic"/>
              </a:rPr>
              <a:t>は</a:t>
            </a:r>
            <a:r>
              <a:rPr lang="ja-JP" altLang="en-US" sz="2400" spc="175" dirty="0">
                <a:latin typeface="メイリオ" panose="020B0604030504040204" pitchFamily="50" charset="-128"/>
                <a:ea typeface="メイリオ" panose="020B0604030504040204" pitchFamily="50" charset="-128"/>
                <a:cs typeface="MS UI Gothic"/>
              </a:rPr>
              <a:t>「</a:t>
            </a:r>
            <a:r>
              <a:rPr lang="en-US" altLang="ja-JP" sz="2400" spc="160" dirty="0">
                <a:latin typeface="メイリオ" panose="020B0604030504040204" pitchFamily="50" charset="-128"/>
                <a:ea typeface="メイリオ" panose="020B0604030504040204" pitchFamily="50" charset="-128"/>
                <a:cs typeface="MS UI Gothic"/>
              </a:rPr>
              <a:t>Fusion</a:t>
            </a:r>
            <a:r>
              <a:rPr lang="ja-JP" altLang="en-US" sz="2400" spc="25" dirty="0">
                <a:latin typeface="メイリオ" panose="020B0604030504040204" pitchFamily="50" charset="-128"/>
                <a:ea typeface="メイリオ" panose="020B0604030504040204" pitchFamily="50" charset="-128"/>
                <a:cs typeface="MS UI Gothic"/>
              </a:rPr>
              <a:t> </a:t>
            </a:r>
            <a:r>
              <a:rPr lang="en-US" altLang="ja-JP" sz="2400" spc="155" dirty="0">
                <a:latin typeface="メイリオ" panose="020B0604030504040204" pitchFamily="50" charset="-128"/>
                <a:ea typeface="メイリオ" panose="020B0604030504040204" pitchFamily="50" charset="-128"/>
                <a:cs typeface="MS UI Gothic"/>
              </a:rPr>
              <a:t>PCB</a:t>
            </a:r>
            <a:r>
              <a:rPr lang="ja-JP" altLang="en-US" sz="2400" spc="120" dirty="0">
                <a:latin typeface="メイリオ" panose="020B0604030504040204" pitchFamily="50" charset="-128"/>
                <a:ea typeface="メイリオ" panose="020B0604030504040204" pitchFamily="50" charset="-128"/>
                <a:cs typeface="MS UI Gothic"/>
              </a:rPr>
              <a:t>」</a:t>
            </a:r>
            <a:r>
              <a:rPr lang="ja-JP" altLang="en-US" sz="2400" spc="185" dirty="0">
                <a:latin typeface="メイリオ" panose="020B0604030504040204" pitchFamily="50" charset="-128"/>
                <a:ea typeface="メイリオ" panose="020B0604030504040204" pitchFamily="50" charset="-128"/>
                <a:cs typeface="MS UI Gothic"/>
              </a:rPr>
              <a:t>を</a:t>
            </a:r>
            <a:r>
              <a:rPr lang="ja-JP" altLang="en-US" sz="2400" spc="245" dirty="0">
                <a:latin typeface="メイリオ" panose="020B0604030504040204" pitchFamily="50" charset="-128"/>
                <a:ea typeface="メイリオ" panose="020B0604030504040204" pitchFamily="50" charset="-128"/>
                <a:cs typeface="MS UI Gothic"/>
              </a:rPr>
              <a:t>想定</a:t>
            </a:r>
            <a:r>
              <a:rPr lang="ja-JP" altLang="en-US" sz="2400" spc="80" dirty="0">
                <a:latin typeface="メイリオ" panose="020B0604030504040204" pitchFamily="50" charset="-128"/>
                <a:ea typeface="メイリオ" panose="020B0604030504040204" pitchFamily="50" charset="-128"/>
                <a:cs typeface="MS UI Gothic"/>
              </a:rPr>
              <a:t>し</a:t>
            </a:r>
            <a:r>
              <a:rPr lang="ja-JP" altLang="en-US" sz="2400" spc="140" dirty="0">
                <a:latin typeface="メイリオ" panose="020B0604030504040204" pitchFamily="50" charset="-128"/>
                <a:ea typeface="メイリオ" panose="020B0604030504040204" pitchFamily="50" charset="-128"/>
                <a:cs typeface="MS UI Gothic"/>
              </a:rPr>
              <a:t>て</a:t>
            </a:r>
            <a:r>
              <a:rPr lang="ja-JP" altLang="en-US" sz="2400" spc="175" dirty="0">
                <a:latin typeface="メイリオ" panose="020B0604030504040204" pitchFamily="50" charset="-128"/>
                <a:ea typeface="メイリオ" panose="020B0604030504040204" pitchFamily="50" charset="-128"/>
                <a:cs typeface="MS UI Gothic"/>
              </a:rPr>
              <a:t>面付</a:t>
            </a:r>
            <a:r>
              <a:rPr lang="ja-JP" altLang="en-US" sz="2400" spc="145" dirty="0">
                <a:latin typeface="メイリオ" panose="020B0604030504040204" pitchFamily="50" charset="-128"/>
                <a:ea typeface="メイリオ" panose="020B0604030504040204" pitchFamily="50" charset="-128"/>
                <a:cs typeface="MS UI Gothic"/>
              </a:rPr>
              <a:t>け</a:t>
            </a:r>
            <a:r>
              <a:rPr lang="ja-JP" altLang="en-US" sz="2400" spc="130" dirty="0">
                <a:latin typeface="メイリオ" panose="020B0604030504040204" pitchFamily="50" charset="-128"/>
                <a:ea typeface="メイリオ" panose="020B0604030504040204" pitchFamily="50" charset="-128"/>
                <a:cs typeface="MS UI Gothic"/>
              </a:rPr>
              <a:t>を</a:t>
            </a:r>
            <a:r>
              <a:rPr lang="ja-JP" altLang="en-US" sz="2400" spc="175" dirty="0">
                <a:latin typeface="メイリオ" panose="020B0604030504040204" pitchFamily="50" charset="-128"/>
                <a:ea typeface="メイリオ" panose="020B0604030504040204" pitchFamily="50" charset="-128"/>
                <a:cs typeface="MS UI Gothic"/>
              </a:rPr>
              <a:t>行</a:t>
            </a:r>
            <a:r>
              <a:rPr lang="ja-JP" altLang="en-US" sz="2400" spc="145" dirty="0">
                <a:latin typeface="メイリオ" panose="020B0604030504040204" pitchFamily="50" charset="-128"/>
                <a:ea typeface="メイリオ" panose="020B0604030504040204" pitchFamily="50" charset="-128"/>
                <a:cs typeface="MS UI Gothic"/>
              </a:rPr>
              <a:t>い</a:t>
            </a:r>
            <a:r>
              <a:rPr lang="ja-JP" altLang="en-US" sz="2400" spc="130" dirty="0">
                <a:latin typeface="メイリオ" panose="020B0604030504040204" pitchFamily="50" charset="-128"/>
                <a:ea typeface="メイリオ" panose="020B0604030504040204" pitchFamily="50" charset="-128"/>
                <a:cs typeface="MS UI Gothic"/>
              </a:rPr>
              <a:t>ま</a:t>
            </a:r>
            <a:r>
              <a:rPr lang="ja-JP" altLang="en-US" sz="2400" spc="70" dirty="0">
                <a:latin typeface="メイリオ" panose="020B0604030504040204" pitchFamily="50" charset="-128"/>
                <a:ea typeface="メイリオ" panose="020B0604030504040204" pitchFamily="50" charset="-128"/>
                <a:cs typeface="MS UI Gothic"/>
              </a:rPr>
              <a:t>す</a:t>
            </a:r>
            <a:r>
              <a:rPr lang="ja-JP" altLang="en-US" sz="2400" spc="385" dirty="0">
                <a:latin typeface="メイリオ" panose="020B0604030504040204" pitchFamily="50" charset="-128"/>
                <a:ea typeface="メイリオ" panose="020B0604030504040204" pitchFamily="50" charset="-128"/>
                <a:cs typeface="MS UI Gothic"/>
              </a:rPr>
              <a:t>。</a:t>
            </a:r>
            <a:endParaRPr lang="ja-JP" altLang="en-US" sz="2400" dirty="0">
              <a:latin typeface="メイリオ" panose="020B0604030504040204" pitchFamily="50" charset="-128"/>
              <a:ea typeface="メイリオ" panose="020B0604030504040204" pitchFamily="50" charset="-128"/>
              <a:cs typeface="MS UI Gothic"/>
            </a:endParaRPr>
          </a:p>
          <a:p>
            <a:pPr>
              <a:lnSpc>
                <a:spcPct val="135000"/>
              </a:lnSpc>
            </a:pPr>
            <a:endParaRPr lang="ja-JP" altLang="en-US" sz="2400" dirty="0">
              <a:latin typeface="メイリオ" panose="020B0604030504040204" pitchFamily="50" charset="-128"/>
              <a:ea typeface="メイリオ" panose="020B0604030504040204" pitchFamily="50" charset="-128"/>
              <a:cs typeface="Times New Roman"/>
            </a:endParaRPr>
          </a:p>
          <a:p>
            <a:pPr marL="12700">
              <a:lnSpc>
                <a:spcPct val="135000"/>
              </a:lnSpc>
            </a:pPr>
            <a:r>
              <a:rPr lang="ja-JP" altLang="en-US" sz="2400" dirty="0">
                <a:latin typeface="メイリオ" panose="020B0604030504040204" pitchFamily="50" charset="-128"/>
                <a:ea typeface="メイリオ" panose="020B0604030504040204" pitchFamily="50" charset="-128"/>
                <a:cs typeface="Microsoft JhengHei"/>
              </a:rPr>
              <a:t>参考：</a:t>
            </a:r>
            <a:r>
              <a:rPr lang="ja-JP" altLang="en-US" sz="2400" spc="-50" dirty="0">
                <a:latin typeface="メイリオ" panose="020B0604030504040204" pitchFamily="50" charset="-128"/>
                <a:ea typeface="メイリオ" panose="020B0604030504040204" pitchFamily="50" charset="-128"/>
                <a:cs typeface="Microsoft JhengHei"/>
              </a:rPr>
              <a:t>ス</a:t>
            </a:r>
            <a:r>
              <a:rPr lang="ja-JP" altLang="en-US" sz="2400" dirty="0">
                <a:latin typeface="メイリオ" panose="020B0604030504040204" pitchFamily="50" charset="-128"/>
                <a:ea typeface="メイリオ" panose="020B0604030504040204" pitchFamily="50" charset="-128"/>
                <a:cs typeface="Microsoft JhengHei"/>
              </a:rPr>
              <a:t>リット切り分けの面付け</a:t>
            </a:r>
          </a:p>
          <a:p>
            <a:pPr marL="50800">
              <a:lnSpc>
                <a:spcPct val="135000"/>
              </a:lnSpc>
            </a:pPr>
            <a:r>
              <a:rPr lang="ja-JP" altLang="en-US" sz="2400" spc="575" dirty="0">
                <a:latin typeface="メイリオ" panose="020B0604030504040204" pitchFamily="50" charset="-128"/>
                <a:ea typeface="メイリオ" panose="020B0604030504040204" pitchFamily="50" charset="-128"/>
                <a:cs typeface="MS UI Gothic"/>
              </a:rPr>
              <a:t>「</a:t>
            </a:r>
            <a:r>
              <a:rPr lang="en-US" altLang="ja-JP" sz="2400" u="sng" spc="85"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Tips</a:t>
            </a:r>
            <a:r>
              <a:rPr lang="ja-JP" altLang="en-US" sz="2400" u="sng" spc="25"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 </a:t>
            </a:r>
            <a:r>
              <a:rPr lang="en-US" altLang="ja-JP" sz="2400" u="sng" spc="15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15.</a:t>
            </a:r>
            <a:r>
              <a:rPr lang="ja-JP" altLang="en-US" sz="2400" u="sng" spc="3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 </a:t>
            </a:r>
            <a:r>
              <a:rPr lang="en-US" altLang="ja-JP" sz="2400" u="sng" spc="100" dirty="0" err="1">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GerberPanelizer</a:t>
            </a:r>
            <a:r>
              <a:rPr lang="ja-JP" altLang="en-US" sz="2400" u="sng" spc="175"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に</a:t>
            </a:r>
            <a:r>
              <a:rPr lang="ja-JP" altLang="en-US" sz="2400" u="sng" spc="13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よ</a:t>
            </a:r>
            <a:r>
              <a:rPr lang="ja-JP" altLang="en-US" sz="2400" u="sng" spc="10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る</a:t>
            </a:r>
            <a:r>
              <a:rPr lang="ja-JP" altLang="en-US" sz="2400" u="sng" spc="135"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面付</a:t>
            </a:r>
            <a:r>
              <a:rPr lang="ja-JP" altLang="en-US" sz="2400" u="sng" spc="11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rPr>
              <a:t>け</a:t>
            </a:r>
            <a:r>
              <a:rPr lang="ja-JP" altLang="en-US" sz="2400" spc="135" dirty="0">
                <a:latin typeface="メイリオ" panose="020B0604030504040204" pitchFamily="50" charset="-128"/>
                <a:ea typeface="メイリオ" panose="020B0604030504040204" pitchFamily="50" charset="-128"/>
                <a:cs typeface="MS UI Gothic"/>
              </a:rPr>
              <a:t>」</a:t>
            </a:r>
            <a:r>
              <a:rPr lang="ja-JP" altLang="en-US" sz="2400" spc="220" dirty="0">
                <a:latin typeface="メイリオ" panose="020B0604030504040204" pitchFamily="50" charset="-128"/>
                <a:ea typeface="メイリオ" panose="020B0604030504040204" pitchFamily="50" charset="-128"/>
                <a:cs typeface="MS UI Gothic"/>
              </a:rPr>
              <a:t>で</a:t>
            </a:r>
            <a:r>
              <a:rPr lang="ja-JP" altLang="en-US" sz="2400" spc="270" dirty="0">
                <a:latin typeface="メイリオ" panose="020B0604030504040204" pitchFamily="50" charset="-128"/>
                <a:ea typeface="メイリオ" panose="020B0604030504040204" pitchFamily="50" charset="-128"/>
                <a:cs typeface="MS UI Gothic"/>
              </a:rPr>
              <a:t>解説</a:t>
            </a:r>
            <a:r>
              <a:rPr lang="ja-JP" altLang="en-US" sz="2400" spc="100" dirty="0">
                <a:latin typeface="メイリオ" panose="020B0604030504040204" pitchFamily="50" charset="-128"/>
                <a:ea typeface="メイリオ" panose="020B0604030504040204" pitchFamily="50" charset="-128"/>
                <a:cs typeface="MS UI Gothic"/>
              </a:rPr>
              <a:t>し</a:t>
            </a:r>
            <a:r>
              <a:rPr lang="ja-JP" altLang="en-US" sz="2400" spc="305" dirty="0">
                <a:latin typeface="メイリオ" panose="020B0604030504040204" pitchFamily="50" charset="-128"/>
                <a:ea typeface="メイリオ" panose="020B0604030504040204" pitchFamily="50" charset="-128"/>
                <a:cs typeface="MS UI Gothic"/>
              </a:rPr>
              <a:t>て</a:t>
            </a:r>
            <a:r>
              <a:rPr lang="ja-JP" altLang="en-US" sz="2400" spc="315" dirty="0">
                <a:latin typeface="メイリオ" panose="020B0604030504040204" pitchFamily="50" charset="-128"/>
                <a:ea typeface="メイリオ" panose="020B0604030504040204" pitchFamily="50" charset="-128"/>
                <a:cs typeface="MS UI Gothic"/>
              </a:rPr>
              <a:t>お</a:t>
            </a:r>
            <a:r>
              <a:rPr lang="ja-JP" altLang="en-US" sz="2400" spc="245" dirty="0">
                <a:latin typeface="メイリオ" panose="020B0604030504040204" pitchFamily="50" charset="-128"/>
                <a:ea typeface="メイリオ" panose="020B0604030504040204" pitchFamily="50" charset="-128"/>
                <a:cs typeface="MS UI Gothic"/>
              </a:rPr>
              <a:t>り</a:t>
            </a:r>
            <a:r>
              <a:rPr lang="ja-JP" altLang="en-US" sz="2400" spc="295" dirty="0">
                <a:latin typeface="メイリオ" panose="020B0604030504040204" pitchFamily="50" charset="-128"/>
                <a:ea typeface="メイリオ" panose="020B0604030504040204" pitchFamily="50" charset="-128"/>
                <a:cs typeface="MS UI Gothic"/>
              </a:rPr>
              <a:t>ま</a:t>
            </a:r>
            <a:r>
              <a:rPr lang="ja-JP" altLang="en-US" sz="2400" spc="70" dirty="0">
                <a:latin typeface="メイリオ" panose="020B0604030504040204" pitchFamily="50" charset="-128"/>
                <a:ea typeface="メイリオ" panose="020B0604030504040204" pitchFamily="50" charset="-128"/>
                <a:cs typeface="MS UI Gothic"/>
              </a:rPr>
              <a:t>す</a:t>
            </a:r>
            <a:r>
              <a:rPr lang="ja-JP" altLang="en-US" sz="2400" spc="385" dirty="0">
                <a:latin typeface="メイリオ" panose="020B0604030504040204" pitchFamily="50" charset="-128"/>
                <a:ea typeface="メイリオ" panose="020B0604030504040204" pitchFamily="50" charset="-128"/>
                <a:cs typeface="MS UI Gothic"/>
              </a:rPr>
              <a:t>。</a:t>
            </a:r>
          </a:p>
          <a:p>
            <a:pPr marL="12700">
              <a:spcBef>
                <a:spcPts val="920"/>
              </a:spcBef>
              <a:tabLst>
                <a:tab pos="329565" algn="l"/>
              </a:tabLst>
            </a:pPr>
            <a:endParaRPr lang="ja-JP" altLang="en-US" sz="2400" dirty="0">
              <a:latin typeface="メイリオ" panose="020B0604030504040204" pitchFamily="50" charset="-128"/>
              <a:ea typeface="メイリオ" panose="020B0604030504040204" pitchFamily="50" charset="-128"/>
              <a:cs typeface="MS UI Gothic"/>
            </a:endParaRPr>
          </a:p>
        </p:txBody>
      </p:sp>
      <p:sp>
        <p:nvSpPr>
          <p:cNvPr id="6" name="スライド番号プレースホルダー 4">
            <a:extLst>
              <a:ext uri="{FF2B5EF4-FFF2-40B4-BE49-F238E27FC236}">
                <a16:creationId xmlns:a16="http://schemas.microsoft.com/office/drawing/2014/main" id="{DCE71968-5A0F-4271-9CC4-0C1C50C113B3}"/>
              </a:ext>
            </a:extLst>
          </p:cNvPr>
          <p:cNvSpPr txBox="1">
            <a:spLocks/>
          </p:cNvSpPr>
          <p:nvPr/>
        </p:nvSpPr>
        <p:spPr>
          <a:xfrm>
            <a:off x="17810956" y="96733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74</a:t>
            </a:fld>
            <a:endParaRPr lang="en-US" altLang="ja-JP" sz="2400" spc="17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97519" y="2603500"/>
            <a:ext cx="13258800" cy="6338658"/>
          </a:xfrm>
          <a:prstGeom prst="rect">
            <a:avLst/>
          </a:prstGeom>
        </p:spPr>
        <p:txBody>
          <a:bodyPr vert="horz" wrap="square" lIns="0" tIns="12700" rIns="0" bIns="0" rtlCol="0">
            <a:spAutoFit/>
          </a:bodyPr>
          <a:lstStyle/>
          <a:p>
            <a:pPr marL="1071563" indent="-1071563"/>
            <a:r>
              <a:rPr sz="2400" spc="165" dirty="0">
                <a:latin typeface="メイリオ" panose="020B0604030504040204" pitchFamily="50" charset="-128"/>
                <a:ea typeface="メイリオ" panose="020B0604030504040204" pitchFamily="50" charset="-128"/>
                <a:cs typeface="Microsoft JhengHei"/>
              </a:rPr>
              <a:t>10.2.</a:t>
            </a:r>
            <a:r>
              <a:rPr sz="2400" spc="540" dirty="0">
                <a:latin typeface="メイリオ" panose="020B0604030504040204" pitchFamily="50" charset="-128"/>
                <a:ea typeface="メイリオ" panose="020B0604030504040204" pitchFamily="50" charset="-128"/>
                <a:cs typeface="Microsoft JhengHei"/>
              </a:rPr>
              <a:t> </a:t>
            </a:r>
            <a:r>
              <a:rPr sz="2400" dirty="0">
                <a:latin typeface="メイリオ" panose="020B0604030504040204" pitchFamily="50" charset="-128"/>
                <a:ea typeface="メイリオ" panose="020B0604030504040204" pitchFamily="50" charset="-128"/>
                <a:cs typeface="Microsoft JhengHei"/>
              </a:rPr>
              <a:t>基板レイアウトのインポート</a:t>
            </a:r>
          </a:p>
          <a:p>
            <a:pPr marL="1071563" indent="-442913">
              <a:lnSpc>
                <a:spcPct val="135000"/>
              </a:lnSpc>
            </a:pPr>
            <a:r>
              <a:rPr sz="2400" dirty="0">
                <a:latin typeface="メイリオ" panose="020B0604030504040204" pitchFamily="50" charset="-128"/>
                <a:ea typeface="メイリオ" panose="020B0604030504040204" pitchFamily="50" charset="-128"/>
                <a:cs typeface="MS UI Gothic"/>
              </a:rPr>
              <a:t>①</a:t>
            </a:r>
            <a:r>
              <a:rPr lang="en-US" altLang="ja-JP" sz="2400" dirty="0">
                <a:latin typeface="メイリオ" panose="020B0604030504040204" pitchFamily="50" charset="-128"/>
                <a:ea typeface="メイリオ" panose="020B0604030504040204" pitchFamily="50" charset="-128"/>
                <a:cs typeface="MS UI Gothic"/>
              </a:rPr>
              <a:t> </a:t>
            </a:r>
            <a:r>
              <a:rPr sz="2400" spc="280" dirty="0">
                <a:latin typeface="メイリオ" panose="020B0604030504040204" pitchFamily="50" charset="-128"/>
                <a:ea typeface="メイリオ" panose="020B0604030504040204" pitchFamily="50" charset="-128"/>
                <a:cs typeface="MS UI Gothic"/>
              </a:rPr>
              <a:t>グ</a:t>
            </a:r>
            <a:r>
              <a:rPr sz="2400" spc="210" dirty="0">
                <a:latin typeface="メイリオ" panose="020B0604030504040204" pitchFamily="50" charset="-128"/>
                <a:ea typeface="メイリオ" panose="020B0604030504040204" pitchFamily="50" charset="-128"/>
                <a:cs typeface="MS UI Gothic"/>
              </a:rPr>
              <a:t>リッ</a:t>
            </a:r>
            <a:r>
              <a:rPr sz="2400" spc="260" dirty="0">
                <a:latin typeface="メイリオ" panose="020B0604030504040204" pitchFamily="50" charset="-128"/>
                <a:ea typeface="メイリオ" panose="020B0604030504040204" pitchFamily="50" charset="-128"/>
                <a:cs typeface="MS UI Gothic"/>
              </a:rPr>
              <a:t>ド</a:t>
            </a:r>
            <a:r>
              <a:rPr sz="2400" spc="275" dirty="0">
                <a:latin typeface="メイリオ" panose="020B0604030504040204" pitchFamily="50" charset="-128"/>
                <a:ea typeface="メイリオ" panose="020B0604030504040204" pitchFamily="50" charset="-128"/>
                <a:cs typeface="MS UI Gothic"/>
              </a:rPr>
              <a:t>を</a:t>
            </a:r>
            <a:r>
              <a:rPr sz="2400" spc="165" dirty="0">
                <a:latin typeface="メイリオ" panose="020B0604030504040204" pitchFamily="50" charset="-128"/>
                <a:ea typeface="メイリオ" panose="020B0604030504040204" pitchFamily="50" charset="-128"/>
                <a:cs typeface="MS UI Gothic"/>
              </a:rPr>
              <a:t>1.2700mm(50mils)</a:t>
            </a:r>
            <a:r>
              <a:rPr sz="2400" spc="285" dirty="0">
                <a:latin typeface="メイリオ" panose="020B0604030504040204" pitchFamily="50" charset="-128"/>
                <a:ea typeface="メイリオ" panose="020B0604030504040204" pitchFamily="50" charset="-128"/>
                <a:cs typeface="MS UI Gothic"/>
              </a:rPr>
              <a:t>に</a:t>
            </a:r>
            <a:r>
              <a:rPr sz="2400" spc="260" dirty="0">
                <a:latin typeface="メイリオ" panose="020B0604030504040204" pitchFamily="50" charset="-128"/>
                <a:ea typeface="メイリオ" panose="020B0604030504040204" pitchFamily="50" charset="-128"/>
                <a:cs typeface="MS UI Gothic"/>
              </a:rPr>
              <a:t>し</a:t>
            </a:r>
            <a:r>
              <a:rPr sz="2400" spc="275"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1071563" indent="-442913">
              <a:lnSpc>
                <a:spcPct val="135000"/>
              </a:lnSpc>
            </a:pPr>
            <a:r>
              <a:rPr sz="2400" dirty="0">
                <a:latin typeface="メイリオ" panose="020B0604030504040204" pitchFamily="50" charset="-128"/>
                <a:ea typeface="メイリオ" panose="020B0604030504040204" pitchFamily="50" charset="-128"/>
                <a:cs typeface="MS UI Gothic"/>
              </a:rPr>
              <a:t>②</a:t>
            </a:r>
            <a:r>
              <a:rPr lang="en-US" altLang="ja-JP" sz="2400" spc="-114" dirty="0">
                <a:latin typeface="メイリオ" panose="020B0604030504040204" pitchFamily="50" charset="-128"/>
                <a:ea typeface="メイリオ" panose="020B0604030504040204" pitchFamily="50" charset="-128"/>
                <a:cs typeface="MS UI Gothic"/>
              </a:rPr>
              <a:t> </a:t>
            </a:r>
            <a:r>
              <a:rPr sz="2400" spc="260" dirty="0" err="1">
                <a:latin typeface="メイリオ" panose="020B0604030504040204" pitchFamily="50" charset="-128"/>
                <a:ea typeface="メイリオ" panose="020B0604030504040204" pitchFamily="50" charset="-128"/>
                <a:cs typeface="MS UI Gothic"/>
              </a:rPr>
              <a:t>メ</a:t>
            </a:r>
            <a:r>
              <a:rPr sz="2400" spc="280" dirty="0" err="1">
                <a:latin typeface="メイリオ" panose="020B0604030504040204" pitchFamily="50" charset="-128"/>
                <a:ea typeface="メイリオ" panose="020B0604030504040204" pitchFamily="50" charset="-128"/>
                <a:cs typeface="MS UI Gothic"/>
              </a:rPr>
              <a:t>ニ</a:t>
            </a:r>
            <a:r>
              <a:rPr sz="2400" spc="245" dirty="0" err="1">
                <a:latin typeface="メイリオ" panose="020B0604030504040204" pitchFamily="50" charset="-128"/>
                <a:ea typeface="メイリオ" panose="020B0604030504040204" pitchFamily="50" charset="-128"/>
                <a:cs typeface="MS UI Gothic"/>
              </a:rPr>
              <a:t>ュ</a:t>
            </a:r>
            <a:r>
              <a:rPr sz="2400" spc="305" dirty="0" err="1">
                <a:latin typeface="メイリオ" panose="020B0604030504040204" pitchFamily="50" charset="-128"/>
                <a:ea typeface="メイリオ" panose="020B0604030504040204" pitchFamily="50" charset="-128"/>
                <a:cs typeface="MS UI Gothic"/>
              </a:rPr>
              <a:t>ー</a:t>
            </a:r>
            <a:r>
              <a:rPr sz="2400" spc="270" dirty="0" err="1">
                <a:latin typeface="メイリオ" panose="020B0604030504040204" pitchFamily="50" charset="-128"/>
                <a:ea typeface="メイリオ" panose="020B0604030504040204" pitchFamily="50" charset="-128"/>
                <a:cs typeface="MS UI Gothic"/>
              </a:rPr>
              <a:t>バ</a:t>
            </a:r>
            <a:r>
              <a:rPr sz="2400" spc="480" dirty="0">
                <a:latin typeface="メイリオ" panose="020B0604030504040204" pitchFamily="50" charset="-128"/>
                <a:ea typeface="メイリオ" panose="020B0604030504040204" pitchFamily="50" charset="-128"/>
                <a:cs typeface="MS UI Gothic"/>
              </a:rPr>
              <a:t>ー</a:t>
            </a:r>
            <a:r>
              <a:rPr sz="2400" spc="295" dirty="0">
                <a:latin typeface="メイリオ" panose="020B0604030504040204" pitchFamily="50" charset="-128"/>
                <a:ea typeface="メイリオ" panose="020B0604030504040204" pitchFamily="50" charset="-128"/>
                <a:cs typeface="MS UI Gothic"/>
              </a:rPr>
              <a:t>「</a:t>
            </a:r>
            <a:r>
              <a:rPr sz="2400" spc="400" dirty="0">
                <a:latin typeface="メイリオ" panose="020B0604030504040204" pitchFamily="50" charset="-128"/>
                <a:ea typeface="メイリオ" panose="020B0604030504040204" pitchFamily="50" charset="-128"/>
                <a:cs typeface="MS UI Gothic"/>
              </a:rPr>
              <a:t>フ</a:t>
            </a:r>
            <a:r>
              <a:rPr sz="2400" spc="345" dirty="0">
                <a:latin typeface="メイリオ" panose="020B0604030504040204" pitchFamily="50" charset="-128"/>
                <a:ea typeface="メイリオ" panose="020B0604030504040204" pitchFamily="50" charset="-128"/>
                <a:cs typeface="MS UI Gothic"/>
              </a:rPr>
              <a:t>ァ</a:t>
            </a:r>
            <a:r>
              <a:rPr sz="2400" spc="365" dirty="0">
                <a:latin typeface="メイリオ" panose="020B0604030504040204" pitchFamily="50" charset="-128"/>
                <a:ea typeface="メイリオ" panose="020B0604030504040204" pitchFamily="50" charset="-128"/>
                <a:cs typeface="MS UI Gothic"/>
              </a:rPr>
              <a:t>イ</a:t>
            </a:r>
            <a:r>
              <a:rPr sz="2400" spc="220" dirty="0">
                <a:latin typeface="メイリオ" panose="020B0604030504040204" pitchFamily="50" charset="-128"/>
                <a:ea typeface="メイリオ" panose="020B0604030504040204" pitchFamily="50" charset="-128"/>
                <a:cs typeface="MS UI Gothic"/>
              </a:rPr>
              <a:t>ル</a:t>
            </a:r>
            <a:r>
              <a:rPr sz="2400" spc="130" dirty="0">
                <a:latin typeface="メイリオ" panose="020B0604030504040204" pitchFamily="50" charset="-128"/>
                <a:ea typeface="メイリオ" panose="020B0604030504040204" pitchFamily="50" charset="-128"/>
                <a:cs typeface="MS UI Gothic"/>
              </a:rPr>
              <a:t>」</a:t>
            </a:r>
            <a:r>
              <a:rPr sz="2400" spc="265" dirty="0">
                <a:latin typeface="メイリオ" panose="020B0604030504040204" pitchFamily="50" charset="-128"/>
                <a:ea typeface="メイリオ" panose="020B0604030504040204" pitchFamily="50" charset="-128"/>
                <a:cs typeface="MS UI Gothic"/>
              </a:rPr>
              <a:t>→</a:t>
            </a:r>
            <a:r>
              <a:rPr sz="2400" spc="130" dirty="0">
                <a:latin typeface="メイリオ" panose="020B0604030504040204" pitchFamily="50" charset="-128"/>
                <a:ea typeface="メイリオ" panose="020B0604030504040204" pitchFamily="50" charset="-128"/>
                <a:cs typeface="MS UI Gothic"/>
              </a:rPr>
              <a:t>「</a:t>
            </a:r>
            <a:r>
              <a:rPr sz="2400" spc="265" dirty="0">
                <a:latin typeface="メイリオ" panose="020B0604030504040204" pitchFamily="50" charset="-128"/>
                <a:ea typeface="メイリオ" panose="020B0604030504040204" pitchFamily="50" charset="-128"/>
                <a:cs typeface="MS UI Gothic"/>
              </a:rPr>
              <a:t>基板</a:t>
            </a:r>
            <a:r>
              <a:rPr sz="2400" spc="200" dirty="0">
                <a:latin typeface="メイリオ" panose="020B0604030504040204" pitchFamily="50" charset="-128"/>
                <a:ea typeface="メイリオ" panose="020B0604030504040204" pitchFamily="50" charset="-128"/>
                <a:cs typeface="MS UI Gothic"/>
              </a:rPr>
              <a:t>を</a:t>
            </a:r>
            <a:r>
              <a:rPr sz="2400" spc="265" dirty="0">
                <a:latin typeface="メイリオ" panose="020B0604030504040204" pitchFamily="50" charset="-128"/>
                <a:ea typeface="メイリオ" panose="020B0604030504040204" pitchFamily="50" charset="-128"/>
                <a:cs typeface="MS UI Gothic"/>
              </a:rPr>
              <a:t>追加</a:t>
            </a:r>
            <a:r>
              <a:rPr sz="2400" spc="130" dirty="0">
                <a:latin typeface="メイリオ" panose="020B0604030504040204" pitchFamily="50" charset="-128"/>
                <a:ea typeface="メイリオ" panose="020B0604030504040204" pitchFamily="50" charset="-128"/>
                <a:cs typeface="MS UI Gothic"/>
              </a:rPr>
              <a:t>」</a:t>
            </a:r>
            <a:r>
              <a:rPr sz="2400" spc="165" dirty="0">
                <a:latin typeface="メイリオ" panose="020B0604030504040204" pitchFamily="50" charset="-128"/>
                <a:ea typeface="メイリオ" panose="020B0604030504040204" pitchFamily="50" charset="-128"/>
                <a:cs typeface="MS UI Gothic"/>
              </a:rPr>
              <a:t>と</a:t>
            </a:r>
            <a:r>
              <a:rPr sz="2400" spc="265" dirty="0">
                <a:latin typeface="メイリオ" panose="020B0604030504040204" pitchFamily="50" charset="-128"/>
                <a:ea typeface="メイリオ" panose="020B0604030504040204" pitchFamily="50" charset="-128"/>
                <a:cs typeface="MS UI Gothic"/>
              </a:rPr>
              <a:t>進</a:t>
            </a:r>
            <a:r>
              <a:rPr sz="2400" spc="235" dirty="0">
                <a:latin typeface="メイリオ" panose="020B0604030504040204" pitchFamily="50" charset="-128"/>
                <a:ea typeface="メイリオ" panose="020B0604030504040204" pitchFamily="50" charset="-128"/>
                <a:cs typeface="MS UI Gothic"/>
              </a:rPr>
              <a:t>み</a:t>
            </a:r>
            <a:r>
              <a:rPr sz="2400" spc="200"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150" dirty="0">
                <a:latin typeface="メイリオ" panose="020B0604030504040204" pitchFamily="50" charset="-128"/>
                <a:ea typeface="メイリオ" panose="020B0604030504040204" pitchFamily="50" charset="-128"/>
                <a:cs typeface="MS UI Gothic"/>
              </a:rPr>
              <a:t>。</a:t>
            </a:r>
            <a:r>
              <a:rPr sz="2400" spc="229" dirty="0">
                <a:latin typeface="メイリオ" panose="020B0604030504040204" pitchFamily="50" charset="-128"/>
                <a:ea typeface="メイリオ" panose="020B0604030504040204" pitchFamily="50" charset="-128"/>
                <a:cs typeface="MS UI Gothic"/>
              </a:rPr>
              <a:t>図</a:t>
            </a:r>
            <a:r>
              <a:rPr sz="2400" spc="114" dirty="0">
                <a:latin typeface="メイリオ" panose="020B0604030504040204" pitchFamily="50" charset="-128"/>
                <a:ea typeface="メイリオ" panose="020B0604030504040204" pitchFamily="50" charset="-128"/>
                <a:cs typeface="MS UI Gothic"/>
              </a:rPr>
              <a:t>10-2</a:t>
            </a:r>
            <a:endParaRPr lang="en-US" altLang="ja-JP" sz="2400" spc="114" dirty="0">
              <a:latin typeface="メイリオ" panose="020B0604030504040204" pitchFamily="50" charset="-128"/>
              <a:ea typeface="メイリオ" panose="020B0604030504040204" pitchFamily="50" charset="-128"/>
              <a:cs typeface="MS UI Gothic"/>
            </a:endParaRPr>
          </a:p>
          <a:p>
            <a:pPr marL="1071563" indent="-442913">
              <a:lnSpc>
                <a:spcPct val="135000"/>
              </a:lnSpc>
            </a:pPr>
            <a:r>
              <a:rPr lang="ja-JP" altLang="en-US" sz="2400" dirty="0">
                <a:latin typeface="メイリオ" panose="020B0604030504040204" pitchFamily="50" charset="-128"/>
                <a:ea typeface="メイリオ" panose="020B0604030504040204" pitchFamily="50" charset="-128"/>
                <a:cs typeface="MS UI Gothic"/>
              </a:rPr>
              <a:t>③</a:t>
            </a:r>
            <a:r>
              <a:rPr lang="ja-JP" altLang="en-US" sz="2400" spc="-105" dirty="0">
                <a:latin typeface="メイリオ" panose="020B0604030504040204" pitchFamily="50" charset="-128"/>
                <a:ea typeface="メイリオ" panose="020B0604030504040204" pitchFamily="50" charset="-128"/>
                <a:cs typeface="MS UI Gothic"/>
              </a:rPr>
              <a:t> </a:t>
            </a:r>
            <a:r>
              <a:rPr lang="ja-JP" altLang="en-US" sz="2400" spc="395" dirty="0">
                <a:latin typeface="メイリオ" panose="020B0604030504040204" pitchFamily="50" charset="-128"/>
                <a:ea typeface="メイリオ" panose="020B0604030504040204" pitchFamily="50" charset="-128"/>
                <a:cs typeface="MS UI Gothic"/>
              </a:rPr>
              <a:t>フ</a:t>
            </a:r>
            <a:r>
              <a:rPr lang="ja-JP" altLang="en-US" sz="2400" spc="340" dirty="0">
                <a:latin typeface="メイリオ" panose="020B0604030504040204" pitchFamily="50" charset="-128"/>
                <a:ea typeface="メイリオ" panose="020B0604030504040204" pitchFamily="50" charset="-128"/>
                <a:cs typeface="MS UI Gothic"/>
              </a:rPr>
              <a:t>ァ</a:t>
            </a:r>
            <a:r>
              <a:rPr lang="ja-JP" altLang="en-US" sz="2400" spc="365" dirty="0">
                <a:latin typeface="メイリオ" panose="020B0604030504040204" pitchFamily="50" charset="-128"/>
                <a:ea typeface="メイリオ" panose="020B0604030504040204" pitchFamily="50" charset="-128"/>
                <a:cs typeface="MS UI Gothic"/>
              </a:rPr>
              <a:t>イ</a:t>
            </a:r>
            <a:r>
              <a:rPr lang="ja-JP" altLang="en-US" sz="2400" spc="120" dirty="0">
                <a:latin typeface="メイリオ" panose="020B0604030504040204" pitchFamily="50" charset="-128"/>
                <a:ea typeface="メイリオ" panose="020B0604030504040204" pitchFamily="50" charset="-128"/>
                <a:cs typeface="MS UI Gothic"/>
              </a:rPr>
              <a:t>ル</a:t>
            </a:r>
            <a:r>
              <a:rPr lang="ja-JP" altLang="en-US" sz="2400" spc="145" dirty="0">
                <a:latin typeface="メイリオ" panose="020B0604030504040204" pitchFamily="50" charset="-128"/>
                <a:ea typeface="メイリオ" panose="020B0604030504040204" pitchFamily="50" charset="-128"/>
                <a:cs typeface="MS UI Gothic"/>
              </a:rPr>
              <a:t>選択</a:t>
            </a:r>
            <a:r>
              <a:rPr lang="ja-JP" altLang="en-US" sz="2400" spc="20" dirty="0">
                <a:latin typeface="メイリオ" panose="020B0604030504040204" pitchFamily="50" charset="-128"/>
                <a:ea typeface="メイリオ" panose="020B0604030504040204" pitchFamily="50" charset="-128"/>
                <a:cs typeface="MS UI Gothic"/>
              </a:rPr>
              <a:t>ダ</a:t>
            </a:r>
            <a:r>
              <a:rPr lang="ja-JP" altLang="en-US" sz="2400" spc="265" dirty="0">
                <a:latin typeface="メイリオ" panose="020B0604030504040204" pitchFamily="50" charset="-128"/>
                <a:ea typeface="メイリオ" panose="020B0604030504040204" pitchFamily="50" charset="-128"/>
                <a:cs typeface="MS UI Gothic"/>
              </a:rPr>
              <a:t>イ</a:t>
            </a:r>
            <a:r>
              <a:rPr lang="ja-JP" altLang="en-US" sz="2400" spc="275" dirty="0">
                <a:latin typeface="メイリオ" panose="020B0604030504040204" pitchFamily="50" charset="-128"/>
                <a:ea typeface="メイリオ" panose="020B0604030504040204" pitchFamily="50" charset="-128"/>
                <a:cs typeface="MS UI Gothic"/>
              </a:rPr>
              <a:t>ア</a:t>
            </a:r>
            <a:r>
              <a:rPr lang="ja-JP" altLang="en-US" sz="2400" spc="265" dirty="0">
                <a:latin typeface="メイリオ" panose="020B0604030504040204" pitchFamily="50" charset="-128"/>
                <a:ea typeface="メイリオ" panose="020B0604030504040204" pitchFamily="50" charset="-128"/>
                <a:cs typeface="MS UI Gothic"/>
              </a:rPr>
              <a:t>ロ</a:t>
            </a:r>
            <a:r>
              <a:rPr lang="ja-JP" altLang="en-US" sz="2400" spc="280" dirty="0">
                <a:latin typeface="メイリオ" panose="020B0604030504040204" pitchFamily="50" charset="-128"/>
                <a:ea typeface="メイリオ" panose="020B0604030504040204" pitchFamily="50" charset="-128"/>
                <a:cs typeface="MS UI Gothic"/>
              </a:rPr>
              <a:t>グ</a:t>
            </a:r>
            <a:r>
              <a:rPr lang="ja-JP" altLang="en-US" sz="2400" spc="305" dirty="0">
                <a:latin typeface="メイリオ" panose="020B0604030504040204" pitchFamily="50" charset="-128"/>
                <a:ea typeface="メイリオ" panose="020B0604030504040204" pitchFamily="50" charset="-128"/>
                <a:cs typeface="MS UI Gothic"/>
              </a:rPr>
              <a:t>が</a:t>
            </a:r>
            <a:r>
              <a:rPr lang="ja-JP" altLang="en-US" sz="2400" spc="365" dirty="0">
                <a:latin typeface="メイリオ" panose="020B0604030504040204" pitchFamily="50" charset="-128"/>
                <a:ea typeface="メイリオ" panose="020B0604030504040204" pitchFamily="50" charset="-128"/>
                <a:cs typeface="MS UI Gothic"/>
              </a:rPr>
              <a:t>開</a:t>
            </a:r>
            <a:r>
              <a:rPr lang="ja-JP" altLang="en-US" sz="2400" spc="135" dirty="0">
                <a:latin typeface="メイリオ" panose="020B0604030504040204" pitchFamily="50" charset="-128"/>
                <a:ea typeface="メイリオ" panose="020B0604030504040204" pitchFamily="50" charset="-128"/>
                <a:cs typeface="MS UI Gothic"/>
              </a:rPr>
              <a:t>く</a:t>
            </a:r>
            <a:r>
              <a:rPr lang="ja-JP" altLang="en-US" sz="2400" spc="185" dirty="0">
                <a:latin typeface="メイリオ" panose="020B0604030504040204" pitchFamily="50" charset="-128"/>
                <a:ea typeface="メイリオ" panose="020B0604030504040204" pitchFamily="50" charset="-128"/>
                <a:cs typeface="MS UI Gothic"/>
              </a:rPr>
              <a:t>ので</a:t>
            </a:r>
            <a:r>
              <a:rPr lang="en-US" altLang="ja-JP" sz="2400" spc="90" dirty="0">
                <a:latin typeface="メイリオ" panose="020B0604030504040204" pitchFamily="50" charset="-128"/>
                <a:ea typeface="メイリオ" panose="020B0604030504040204" pitchFamily="50" charset="-128"/>
                <a:cs typeface="MS UI Gothic"/>
              </a:rPr>
              <a:t>turtorial1.kicad_pcb</a:t>
            </a:r>
            <a:r>
              <a:rPr lang="ja-JP" altLang="en-US" sz="2400" spc="170" dirty="0">
                <a:latin typeface="メイリオ" panose="020B0604030504040204" pitchFamily="50" charset="-128"/>
                <a:ea typeface="メイリオ" panose="020B0604030504040204" pitchFamily="50" charset="-128"/>
                <a:cs typeface="MS UI Gothic"/>
              </a:rPr>
              <a:t>を</a:t>
            </a:r>
            <a:r>
              <a:rPr lang="ja-JP" altLang="en-US" sz="2400" spc="229" dirty="0">
                <a:latin typeface="メイリオ" panose="020B0604030504040204" pitchFamily="50" charset="-128"/>
                <a:ea typeface="メイリオ" panose="020B0604030504040204" pitchFamily="50" charset="-128"/>
                <a:cs typeface="MS UI Gothic"/>
              </a:rPr>
              <a:t>選択</a:t>
            </a:r>
            <a:r>
              <a:rPr lang="ja-JP" altLang="en-US" sz="2400" spc="70" dirty="0">
                <a:latin typeface="メイリオ" panose="020B0604030504040204" pitchFamily="50" charset="-128"/>
                <a:ea typeface="メイリオ" panose="020B0604030504040204" pitchFamily="50" charset="-128"/>
                <a:cs typeface="MS UI Gothic"/>
              </a:rPr>
              <a:t>し</a:t>
            </a:r>
            <a:r>
              <a:rPr lang="ja-JP" altLang="en-US" sz="2400" spc="190" dirty="0">
                <a:latin typeface="メイリオ" panose="020B0604030504040204" pitchFamily="50" charset="-128"/>
                <a:ea typeface="メイリオ" panose="020B0604030504040204" pitchFamily="50" charset="-128"/>
                <a:cs typeface="MS UI Gothic"/>
              </a:rPr>
              <a:t>て</a:t>
            </a:r>
            <a:r>
              <a:rPr lang="ja-JP" altLang="en-US" sz="2400" spc="245" dirty="0">
                <a:latin typeface="メイリオ" panose="020B0604030504040204" pitchFamily="50" charset="-128"/>
                <a:ea typeface="メイリオ" panose="020B0604030504040204" pitchFamily="50" charset="-128"/>
                <a:cs typeface="MS UI Gothic"/>
              </a:rPr>
              <a:t>開</a:t>
            </a:r>
            <a:r>
              <a:rPr lang="ja-JP" altLang="en-US" sz="2400" spc="185" dirty="0">
                <a:latin typeface="メイリオ" panose="020B0604030504040204" pitchFamily="50" charset="-128"/>
                <a:ea typeface="メイリオ" panose="020B0604030504040204" pitchFamily="50" charset="-128"/>
                <a:cs typeface="MS UI Gothic"/>
              </a:rPr>
              <a:t>きま</a:t>
            </a:r>
            <a:r>
              <a:rPr lang="ja-JP" altLang="en-US" sz="2400" spc="70" dirty="0">
                <a:latin typeface="メイリオ" panose="020B0604030504040204" pitchFamily="50" charset="-128"/>
                <a:ea typeface="メイリオ" panose="020B0604030504040204" pitchFamily="50" charset="-128"/>
                <a:cs typeface="MS UI Gothic"/>
              </a:rPr>
              <a:t>す</a:t>
            </a:r>
            <a:r>
              <a:rPr lang="ja-JP" altLang="en-US" sz="2400" spc="385" dirty="0">
                <a:latin typeface="メイリオ" panose="020B0604030504040204" pitchFamily="50" charset="-128"/>
                <a:ea typeface="メイリオ" panose="020B0604030504040204" pitchFamily="50" charset="-128"/>
                <a:cs typeface="MS UI Gothic"/>
              </a:rPr>
              <a:t>。</a:t>
            </a:r>
            <a:endParaRPr lang="ja-JP" altLang="en-US" sz="2400" dirty="0">
              <a:latin typeface="メイリオ" panose="020B0604030504040204" pitchFamily="50" charset="-128"/>
              <a:ea typeface="メイリオ" panose="020B0604030504040204" pitchFamily="50" charset="-128"/>
              <a:cs typeface="MS UI Gothic"/>
            </a:endParaRPr>
          </a:p>
          <a:p>
            <a:pPr marL="1071563" indent="-442913">
              <a:lnSpc>
                <a:spcPct val="135000"/>
              </a:lnSpc>
            </a:pPr>
            <a:r>
              <a:rPr lang="ja-JP" altLang="en-US" sz="2400" dirty="0">
                <a:latin typeface="メイリオ" panose="020B0604030504040204" pitchFamily="50" charset="-128"/>
                <a:ea typeface="メイリオ" panose="020B0604030504040204" pitchFamily="50" charset="-128"/>
                <a:cs typeface="MS UI Gothic"/>
              </a:rPr>
              <a:t>④</a:t>
            </a:r>
            <a:r>
              <a:rPr lang="ja-JP" altLang="en-US" sz="2400" spc="-110" dirty="0">
                <a:latin typeface="メイリオ" panose="020B0604030504040204" pitchFamily="50" charset="-128"/>
                <a:ea typeface="メイリオ" panose="020B0604030504040204" pitchFamily="50" charset="-128"/>
                <a:cs typeface="MS UI Gothic"/>
              </a:rPr>
              <a:t> </a:t>
            </a:r>
            <a:r>
              <a:rPr lang="ja-JP" altLang="en-US" sz="2400" spc="114" dirty="0">
                <a:latin typeface="メイリオ" panose="020B0604030504040204" pitchFamily="50" charset="-128"/>
                <a:ea typeface="メイリオ" panose="020B0604030504040204" pitchFamily="50" charset="-128"/>
                <a:cs typeface="MS UI Gothic"/>
              </a:rPr>
              <a:t>確認</a:t>
            </a:r>
            <a:r>
              <a:rPr lang="ja-JP" altLang="en-US" sz="2400" spc="-5" dirty="0">
                <a:latin typeface="メイリオ" panose="020B0604030504040204" pitchFamily="50" charset="-128"/>
                <a:ea typeface="メイリオ" panose="020B0604030504040204" pitchFamily="50" charset="-128"/>
                <a:cs typeface="MS UI Gothic"/>
              </a:rPr>
              <a:t>ダ</a:t>
            </a:r>
            <a:r>
              <a:rPr lang="ja-JP" altLang="en-US" sz="2400" spc="290" dirty="0">
                <a:latin typeface="メイリオ" panose="020B0604030504040204" pitchFamily="50" charset="-128"/>
                <a:ea typeface="メイリオ" panose="020B0604030504040204" pitchFamily="50" charset="-128"/>
                <a:cs typeface="MS UI Gothic"/>
              </a:rPr>
              <a:t>イ</a:t>
            </a:r>
            <a:r>
              <a:rPr lang="ja-JP" altLang="en-US" sz="2400" spc="300" dirty="0">
                <a:latin typeface="メイリオ" panose="020B0604030504040204" pitchFamily="50" charset="-128"/>
                <a:ea typeface="メイリオ" panose="020B0604030504040204" pitchFamily="50" charset="-128"/>
                <a:cs typeface="MS UI Gothic"/>
              </a:rPr>
              <a:t>ア</a:t>
            </a:r>
            <a:r>
              <a:rPr lang="ja-JP" altLang="en-US" sz="2400" spc="290" dirty="0">
                <a:latin typeface="メイリオ" panose="020B0604030504040204" pitchFamily="50" charset="-128"/>
                <a:ea typeface="メイリオ" panose="020B0604030504040204" pitchFamily="50" charset="-128"/>
                <a:cs typeface="MS UI Gothic"/>
              </a:rPr>
              <a:t>ロ</a:t>
            </a:r>
            <a:r>
              <a:rPr lang="ja-JP" altLang="en-US" sz="2400" spc="310" dirty="0">
                <a:latin typeface="メイリオ" panose="020B0604030504040204" pitchFamily="50" charset="-128"/>
                <a:ea typeface="メイリオ" panose="020B0604030504040204" pitchFamily="50" charset="-128"/>
                <a:cs typeface="MS UI Gothic"/>
              </a:rPr>
              <a:t>グ</a:t>
            </a:r>
            <a:r>
              <a:rPr lang="ja-JP" altLang="en-US" sz="2400" spc="335" dirty="0">
                <a:latin typeface="メイリオ" panose="020B0604030504040204" pitchFamily="50" charset="-128"/>
                <a:ea typeface="メイリオ" panose="020B0604030504040204" pitchFamily="50" charset="-128"/>
                <a:cs typeface="MS UI Gothic"/>
              </a:rPr>
              <a:t>が</a:t>
            </a:r>
            <a:r>
              <a:rPr lang="ja-JP" altLang="en-US" sz="2400" spc="400" dirty="0">
                <a:latin typeface="メイリオ" panose="020B0604030504040204" pitchFamily="50" charset="-128"/>
                <a:ea typeface="メイリオ" panose="020B0604030504040204" pitchFamily="50" charset="-128"/>
                <a:cs typeface="MS UI Gothic"/>
              </a:rPr>
              <a:t>表示</a:t>
            </a:r>
            <a:r>
              <a:rPr lang="ja-JP" altLang="en-US" sz="2400" spc="275" dirty="0">
                <a:latin typeface="メイリオ" panose="020B0604030504040204" pitchFamily="50" charset="-128"/>
                <a:ea typeface="メイリオ" panose="020B0604030504040204" pitchFamily="50" charset="-128"/>
                <a:cs typeface="MS UI Gothic"/>
              </a:rPr>
              <a:t>さ</a:t>
            </a:r>
            <a:r>
              <a:rPr lang="ja-JP" altLang="en-US" sz="2400" spc="355" dirty="0">
                <a:latin typeface="メイリオ" panose="020B0604030504040204" pitchFamily="50" charset="-128"/>
                <a:ea typeface="メイリオ" panose="020B0604030504040204" pitchFamily="50" charset="-128"/>
                <a:cs typeface="MS UI Gothic"/>
              </a:rPr>
              <a:t>れ</a:t>
            </a:r>
            <a:r>
              <a:rPr lang="ja-JP" altLang="en-US" sz="2400" spc="315" dirty="0">
                <a:latin typeface="メイリオ" panose="020B0604030504040204" pitchFamily="50" charset="-128"/>
                <a:ea typeface="メイリオ" panose="020B0604030504040204" pitchFamily="50" charset="-128"/>
                <a:cs typeface="MS UI Gothic"/>
              </a:rPr>
              <a:t>た</a:t>
            </a:r>
            <a:r>
              <a:rPr lang="ja-JP" altLang="en-US" sz="2400" spc="275" dirty="0">
                <a:latin typeface="メイリオ" panose="020B0604030504040204" pitchFamily="50" charset="-128"/>
                <a:ea typeface="メイリオ" panose="020B0604030504040204" pitchFamily="50" charset="-128"/>
                <a:cs typeface="MS UI Gothic"/>
              </a:rPr>
              <a:t>ら</a:t>
            </a:r>
            <a:r>
              <a:rPr lang="ja-JP" altLang="en-US" sz="2400" spc="200" dirty="0">
                <a:latin typeface="メイリオ" panose="020B0604030504040204" pitchFamily="50" charset="-128"/>
                <a:ea typeface="メイリオ" panose="020B0604030504040204" pitchFamily="50" charset="-128"/>
                <a:cs typeface="MS UI Gothic"/>
              </a:rPr>
              <a:t>［</a:t>
            </a:r>
            <a:r>
              <a:rPr lang="ja-JP" altLang="en-US" sz="2400" spc="340" dirty="0">
                <a:latin typeface="メイリオ" panose="020B0604030504040204" pitchFamily="50" charset="-128"/>
                <a:ea typeface="メイリオ" panose="020B0604030504040204" pitchFamily="50" charset="-128"/>
                <a:cs typeface="MS UI Gothic"/>
              </a:rPr>
              <a:t>は</a:t>
            </a:r>
            <a:r>
              <a:rPr lang="ja-JP" altLang="en-US" sz="2400" spc="325" dirty="0">
                <a:latin typeface="メイリオ" panose="020B0604030504040204" pitchFamily="50" charset="-128"/>
                <a:ea typeface="メイリオ" panose="020B0604030504040204" pitchFamily="50" charset="-128"/>
                <a:cs typeface="MS UI Gothic"/>
              </a:rPr>
              <a:t>い</a:t>
            </a:r>
            <a:r>
              <a:rPr lang="ja-JP" altLang="en-US" sz="2400" spc="200" dirty="0">
                <a:latin typeface="メイリオ" panose="020B0604030504040204" pitchFamily="50" charset="-128"/>
                <a:ea typeface="メイリオ" panose="020B0604030504040204" pitchFamily="50" charset="-128"/>
                <a:cs typeface="MS UI Gothic"/>
              </a:rPr>
              <a:t>］</a:t>
            </a:r>
            <a:r>
              <a:rPr lang="ja-JP" altLang="en-US" sz="2400" spc="300" dirty="0">
                <a:latin typeface="メイリオ" panose="020B0604030504040204" pitchFamily="50" charset="-128"/>
                <a:ea typeface="メイリオ" panose="020B0604030504040204" pitchFamily="50" charset="-128"/>
                <a:cs typeface="MS UI Gothic"/>
              </a:rPr>
              <a:t>を</a:t>
            </a:r>
            <a:r>
              <a:rPr lang="ja-JP" altLang="en-US" sz="2400" spc="275" dirty="0">
                <a:latin typeface="メイリオ" panose="020B0604030504040204" pitchFamily="50" charset="-128"/>
                <a:ea typeface="メイリオ" panose="020B0604030504040204" pitchFamily="50" charset="-128"/>
                <a:cs typeface="MS UI Gothic"/>
              </a:rPr>
              <a:t>ク</a:t>
            </a:r>
            <a:r>
              <a:rPr lang="ja-JP" altLang="en-US" sz="2400" spc="235" dirty="0">
                <a:latin typeface="メイリオ" panose="020B0604030504040204" pitchFamily="50" charset="-128"/>
                <a:ea typeface="メイリオ" panose="020B0604030504040204" pitchFamily="50" charset="-128"/>
                <a:cs typeface="MS UI Gothic"/>
              </a:rPr>
              <a:t>リ</a:t>
            </a:r>
            <a:r>
              <a:rPr lang="ja-JP" altLang="en-US" sz="2400" spc="229" dirty="0">
                <a:latin typeface="メイリオ" panose="020B0604030504040204" pitchFamily="50" charset="-128"/>
                <a:ea typeface="メイリオ" panose="020B0604030504040204" pitchFamily="50" charset="-128"/>
                <a:cs typeface="MS UI Gothic"/>
              </a:rPr>
              <a:t>ッ</a:t>
            </a:r>
            <a:r>
              <a:rPr lang="ja-JP" altLang="en-US" sz="2400" spc="275" dirty="0">
                <a:latin typeface="メイリオ" panose="020B0604030504040204" pitchFamily="50" charset="-128"/>
                <a:ea typeface="メイリオ" panose="020B0604030504040204" pitchFamily="50" charset="-128"/>
                <a:cs typeface="MS UI Gothic"/>
              </a:rPr>
              <a:t>ク</a:t>
            </a:r>
            <a:r>
              <a:rPr lang="ja-JP" altLang="en-US" sz="2400" spc="195" dirty="0">
                <a:latin typeface="メイリオ" panose="020B0604030504040204" pitchFamily="50" charset="-128"/>
                <a:ea typeface="メイリオ" panose="020B0604030504040204" pitchFamily="50" charset="-128"/>
                <a:cs typeface="MS UI Gothic"/>
              </a:rPr>
              <a:t>し</a:t>
            </a:r>
            <a:r>
              <a:rPr lang="ja-JP" altLang="en-US" sz="2400" spc="155" dirty="0">
                <a:latin typeface="メイリオ" panose="020B0604030504040204" pitchFamily="50" charset="-128"/>
                <a:ea typeface="メイリオ" panose="020B0604030504040204" pitchFamily="50" charset="-128"/>
                <a:cs typeface="MS UI Gothic"/>
              </a:rPr>
              <a:t>て</a:t>
            </a:r>
            <a:r>
              <a:rPr lang="ja-JP" altLang="en-US" sz="2400" spc="195" dirty="0">
                <a:latin typeface="メイリオ" panose="020B0604030504040204" pitchFamily="50" charset="-128"/>
                <a:ea typeface="メイリオ" panose="020B0604030504040204" pitchFamily="50" charset="-128"/>
                <a:cs typeface="MS UI Gothic"/>
              </a:rPr>
              <a:t>続行</a:t>
            </a:r>
            <a:r>
              <a:rPr lang="ja-JP" altLang="en-US" sz="2400" spc="140" dirty="0">
                <a:latin typeface="メイリオ" panose="020B0604030504040204" pitchFamily="50" charset="-128"/>
                <a:ea typeface="メイリオ" panose="020B0604030504040204" pitchFamily="50" charset="-128"/>
                <a:cs typeface="MS UI Gothic"/>
              </a:rPr>
              <a:t>し</a:t>
            </a:r>
            <a:r>
              <a:rPr lang="ja-JP" altLang="en-US" sz="2400" spc="150" dirty="0">
                <a:latin typeface="メイリオ" panose="020B0604030504040204" pitchFamily="50" charset="-128"/>
                <a:ea typeface="メイリオ" panose="020B0604030504040204" pitchFamily="50" charset="-128"/>
                <a:cs typeface="MS UI Gothic"/>
              </a:rPr>
              <a:t>ま</a:t>
            </a:r>
            <a:r>
              <a:rPr lang="ja-JP" altLang="en-US" sz="2400" spc="70" dirty="0">
                <a:latin typeface="メイリオ" panose="020B0604030504040204" pitchFamily="50" charset="-128"/>
                <a:ea typeface="メイリオ" panose="020B0604030504040204" pitchFamily="50" charset="-128"/>
                <a:cs typeface="MS UI Gothic"/>
              </a:rPr>
              <a:t>す</a:t>
            </a:r>
            <a:r>
              <a:rPr lang="ja-JP" altLang="en-US" sz="2400" spc="385" dirty="0">
                <a:latin typeface="メイリオ" panose="020B0604030504040204" pitchFamily="50" charset="-128"/>
                <a:ea typeface="メイリオ" panose="020B0604030504040204" pitchFamily="50" charset="-128"/>
                <a:cs typeface="MS UI Gothic"/>
              </a:rPr>
              <a:t>。</a:t>
            </a:r>
            <a:endParaRPr lang="ja-JP" altLang="en-US" sz="2400" dirty="0">
              <a:latin typeface="メイリオ" panose="020B0604030504040204" pitchFamily="50" charset="-128"/>
              <a:ea typeface="メイリオ" panose="020B0604030504040204" pitchFamily="50" charset="-128"/>
              <a:cs typeface="MS UI Gothic"/>
            </a:endParaRPr>
          </a:p>
          <a:p>
            <a:pPr marL="1071563" marR="5080" indent="-442913">
              <a:lnSpc>
                <a:spcPct val="135000"/>
              </a:lnSpc>
            </a:pPr>
            <a:r>
              <a:rPr lang="ja-JP" altLang="en-US" sz="2400" dirty="0">
                <a:latin typeface="メイリオ" panose="020B0604030504040204" pitchFamily="50" charset="-128"/>
                <a:ea typeface="メイリオ" panose="020B0604030504040204" pitchFamily="50" charset="-128"/>
                <a:cs typeface="MS UI Gothic"/>
              </a:rPr>
              <a:t>⑤</a:t>
            </a:r>
            <a:r>
              <a:rPr lang="ja-JP" altLang="en-US" sz="2400" spc="-114" dirty="0">
                <a:latin typeface="メイリオ" panose="020B0604030504040204" pitchFamily="50" charset="-128"/>
                <a:ea typeface="メイリオ" panose="020B0604030504040204" pitchFamily="50" charset="-128"/>
                <a:cs typeface="MS UI Gothic"/>
              </a:rPr>
              <a:t> </a:t>
            </a:r>
            <a:r>
              <a:rPr lang="ja-JP" altLang="en-US" sz="2400" spc="270" dirty="0">
                <a:latin typeface="メイリオ" panose="020B0604030504040204" pitchFamily="50" charset="-128"/>
                <a:ea typeface="メイリオ" panose="020B0604030504040204" pitchFamily="50" charset="-128"/>
                <a:cs typeface="MS UI Gothic"/>
              </a:rPr>
              <a:t>マウ</a:t>
            </a:r>
            <a:r>
              <a:rPr lang="ja-JP" altLang="en-US" sz="2400" spc="275" dirty="0">
                <a:latin typeface="メイリオ" panose="020B0604030504040204" pitchFamily="50" charset="-128"/>
                <a:ea typeface="メイリオ" panose="020B0604030504040204" pitchFamily="50" charset="-128"/>
                <a:cs typeface="MS UI Gothic"/>
              </a:rPr>
              <a:t>ス</a:t>
            </a:r>
            <a:r>
              <a:rPr lang="ja-JP" altLang="en-US" sz="2400" spc="260" dirty="0">
                <a:latin typeface="メイリオ" panose="020B0604030504040204" pitchFamily="50" charset="-128"/>
                <a:ea typeface="メイリオ" panose="020B0604030504040204" pitchFamily="50" charset="-128"/>
                <a:cs typeface="MS UI Gothic"/>
              </a:rPr>
              <a:t>ポ</a:t>
            </a:r>
            <a:r>
              <a:rPr lang="ja-JP" altLang="en-US" sz="2400" spc="200" dirty="0">
                <a:latin typeface="メイリオ" panose="020B0604030504040204" pitchFamily="50" charset="-128"/>
                <a:ea typeface="メイリオ" panose="020B0604030504040204" pitchFamily="50" charset="-128"/>
                <a:cs typeface="MS UI Gothic"/>
              </a:rPr>
              <a:t>イ</a:t>
            </a:r>
            <a:r>
              <a:rPr lang="ja-JP" altLang="en-US" sz="2400" spc="210" dirty="0">
                <a:latin typeface="メイリオ" panose="020B0604030504040204" pitchFamily="50" charset="-128"/>
                <a:ea typeface="メイリオ" panose="020B0604030504040204" pitchFamily="50" charset="-128"/>
                <a:cs typeface="MS UI Gothic"/>
              </a:rPr>
              <a:t>ン</a:t>
            </a:r>
            <a:r>
              <a:rPr lang="ja-JP" altLang="en-US" sz="2400" spc="195" dirty="0">
                <a:latin typeface="メイリオ" panose="020B0604030504040204" pitchFamily="50" charset="-128"/>
                <a:ea typeface="メイリオ" panose="020B0604030504040204" pitchFamily="50" charset="-128"/>
                <a:cs typeface="MS UI Gothic"/>
              </a:rPr>
              <a:t>タ</a:t>
            </a:r>
            <a:r>
              <a:rPr lang="ja-JP" altLang="en-US" sz="2400" spc="220" dirty="0">
                <a:latin typeface="メイリオ" panose="020B0604030504040204" pitchFamily="50" charset="-128"/>
                <a:ea typeface="メイリオ" panose="020B0604030504040204" pitchFamily="50" charset="-128"/>
                <a:cs typeface="MS UI Gothic"/>
              </a:rPr>
              <a:t>に</a:t>
            </a:r>
            <a:r>
              <a:rPr lang="ja-JP" altLang="en-US" sz="2400" spc="275" dirty="0">
                <a:latin typeface="メイリオ" panose="020B0604030504040204" pitchFamily="50" charset="-128"/>
                <a:ea typeface="メイリオ" panose="020B0604030504040204" pitchFamily="50" charset="-128"/>
                <a:cs typeface="MS UI Gothic"/>
              </a:rPr>
              <a:t>基板</a:t>
            </a:r>
            <a:r>
              <a:rPr lang="ja-JP" altLang="en-US" sz="2400" spc="210" dirty="0">
                <a:latin typeface="メイリオ" panose="020B0604030504040204" pitchFamily="50" charset="-128"/>
                <a:ea typeface="メイリオ" panose="020B0604030504040204" pitchFamily="50" charset="-128"/>
                <a:cs typeface="MS UI Gothic"/>
              </a:rPr>
              <a:t>レ</a:t>
            </a:r>
            <a:r>
              <a:rPr lang="ja-JP" altLang="en-US" sz="2400" spc="200" dirty="0">
                <a:latin typeface="メイリオ" panose="020B0604030504040204" pitchFamily="50" charset="-128"/>
                <a:ea typeface="メイリオ" panose="020B0604030504040204" pitchFamily="50" charset="-128"/>
                <a:cs typeface="MS UI Gothic"/>
              </a:rPr>
              <a:t>イ</a:t>
            </a:r>
            <a:r>
              <a:rPr lang="ja-JP" altLang="en-US" sz="2400" spc="210" dirty="0">
                <a:latin typeface="メイリオ" panose="020B0604030504040204" pitchFamily="50" charset="-128"/>
                <a:ea typeface="メイリオ" panose="020B0604030504040204" pitchFamily="50" charset="-128"/>
                <a:cs typeface="MS UI Gothic"/>
              </a:rPr>
              <a:t>ア</a:t>
            </a:r>
            <a:r>
              <a:rPr lang="ja-JP" altLang="en-US" sz="2400" spc="204" dirty="0">
                <a:latin typeface="メイリオ" panose="020B0604030504040204" pitchFamily="50" charset="-128"/>
                <a:ea typeface="メイリオ" panose="020B0604030504040204" pitchFamily="50" charset="-128"/>
                <a:cs typeface="MS UI Gothic"/>
              </a:rPr>
              <a:t>ウ</a:t>
            </a:r>
            <a:r>
              <a:rPr lang="ja-JP" altLang="en-US" sz="2400" spc="195" dirty="0">
                <a:latin typeface="メイリオ" panose="020B0604030504040204" pitchFamily="50" charset="-128"/>
                <a:ea typeface="メイリオ" panose="020B0604030504040204" pitchFamily="50" charset="-128"/>
                <a:cs typeface="MS UI Gothic"/>
              </a:rPr>
              <a:t>ト</a:t>
            </a:r>
            <a:r>
              <a:rPr lang="ja-JP" altLang="en-US" sz="2400" spc="229" dirty="0">
                <a:latin typeface="メイリオ" panose="020B0604030504040204" pitchFamily="50" charset="-128"/>
                <a:ea typeface="メイリオ" panose="020B0604030504040204" pitchFamily="50" charset="-128"/>
                <a:cs typeface="MS UI Gothic"/>
              </a:rPr>
              <a:t>が</a:t>
            </a:r>
            <a:r>
              <a:rPr lang="ja-JP" altLang="en-US" sz="2400" spc="275" dirty="0">
                <a:latin typeface="メイリオ" panose="020B0604030504040204" pitchFamily="50" charset="-128"/>
                <a:ea typeface="メイリオ" panose="020B0604030504040204" pitchFamily="50" charset="-128"/>
                <a:cs typeface="MS UI Gothic"/>
              </a:rPr>
              <a:t>吸着</a:t>
            </a:r>
            <a:r>
              <a:rPr lang="ja-JP" altLang="en-US" sz="2400" spc="195" dirty="0">
                <a:latin typeface="メイリオ" panose="020B0604030504040204" pitchFamily="50" charset="-128"/>
                <a:ea typeface="メイリオ" panose="020B0604030504040204" pitchFamily="50" charset="-128"/>
                <a:cs typeface="MS UI Gothic"/>
              </a:rPr>
              <a:t>さ</a:t>
            </a:r>
            <a:r>
              <a:rPr lang="ja-JP" altLang="en-US" sz="2400" spc="185" dirty="0">
                <a:latin typeface="メイリオ" panose="020B0604030504040204" pitchFamily="50" charset="-128"/>
                <a:ea typeface="メイリオ" panose="020B0604030504040204" pitchFamily="50" charset="-128"/>
                <a:cs typeface="MS UI Gothic"/>
              </a:rPr>
              <a:t>れ</a:t>
            </a:r>
            <a:r>
              <a:rPr lang="ja-JP" altLang="en-US" sz="2400" spc="135" dirty="0">
                <a:latin typeface="メイリオ" panose="020B0604030504040204" pitchFamily="50" charset="-128"/>
                <a:ea typeface="メイリオ" panose="020B0604030504040204" pitchFamily="50" charset="-128"/>
                <a:cs typeface="MS UI Gothic"/>
              </a:rPr>
              <a:t>て</a:t>
            </a:r>
            <a:r>
              <a:rPr lang="ja-JP" altLang="en-US" sz="2400" spc="140" dirty="0">
                <a:latin typeface="メイリオ" panose="020B0604030504040204" pitchFamily="50" charset="-128"/>
                <a:ea typeface="メイリオ" panose="020B0604030504040204" pitchFamily="50" charset="-128"/>
                <a:cs typeface="MS UI Gothic"/>
              </a:rPr>
              <a:t>い</a:t>
            </a:r>
            <a:r>
              <a:rPr lang="ja-JP" altLang="en-US" sz="2400" spc="130" dirty="0">
                <a:latin typeface="メイリオ" panose="020B0604030504040204" pitchFamily="50" charset="-128"/>
                <a:ea typeface="メイリオ" panose="020B0604030504040204" pitchFamily="50" charset="-128"/>
                <a:cs typeface="MS UI Gothic"/>
              </a:rPr>
              <a:t>る</a:t>
            </a:r>
            <a:r>
              <a:rPr lang="ja-JP" altLang="en-US" sz="2400" spc="140" dirty="0">
                <a:latin typeface="メイリオ" panose="020B0604030504040204" pitchFamily="50" charset="-128"/>
                <a:ea typeface="メイリオ" panose="020B0604030504040204" pitchFamily="50" charset="-128"/>
                <a:cs typeface="MS UI Gothic"/>
              </a:rPr>
              <a:t>ので</a:t>
            </a:r>
            <a:r>
              <a:rPr lang="ja-JP" altLang="en-US" sz="2400" spc="170" dirty="0">
                <a:latin typeface="メイリオ" panose="020B0604030504040204" pitchFamily="50" charset="-128"/>
                <a:ea typeface="メイリオ" panose="020B0604030504040204" pitchFamily="50" charset="-128"/>
                <a:cs typeface="MS UI Gothic"/>
              </a:rPr>
              <a:t>適当</a:t>
            </a:r>
            <a:r>
              <a:rPr lang="ja-JP" altLang="en-US" sz="2400" spc="145" dirty="0">
                <a:latin typeface="メイリオ" panose="020B0604030504040204" pitchFamily="50" charset="-128"/>
                <a:ea typeface="メイリオ" panose="020B0604030504040204" pitchFamily="50" charset="-128"/>
                <a:cs typeface="MS UI Gothic"/>
              </a:rPr>
              <a:t>な</a:t>
            </a:r>
            <a:r>
              <a:rPr lang="ja-JP" altLang="en-US" sz="2400" spc="170" dirty="0">
                <a:latin typeface="メイリオ" panose="020B0604030504040204" pitchFamily="50" charset="-128"/>
                <a:ea typeface="メイリオ" panose="020B0604030504040204" pitchFamily="50" charset="-128"/>
                <a:cs typeface="MS UI Gothic"/>
              </a:rPr>
              <a:t>位置</a:t>
            </a:r>
            <a:r>
              <a:rPr lang="ja-JP" altLang="en-US" sz="2400" spc="90" dirty="0">
                <a:latin typeface="メイリオ" panose="020B0604030504040204" pitchFamily="50" charset="-128"/>
                <a:ea typeface="メイリオ" panose="020B0604030504040204" pitchFamily="50" charset="-128"/>
                <a:cs typeface="MS UI Gothic"/>
              </a:rPr>
              <a:t>（</a:t>
            </a:r>
            <a:r>
              <a:rPr lang="ja-JP" altLang="en-US" sz="2400" spc="170" dirty="0">
                <a:latin typeface="メイリオ" panose="020B0604030504040204" pitchFamily="50" charset="-128"/>
                <a:ea typeface="メイリオ" panose="020B0604030504040204" pitchFamily="50" charset="-128"/>
                <a:cs typeface="MS UI Gothic"/>
              </a:rPr>
              <a:t>図枠中央</a:t>
            </a:r>
            <a:r>
              <a:rPr lang="ja-JP" altLang="en-US" sz="2400" spc="140" dirty="0">
                <a:latin typeface="メイリオ" panose="020B0604030504040204" pitchFamily="50" charset="-128"/>
                <a:ea typeface="メイリオ" panose="020B0604030504040204" pitchFamily="50" charset="-128"/>
                <a:cs typeface="MS UI Gothic"/>
              </a:rPr>
              <a:t>か</a:t>
            </a:r>
            <a:r>
              <a:rPr lang="ja-JP" altLang="en-US" sz="2400" spc="120" dirty="0">
                <a:latin typeface="メイリオ" panose="020B0604030504040204" pitchFamily="50" charset="-128"/>
                <a:ea typeface="メイリオ" panose="020B0604030504040204" pitchFamily="50" charset="-128"/>
                <a:cs typeface="MS UI Gothic"/>
              </a:rPr>
              <a:t>ら</a:t>
            </a:r>
            <a:r>
              <a:rPr lang="ja-JP" altLang="en-US" sz="2400" spc="145" dirty="0">
                <a:latin typeface="メイリオ" panose="020B0604030504040204" pitchFamily="50" charset="-128"/>
                <a:ea typeface="メイリオ" panose="020B0604030504040204" pitchFamily="50" charset="-128"/>
                <a:cs typeface="MS UI Gothic"/>
              </a:rPr>
              <a:t>やや</a:t>
            </a:r>
            <a:r>
              <a:rPr lang="ja-JP" altLang="en-US" sz="2400" spc="170" dirty="0">
                <a:latin typeface="メイリオ" panose="020B0604030504040204" pitchFamily="50" charset="-128"/>
                <a:ea typeface="メイリオ" panose="020B0604030504040204" pitchFamily="50" charset="-128"/>
                <a:cs typeface="MS UI Gothic"/>
              </a:rPr>
              <a:t>左下</a:t>
            </a:r>
            <a:r>
              <a:rPr lang="ja-JP" altLang="en-US" sz="2400" spc="140" dirty="0">
                <a:latin typeface="メイリオ" panose="020B0604030504040204" pitchFamily="50" charset="-128"/>
                <a:ea typeface="メイリオ" panose="020B0604030504040204" pitchFamily="50" charset="-128"/>
                <a:cs typeface="MS UI Gothic"/>
              </a:rPr>
              <a:t>あ </a:t>
            </a:r>
            <a:r>
              <a:rPr lang="ja-JP" altLang="en-US" sz="2400" spc="265" dirty="0">
                <a:latin typeface="メイリオ" panose="020B0604030504040204" pitchFamily="50" charset="-128"/>
                <a:ea typeface="メイリオ" panose="020B0604030504040204" pitchFamily="50" charset="-128"/>
                <a:cs typeface="MS UI Gothic"/>
              </a:rPr>
              <a:t>た</a:t>
            </a:r>
            <a:r>
              <a:rPr lang="ja-JP" altLang="en-US" sz="2400" spc="210" dirty="0">
                <a:latin typeface="メイリオ" panose="020B0604030504040204" pitchFamily="50" charset="-128"/>
                <a:ea typeface="メイリオ" panose="020B0604030504040204" pitchFamily="50" charset="-128"/>
                <a:cs typeface="MS UI Gothic"/>
              </a:rPr>
              <a:t>り</a:t>
            </a:r>
            <a:r>
              <a:rPr lang="ja-JP" altLang="en-US" sz="2400" spc="165" dirty="0">
                <a:latin typeface="メイリオ" panose="020B0604030504040204" pitchFamily="50" charset="-128"/>
                <a:ea typeface="メイリオ" panose="020B0604030504040204" pitchFamily="50" charset="-128"/>
                <a:cs typeface="MS UI Gothic"/>
              </a:rPr>
              <a:t>）</a:t>
            </a:r>
            <a:r>
              <a:rPr lang="ja-JP" altLang="en-US" sz="2400" spc="265" dirty="0">
                <a:latin typeface="メイリオ" panose="020B0604030504040204" pitchFamily="50" charset="-128"/>
                <a:ea typeface="メイリオ" panose="020B0604030504040204" pitchFamily="50" charset="-128"/>
                <a:cs typeface="MS UI Gothic"/>
              </a:rPr>
              <a:t>に</a:t>
            </a:r>
            <a:r>
              <a:rPr lang="ja-JP" altLang="en-US" sz="2400" spc="335" dirty="0">
                <a:latin typeface="メイリオ" panose="020B0604030504040204" pitchFamily="50" charset="-128"/>
                <a:ea typeface="メイリオ" panose="020B0604030504040204" pitchFamily="50" charset="-128"/>
                <a:cs typeface="MS UI Gothic"/>
              </a:rPr>
              <a:t>配置</a:t>
            </a:r>
            <a:r>
              <a:rPr lang="ja-JP" altLang="en-US" sz="2400" spc="245" dirty="0">
                <a:latin typeface="メイリオ" panose="020B0604030504040204" pitchFamily="50" charset="-128"/>
                <a:ea typeface="メイリオ" panose="020B0604030504040204" pitchFamily="50" charset="-128"/>
                <a:cs typeface="MS UI Gothic"/>
              </a:rPr>
              <a:t>し</a:t>
            </a:r>
            <a:r>
              <a:rPr lang="ja-JP" altLang="en-US" sz="2400" spc="254" dirty="0">
                <a:latin typeface="メイリオ" panose="020B0604030504040204" pitchFamily="50" charset="-128"/>
                <a:ea typeface="メイリオ" panose="020B0604030504040204" pitchFamily="50" charset="-128"/>
                <a:cs typeface="MS UI Gothic"/>
              </a:rPr>
              <a:t>ま</a:t>
            </a:r>
            <a:r>
              <a:rPr lang="ja-JP" altLang="en-US" sz="2400" spc="70" dirty="0">
                <a:latin typeface="メイリオ" panose="020B0604030504040204" pitchFamily="50" charset="-128"/>
                <a:ea typeface="メイリオ" panose="020B0604030504040204" pitchFamily="50" charset="-128"/>
                <a:cs typeface="MS UI Gothic"/>
              </a:rPr>
              <a:t>す</a:t>
            </a:r>
            <a:r>
              <a:rPr lang="ja-JP" altLang="en-US" sz="2400" spc="385" dirty="0">
                <a:latin typeface="メイリオ" panose="020B0604030504040204" pitchFamily="50" charset="-128"/>
                <a:ea typeface="メイリオ" panose="020B0604030504040204" pitchFamily="50" charset="-128"/>
                <a:cs typeface="MS UI Gothic"/>
              </a:rPr>
              <a:t>。</a:t>
            </a:r>
            <a:endParaRPr lang="ja-JP" altLang="en-US" sz="2400" dirty="0">
              <a:latin typeface="メイリオ" panose="020B0604030504040204" pitchFamily="50" charset="-128"/>
              <a:ea typeface="メイリオ" panose="020B0604030504040204" pitchFamily="50" charset="-128"/>
              <a:cs typeface="MS UI Gothic"/>
            </a:endParaRPr>
          </a:p>
          <a:p>
            <a:pPr marL="1071563" indent="-442913">
              <a:lnSpc>
                <a:spcPct val="135000"/>
              </a:lnSpc>
            </a:pPr>
            <a:r>
              <a:rPr lang="ja-JP" altLang="en-US" sz="2400" dirty="0">
                <a:latin typeface="メイリオ" panose="020B0604030504040204" pitchFamily="50" charset="-128"/>
                <a:ea typeface="メイリオ" panose="020B0604030504040204" pitchFamily="50" charset="-128"/>
                <a:cs typeface="MS UI Gothic"/>
              </a:rPr>
              <a:t>⑥</a:t>
            </a:r>
            <a:r>
              <a:rPr lang="ja-JP" altLang="en-US" sz="2400" spc="-110" dirty="0">
                <a:latin typeface="メイリオ" panose="020B0604030504040204" pitchFamily="50" charset="-128"/>
                <a:ea typeface="メイリオ" panose="020B0604030504040204" pitchFamily="50" charset="-128"/>
                <a:cs typeface="MS UI Gothic"/>
              </a:rPr>
              <a:t> </a:t>
            </a:r>
            <a:r>
              <a:rPr lang="ja-JP" altLang="en-US" sz="2400" spc="254" dirty="0">
                <a:latin typeface="メイリオ" panose="020B0604030504040204" pitchFamily="50" charset="-128"/>
                <a:ea typeface="メイリオ" panose="020B0604030504040204" pitchFamily="50" charset="-128"/>
                <a:cs typeface="MS UI Gothic"/>
              </a:rPr>
              <a:t>宙</a:t>
            </a:r>
            <a:r>
              <a:rPr lang="ja-JP" altLang="en-US" sz="2400" spc="200" dirty="0">
                <a:latin typeface="メイリオ" panose="020B0604030504040204" pitchFamily="50" charset="-128"/>
                <a:ea typeface="メイリオ" panose="020B0604030504040204" pitchFamily="50" charset="-128"/>
                <a:cs typeface="MS UI Gothic"/>
              </a:rPr>
              <a:t>に</a:t>
            </a:r>
            <a:r>
              <a:rPr lang="ja-JP" altLang="en-US" sz="2400" spc="254" dirty="0">
                <a:latin typeface="メイリオ" panose="020B0604030504040204" pitchFamily="50" charset="-128"/>
                <a:ea typeface="メイリオ" panose="020B0604030504040204" pitchFamily="50" charset="-128"/>
                <a:cs typeface="MS UI Gothic"/>
              </a:rPr>
              <a:t>浮</a:t>
            </a:r>
            <a:r>
              <a:rPr lang="ja-JP" altLang="en-US" sz="2400" spc="204" dirty="0">
                <a:latin typeface="メイリオ" panose="020B0604030504040204" pitchFamily="50" charset="-128"/>
                <a:ea typeface="メイリオ" panose="020B0604030504040204" pitchFamily="50" charset="-128"/>
                <a:cs typeface="MS UI Gothic"/>
              </a:rPr>
              <a:t>い</a:t>
            </a:r>
            <a:r>
              <a:rPr lang="ja-JP" altLang="en-US" sz="2400" spc="200" dirty="0">
                <a:latin typeface="メイリオ" panose="020B0604030504040204" pitchFamily="50" charset="-128"/>
                <a:ea typeface="メイリオ" panose="020B0604030504040204" pitchFamily="50" charset="-128"/>
                <a:cs typeface="MS UI Gothic"/>
              </a:rPr>
              <a:t>た</a:t>
            </a:r>
            <a:r>
              <a:rPr lang="ja-JP" altLang="en-US" sz="2400" spc="175" dirty="0">
                <a:latin typeface="メイリオ" panose="020B0604030504040204" pitchFamily="50" charset="-128"/>
                <a:ea typeface="メイリオ" panose="020B0604030504040204" pitchFamily="50" charset="-128"/>
                <a:cs typeface="MS UI Gothic"/>
              </a:rPr>
              <a:t>ラ</a:t>
            </a:r>
            <a:r>
              <a:rPr lang="ja-JP" altLang="en-US" sz="2400" spc="145" dirty="0">
                <a:latin typeface="メイリオ" panose="020B0604030504040204" pitchFamily="50" charset="-128"/>
                <a:ea typeface="メイリオ" panose="020B0604030504040204" pitchFamily="50" charset="-128"/>
                <a:cs typeface="MS UI Gothic"/>
              </a:rPr>
              <a:t>ッ</a:t>
            </a:r>
            <a:r>
              <a:rPr lang="ja-JP" altLang="en-US" sz="2400" spc="185" dirty="0">
                <a:latin typeface="メイリオ" panose="020B0604030504040204" pitchFamily="50" charset="-128"/>
                <a:ea typeface="メイリオ" panose="020B0604030504040204" pitchFamily="50" charset="-128"/>
                <a:cs typeface="MS UI Gothic"/>
              </a:rPr>
              <a:t>ツ</a:t>
            </a:r>
            <a:r>
              <a:rPr lang="ja-JP" altLang="en-US" sz="2400" spc="204" dirty="0">
                <a:latin typeface="メイリオ" panose="020B0604030504040204" pitchFamily="50" charset="-128"/>
                <a:ea typeface="メイリオ" panose="020B0604030504040204" pitchFamily="50" charset="-128"/>
                <a:cs typeface="MS UI Gothic"/>
              </a:rPr>
              <a:t>ネ</a:t>
            </a:r>
            <a:r>
              <a:rPr lang="ja-JP" altLang="en-US" sz="2400" spc="195" dirty="0">
                <a:latin typeface="メイリオ" panose="020B0604030504040204" pitchFamily="50" charset="-128"/>
                <a:ea typeface="メイリオ" panose="020B0604030504040204" pitchFamily="50" charset="-128"/>
                <a:cs typeface="MS UI Gothic"/>
              </a:rPr>
              <a:t>ス</a:t>
            </a:r>
            <a:r>
              <a:rPr lang="ja-JP" altLang="en-US" sz="2400" spc="180" dirty="0">
                <a:latin typeface="メイリオ" panose="020B0604030504040204" pitchFamily="50" charset="-128"/>
                <a:ea typeface="メイリオ" panose="020B0604030504040204" pitchFamily="50" charset="-128"/>
                <a:cs typeface="MS UI Gothic"/>
              </a:rPr>
              <a:t>ト</a:t>
            </a:r>
            <a:r>
              <a:rPr lang="ja-JP" altLang="en-US" sz="2400" spc="210" dirty="0">
                <a:latin typeface="メイリオ" panose="020B0604030504040204" pitchFamily="50" charset="-128"/>
                <a:ea typeface="メイリオ" panose="020B0604030504040204" pitchFamily="50" charset="-128"/>
                <a:cs typeface="MS UI Gothic"/>
              </a:rPr>
              <a:t>が</a:t>
            </a:r>
            <a:r>
              <a:rPr lang="ja-JP" altLang="en-US" sz="2400" spc="254" dirty="0">
                <a:latin typeface="メイリオ" panose="020B0604030504040204" pitchFamily="50" charset="-128"/>
                <a:ea typeface="メイリオ" panose="020B0604030504040204" pitchFamily="50" charset="-128"/>
                <a:cs typeface="MS UI Gothic"/>
              </a:rPr>
              <a:t>表示</a:t>
            </a:r>
            <a:r>
              <a:rPr lang="ja-JP" altLang="en-US" sz="2400" spc="175" dirty="0">
                <a:latin typeface="メイリオ" panose="020B0604030504040204" pitchFamily="50" charset="-128"/>
                <a:ea typeface="メイリオ" panose="020B0604030504040204" pitchFamily="50" charset="-128"/>
                <a:cs typeface="MS UI Gothic"/>
              </a:rPr>
              <a:t>さ</a:t>
            </a:r>
            <a:r>
              <a:rPr lang="ja-JP" altLang="en-US" sz="2400" spc="165" dirty="0">
                <a:latin typeface="メイリオ" panose="020B0604030504040204" pitchFamily="50" charset="-128"/>
                <a:ea typeface="メイリオ" panose="020B0604030504040204" pitchFamily="50" charset="-128"/>
                <a:cs typeface="MS UI Gothic"/>
              </a:rPr>
              <a:t>れ</a:t>
            </a:r>
            <a:r>
              <a:rPr lang="ja-JP" altLang="en-US" sz="2400" spc="220" dirty="0">
                <a:latin typeface="メイリオ" panose="020B0604030504040204" pitchFamily="50" charset="-128"/>
                <a:ea typeface="メイリオ" panose="020B0604030504040204" pitchFamily="50" charset="-128"/>
                <a:cs typeface="MS UI Gothic"/>
              </a:rPr>
              <a:t>て</a:t>
            </a:r>
            <a:r>
              <a:rPr lang="ja-JP" altLang="en-US" sz="2400" spc="180" dirty="0">
                <a:latin typeface="メイリオ" panose="020B0604030504040204" pitchFamily="50" charset="-128"/>
                <a:ea typeface="メイリオ" panose="020B0604030504040204" pitchFamily="50" charset="-128"/>
                <a:cs typeface="MS UI Gothic"/>
              </a:rPr>
              <a:t>い</a:t>
            </a:r>
            <a:r>
              <a:rPr lang="ja-JP" altLang="en-US" sz="2400" spc="140" dirty="0">
                <a:latin typeface="メイリオ" panose="020B0604030504040204" pitchFamily="50" charset="-128"/>
                <a:ea typeface="メイリオ" panose="020B0604030504040204" pitchFamily="50" charset="-128"/>
                <a:cs typeface="MS UI Gothic"/>
              </a:rPr>
              <a:t>て</a:t>
            </a:r>
            <a:r>
              <a:rPr lang="ja-JP" altLang="en-US" sz="2400" spc="135" dirty="0">
                <a:latin typeface="メイリオ" panose="020B0604030504040204" pitchFamily="50" charset="-128"/>
                <a:ea typeface="メイリオ" panose="020B0604030504040204" pitchFamily="50" charset="-128"/>
                <a:cs typeface="MS UI Gothic"/>
              </a:rPr>
              <a:t>も</a:t>
            </a:r>
            <a:r>
              <a:rPr lang="ja-JP" altLang="en-US" sz="2400" spc="180" dirty="0">
                <a:latin typeface="メイリオ" panose="020B0604030504040204" pitchFamily="50" charset="-128"/>
                <a:ea typeface="メイリオ" panose="020B0604030504040204" pitchFamily="50" charset="-128"/>
                <a:cs typeface="MS UI Gothic"/>
              </a:rPr>
              <a:t>作業</a:t>
            </a:r>
            <a:r>
              <a:rPr lang="ja-JP" altLang="en-US" sz="2400" spc="135" dirty="0">
                <a:latin typeface="メイリオ" panose="020B0604030504040204" pitchFamily="50" charset="-128"/>
                <a:ea typeface="メイリオ" panose="020B0604030504040204" pitchFamily="50" charset="-128"/>
                <a:cs typeface="MS UI Gothic"/>
              </a:rPr>
              <a:t>を</a:t>
            </a:r>
            <a:r>
              <a:rPr lang="ja-JP" altLang="en-US" sz="2400" spc="180" dirty="0">
                <a:latin typeface="メイリオ" panose="020B0604030504040204" pitchFamily="50" charset="-128"/>
                <a:ea typeface="メイリオ" panose="020B0604030504040204" pitchFamily="50" charset="-128"/>
                <a:cs typeface="MS UI Gothic"/>
              </a:rPr>
              <a:t>続行</a:t>
            </a:r>
            <a:r>
              <a:rPr lang="ja-JP" altLang="en-US" sz="2400" spc="130" dirty="0">
                <a:latin typeface="メイリオ" panose="020B0604030504040204" pitchFamily="50" charset="-128"/>
                <a:ea typeface="メイリオ" panose="020B0604030504040204" pitchFamily="50" charset="-128"/>
                <a:cs typeface="MS UI Gothic"/>
              </a:rPr>
              <a:t>し</a:t>
            </a:r>
            <a:r>
              <a:rPr lang="ja-JP" altLang="en-US" sz="2400" spc="135" dirty="0">
                <a:latin typeface="メイリオ" panose="020B0604030504040204" pitchFamily="50" charset="-128"/>
                <a:ea typeface="メイリオ" panose="020B0604030504040204" pitchFamily="50" charset="-128"/>
                <a:cs typeface="MS UI Gothic"/>
              </a:rPr>
              <a:t>ま</a:t>
            </a:r>
            <a:r>
              <a:rPr lang="ja-JP" altLang="en-US" sz="2400" spc="70" dirty="0">
                <a:latin typeface="メイリオ" panose="020B0604030504040204" pitchFamily="50" charset="-128"/>
                <a:ea typeface="メイリオ" panose="020B0604030504040204" pitchFamily="50" charset="-128"/>
                <a:cs typeface="MS UI Gothic"/>
              </a:rPr>
              <a:t>す</a:t>
            </a:r>
            <a:r>
              <a:rPr lang="ja-JP" altLang="en-US" sz="2400" spc="385" dirty="0">
                <a:latin typeface="メイリオ" panose="020B0604030504040204" pitchFamily="50" charset="-128"/>
                <a:ea typeface="メイリオ" panose="020B0604030504040204" pitchFamily="50" charset="-128"/>
                <a:cs typeface="MS UI Gothic"/>
              </a:rPr>
              <a:t>。</a:t>
            </a:r>
            <a:endParaRPr lang="ja-JP" altLang="en-US" sz="2400" dirty="0">
              <a:latin typeface="メイリオ" panose="020B0604030504040204" pitchFamily="50" charset="-128"/>
              <a:ea typeface="メイリオ" panose="020B0604030504040204" pitchFamily="50" charset="-128"/>
              <a:cs typeface="MS UI Gothic"/>
            </a:endParaRPr>
          </a:p>
          <a:p>
            <a:pPr marL="1071563" indent="-442913">
              <a:lnSpc>
                <a:spcPct val="135000"/>
              </a:lnSpc>
            </a:pPr>
            <a:r>
              <a:rPr lang="ja-JP" altLang="en-US" sz="2400" dirty="0">
                <a:latin typeface="メイリオ" panose="020B0604030504040204" pitchFamily="50" charset="-128"/>
                <a:ea typeface="メイリオ" panose="020B0604030504040204" pitchFamily="50" charset="-128"/>
                <a:cs typeface="MS UI Gothic"/>
              </a:rPr>
              <a:t>⑦</a:t>
            </a:r>
            <a:r>
              <a:rPr lang="ja-JP" altLang="en-US" sz="2400" spc="-110" dirty="0">
                <a:latin typeface="メイリオ" panose="020B0604030504040204" pitchFamily="50" charset="-128"/>
                <a:ea typeface="メイリオ" panose="020B0604030504040204" pitchFamily="50" charset="-128"/>
                <a:cs typeface="MS UI Gothic"/>
              </a:rPr>
              <a:t> </a:t>
            </a:r>
            <a:r>
              <a:rPr lang="ja-JP" altLang="en-US" sz="2400" spc="135" dirty="0">
                <a:latin typeface="メイリオ" panose="020B0604030504040204" pitchFamily="50" charset="-128"/>
                <a:ea typeface="メイリオ" panose="020B0604030504040204" pitchFamily="50" charset="-128"/>
                <a:cs typeface="MS UI Gothic"/>
              </a:rPr>
              <a:t>配置</a:t>
            </a:r>
            <a:r>
              <a:rPr lang="ja-JP" altLang="en-US" sz="2400" spc="95" dirty="0">
                <a:latin typeface="メイリオ" panose="020B0604030504040204" pitchFamily="50" charset="-128"/>
                <a:ea typeface="メイリオ" panose="020B0604030504040204" pitchFamily="50" charset="-128"/>
                <a:cs typeface="MS UI Gothic"/>
              </a:rPr>
              <a:t>し</a:t>
            </a:r>
            <a:r>
              <a:rPr lang="ja-JP" altLang="en-US" sz="2400" spc="105" dirty="0">
                <a:latin typeface="メイリオ" panose="020B0604030504040204" pitchFamily="50" charset="-128"/>
                <a:ea typeface="メイリオ" panose="020B0604030504040204" pitchFamily="50" charset="-128"/>
                <a:cs typeface="MS UI Gothic"/>
              </a:rPr>
              <a:t>た</a:t>
            </a:r>
            <a:r>
              <a:rPr lang="ja-JP" altLang="en-US" sz="2400" spc="135" dirty="0">
                <a:latin typeface="メイリオ" panose="020B0604030504040204" pitchFamily="50" charset="-128"/>
                <a:ea typeface="メイリオ" panose="020B0604030504040204" pitchFamily="50" charset="-128"/>
                <a:cs typeface="MS UI Gothic"/>
              </a:rPr>
              <a:t>基板</a:t>
            </a:r>
            <a:r>
              <a:rPr lang="ja-JP" altLang="en-US" sz="2400" spc="100" dirty="0">
                <a:latin typeface="メイリオ" panose="020B0604030504040204" pitchFamily="50" charset="-128"/>
                <a:ea typeface="メイリオ" panose="020B0604030504040204" pitchFamily="50" charset="-128"/>
                <a:cs typeface="MS UI Gothic"/>
              </a:rPr>
              <a:t>レ</a:t>
            </a:r>
            <a:r>
              <a:rPr lang="ja-JP" altLang="en-US" sz="2400" spc="95" dirty="0">
                <a:latin typeface="メイリオ" panose="020B0604030504040204" pitchFamily="50" charset="-128"/>
                <a:ea typeface="メイリオ" panose="020B0604030504040204" pitchFamily="50" charset="-128"/>
                <a:cs typeface="MS UI Gothic"/>
              </a:rPr>
              <a:t>イ</a:t>
            </a:r>
            <a:r>
              <a:rPr lang="ja-JP" altLang="en-US" sz="2400" spc="100" dirty="0">
                <a:latin typeface="メイリオ" panose="020B0604030504040204" pitchFamily="50" charset="-128"/>
                <a:ea typeface="メイリオ" panose="020B0604030504040204" pitchFamily="50" charset="-128"/>
                <a:cs typeface="MS UI Gothic"/>
              </a:rPr>
              <a:t>アウ</a:t>
            </a:r>
            <a:r>
              <a:rPr lang="ja-JP" altLang="en-US" sz="2400" spc="95" dirty="0">
                <a:latin typeface="メイリオ" panose="020B0604030504040204" pitchFamily="50" charset="-128"/>
                <a:ea typeface="メイリオ" panose="020B0604030504040204" pitchFamily="50" charset="-128"/>
                <a:cs typeface="MS UI Gothic"/>
              </a:rPr>
              <a:t>ト</a:t>
            </a:r>
            <a:r>
              <a:rPr lang="ja-JP" altLang="en-US" sz="2400" spc="135" dirty="0">
                <a:latin typeface="メイリオ" panose="020B0604030504040204" pitchFamily="50" charset="-128"/>
                <a:ea typeface="メイリオ" panose="020B0604030504040204" pitchFamily="50" charset="-128"/>
                <a:cs typeface="MS UI Gothic"/>
              </a:rPr>
              <a:t>外形線</a:t>
            </a:r>
            <a:r>
              <a:rPr lang="ja-JP" altLang="en-US" sz="2400" spc="110" dirty="0">
                <a:latin typeface="メイリオ" panose="020B0604030504040204" pitchFamily="50" charset="-128"/>
                <a:ea typeface="メイリオ" panose="020B0604030504040204" pitchFamily="50" charset="-128"/>
                <a:cs typeface="MS UI Gothic"/>
              </a:rPr>
              <a:t>の</a:t>
            </a:r>
            <a:r>
              <a:rPr lang="ja-JP" altLang="en-US" sz="2400" spc="135" dirty="0">
                <a:latin typeface="メイリオ" panose="020B0604030504040204" pitchFamily="50" charset="-128"/>
                <a:ea typeface="メイリオ" panose="020B0604030504040204" pitchFamily="50" charset="-128"/>
                <a:cs typeface="MS UI Gothic"/>
              </a:rPr>
              <a:t>左下隅</a:t>
            </a:r>
            <a:r>
              <a:rPr lang="ja-JP" altLang="en-US" sz="2400" spc="105" dirty="0">
                <a:latin typeface="メイリオ" panose="020B0604030504040204" pitchFamily="50" charset="-128"/>
                <a:ea typeface="メイリオ" panose="020B0604030504040204" pitchFamily="50" charset="-128"/>
                <a:cs typeface="MS UI Gothic"/>
              </a:rPr>
              <a:t>に</a:t>
            </a:r>
            <a:r>
              <a:rPr lang="ja-JP" altLang="en-US" sz="2400" spc="135" dirty="0">
                <a:latin typeface="メイリオ" panose="020B0604030504040204" pitchFamily="50" charset="-128"/>
                <a:ea typeface="メイリオ" panose="020B0604030504040204" pitchFamily="50" charset="-128"/>
                <a:cs typeface="MS UI Gothic"/>
              </a:rPr>
              <a:t>作業原点</a:t>
            </a:r>
            <a:r>
              <a:rPr lang="ja-JP" altLang="en-US" sz="2400" spc="100" dirty="0">
                <a:latin typeface="メイリオ" panose="020B0604030504040204" pitchFamily="50" charset="-128"/>
                <a:ea typeface="メイリオ" panose="020B0604030504040204" pitchFamily="50" charset="-128"/>
                <a:cs typeface="MS UI Gothic"/>
              </a:rPr>
              <a:t>を</a:t>
            </a:r>
            <a:r>
              <a:rPr lang="ja-JP" altLang="en-US" sz="2400" spc="135" dirty="0">
                <a:latin typeface="メイリオ" panose="020B0604030504040204" pitchFamily="50" charset="-128"/>
                <a:ea typeface="メイリオ" panose="020B0604030504040204" pitchFamily="50" charset="-128"/>
                <a:cs typeface="MS UI Gothic"/>
              </a:rPr>
              <a:t>設定</a:t>
            </a:r>
            <a:r>
              <a:rPr lang="ja-JP" altLang="en-US" sz="2400" spc="95" dirty="0">
                <a:latin typeface="メイリオ" panose="020B0604030504040204" pitchFamily="50" charset="-128"/>
                <a:ea typeface="メイリオ" panose="020B0604030504040204" pitchFamily="50" charset="-128"/>
                <a:cs typeface="MS UI Gothic"/>
              </a:rPr>
              <a:t>し</a:t>
            </a:r>
            <a:r>
              <a:rPr lang="ja-JP" altLang="en-US" sz="2400" spc="100" dirty="0">
                <a:latin typeface="メイリオ" panose="020B0604030504040204" pitchFamily="50" charset="-128"/>
                <a:ea typeface="メイリオ" panose="020B0604030504040204" pitchFamily="50" charset="-128"/>
                <a:cs typeface="MS UI Gothic"/>
              </a:rPr>
              <a:t>ま</a:t>
            </a:r>
            <a:r>
              <a:rPr lang="ja-JP" altLang="en-US" sz="2400" spc="70" dirty="0">
                <a:latin typeface="メイリオ" panose="020B0604030504040204" pitchFamily="50" charset="-128"/>
                <a:ea typeface="メイリオ" panose="020B0604030504040204" pitchFamily="50" charset="-128"/>
                <a:cs typeface="MS UI Gothic"/>
              </a:rPr>
              <a:t>す</a:t>
            </a:r>
            <a:r>
              <a:rPr lang="ja-JP" altLang="en-US" sz="2400" spc="385" dirty="0">
                <a:latin typeface="メイリオ" panose="020B0604030504040204" pitchFamily="50" charset="-128"/>
                <a:ea typeface="メイリオ" panose="020B0604030504040204" pitchFamily="50" charset="-128"/>
                <a:cs typeface="MS UI Gothic"/>
              </a:rPr>
              <a:t>。</a:t>
            </a:r>
            <a:endParaRPr lang="en-US" altLang="ja-JP" sz="2400" spc="385" dirty="0">
              <a:latin typeface="メイリオ" panose="020B0604030504040204" pitchFamily="50" charset="-128"/>
              <a:ea typeface="メイリオ" panose="020B0604030504040204" pitchFamily="50" charset="-128"/>
              <a:cs typeface="MS UI Gothic"/>
            </a:endParaRPr>
          </a:p>
          <a:p>
            <a:pPr marL="1071563" indent="-442913">
              <a:lnSpc>
                <a:spcPct val="135000"/>
              </a:lnSpc>
            </a:pPr>
            <a:r>
              <a:rPr lang="ja-JP" altLang="en-US" sz="2400" spc="385" dirty="0">
                <a:latin typeface="メイリオ" panose="020B0604030504040204" pitchFamily="50" charset="-128"/>
                <a:ea typeface="メイリオ" panose="020B0604030504040204" pitchFamily="50" charset="-128"/>
                <a:cs typeface="MS UI Gothic"/>
              </a:rPr>
              <a:t>   </a:t>
            </a:r>
            <a:r>
              <a:rPr lang="en-US" altLang="ja-JP" sz="2400" u="sng" spc="15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hlinkClick r:id="rId2" action="ppaction://hlinksldjump"/>
              </a:rPr>
              <a:t>9.4</a:t>
            </a:r>
            <a:r>
              <a:rPr lang="ja-JP" altLang="en-US" sz="2400" u="sng" spc="3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hlinkClick r:id="rId2" action="ppaction://hlinksldjump"/>
              </a:rPr>
              <a:t> 作業原点</a:t>
            </a:r>
            <a:r>
              <a:rPr lang="ja-JP" altLang="en-US" sz="2400" u="sng" spc="25"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hlinkClick r:id="rId2" action="ppaction://hlinksldjump"/>
              </a:rPr>
              <a:t>の</a:t>
            </a:r>
            <a:r>
              <a:rPr lang="ja-JP" altLang="en-US" sz="2400" u="sng" spc="3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hlinkClick r:id="rId2" action="ppaction://hlinksldjump"/>
              </a:rPr>
              <a:t>設定</a:t>
            </a:r>
            <a:r>
              <a:rPr lang="ja-JP" altLang="en-US" sz="2400" spc="30" dirty="0">
                <a:solidFill>
                  <a:srgbClr val="0000FF"/>
                </a:solidFill>
                <a:latin typeface="メイリオ" panose="020B0604030504040204" pitchFamily="50" charset="-128"/>
                <a:ea typeface="メイリオ" panose="020B0604030504040204" pitchFamily="50" charset="-128"/>
                <a:cs typeface="MS UI Gothic"/>
                <a:hlinkClick r:id="rId2" action="ppaction://hlinksldjump"/>
              </a:rPr>
              <a:t> </a:t>
            </a:r>
            <a:r>
              <a:rPr lang="ja-JP" altLang="en-US" sz="2400" dirty="0">
                <a:latin typeface="メイリオ" panose="020B0604030504040204" pitchFamily="50" charset="-128"/>
                <a:ea typeface="メイリオ" panose="020B0604030504040204" pitchFamily="50" charset="-128"/>
                <a:cs typeface="MS UI Gothic"/>
              </a:rPr>
              <a:t>参照</a:t>
            </a:r>
          </a:p>
          <a:p>
            <a:pPr marL="1071563" marR="6985" indent="-442913">
              <a:lnSpc>
                <a:spcPct val="135000"/>
              </a:lnSpc>
            </a:pPr>
            <a:r>
              <a:rPr lang="ja-JP" altLang="en-US" sz="2400" dirty="0">
                <a:latin typeface="メイリオ" panose="020B0604030504040204" pitchFamily="50" charset="-128"/>
                <a:ea typeface="メイリオ" panose="020B0604030504040204" pitchFamily="50" charset="-128"/>
                <a:cs typeface="MS UI Gothic"/>
              </a:rPr>
              <a:t>⑧</a:t>
            </a:r>
            <a:r>
              <a:rPr lang="ja-JP" altLang="en-US" sz="2400" spc="-90" dirty="0">
                <a:latin typeface="メイリオ" panose="020B0604030504040204" pitchFamily="50" charset="-128"/>
                <a:ea typeface="メイリオ" panose="020B0604030504040204" pitchFamily="50" charset="-128"/>
                <a:cs typeface="MS UI Gothic"/>
              </a:rPr>
              <a:t> </a:t>
            </a:r>
            <a:r>
              <a:rPr lang="ja-JP" altLang="en-US" sz="2400" spc="285" dirty="0">
                <a:latin typeface="メイリオ" panose="020B0604030504040204" pitchFamily="50" charset="-128"/>
                <a:ea typeface="メイリオ" panose="020B0604030504040204" pitchFamily="50" charset="-128"/>
                <a:cs typeface="MS UI Gothic"/>
              </a:rPr>
              <a:t>面付</a:t>
            </a:r>
            <a:r>
              <a:rPr lang="ja-JP" altLang="en-US" sz="2400" spc="229" dirty="0">
                <a:latin typeface="メイリオ" panose="020B0604030504040204" pitchFamily="50" charset="-128"/>
                <a:ea typeface="メイリオ" panose="020B0604030504040204" pitchFamily="50" charset="-128"/>
                <a:cs typeface="MS UI Gothic"/>
              </a:rPr>
              <a:t>け</a:t>
            </a:r>
            <a:r>
              <a:rPr lang="ja-JP" altLang="en-US" sz="2400" spc="215" dirty="0">
                <a:latin typeface="メイリオ" panose="020B0604030504040204" pitchFamily="50" charset="-128"/>
                <a:ea typeface="メイリオ" panose="020B0604030504040204" pitchFamily="50" charset="-128"/>
                <a:cs typeface="MS UI Gothic"/>
              </a:rPr>
              <a:t>を</a:t>
            </a:r>
            <a:r>
              <a:rPr lang="ja-JP" altLang="en-US" sz="2400" spc="285" dirty="0">
                <a:latin typeface="メイリオ" panose="020B0604030504040204" pitchFamily="50" charset="-128"/>
                <a:ea typeface="メイリオ" panose="020B0604030504040204" pitchFamily="50" charset="-128"/>
                <a:cs typeface="MS UI Gothic"/>
              </a:rPr>
              <a:t>行</a:t>
            </a:r>
            <a:r>
              <a:rPr lang="ja-JP" altLang="en-US" sz="2400" spc="170" dirty="0">
                <a:latin typeface="メイリオ" panose="020B0604030504040204" pitchFamily="50" charset="-128"/>
                <a:ea typeface="メイリオ" panose="020B0604030504040204" pitchFamily="50" charset="-128"/>
                <a:cs typeface="MS UI Gothic"/>
              </a:rPr>
              <a:t>う</a:t>
            </a:r>
            <a:r>
              <a:rPr lang="ja-JP" altLang="en-US" sz="2400" spc="285" dirty="0">
                <a:latin typeface="メイリオ" panose="020B0604030504040204" pitchFamily="50" charset="-128"/>
                <a:ea typeface="メイリオ" panose="020B0604030504040204" pitchFamily="50" charset="-128"/>
                <a:cs typeface="MS UI Gothic"/>
              </a:rPr>
              <a:t>前</a:t>
            </a:r>
            <a:r>
              <a:rPr lang="ja-JP" altLang="en-US" sz="2400" spc="225" dirty="0">
                <a:latin typeface="メイリオ" panose="020B0604030504040204" pitchFamily="50" charset="-128"/>
                <a:ea typeface="メイリオ" panose="020B0604030504040204" pitchFamily="50" charset="-128"/>
                <a:cs typeface="MS UI Gothic"/>
              </a:rPr>
              <a:t>に</a:t>
            </a:r>
            <a:r>
              <a:rPr lang="ja-JP" altLang="en-US" sz="2400" spc="190" dirty="0">
                <a:latin typeface="メイリオ" panose="020B0604030504040204" pitchFamily="50" charset="-128"/>
                <a:ea typeface="メイリオ" panose="020B0604030504040204" pitchFamily="50" charset="-128"/>
                <a:cs typeface="MS UI Gothic"/>
              </a:rPr>
              <a:t>，フ</a:t>
            </a:r>
            <a:r>
              <a:rPr lang="ja-JP" altLang="en-US" sz="2400" spc="165" dirty="0">
                <a:latin typeface="メイリオ" panose="020B0604030504040204" pitchFamily="50" charset="-128"/>
                <a:ea typeface="メイリオ" panose="020B0604030504040204" pitchFamily="50" charset="-128"/>
                <a:cs typeface="MS UI Gothic"/>
              </a:rPr>
              <a:t>ァ</a:t>
            </a:r>
            <a:r>
              <a:rPr lang="ja-JP" altLang="en-US" sz="2400" spc="145" dirty="0">
                <a:latin typeface="メイリオ" panose="020B0604030504040204" pitchFamily="50" charset="-128"/>
                <a:ea typeface="メイリオ" panose="020B0604030504040204" pitchFamily="50" charset="-128"/>
                <a:cs typeface="MS UI Gothic"/>
              </a:rPr>
              <a:t>イ</a:t>
            </a:r>
            <a:r>
              <a:rPr lang="ja-JP" altLang="en-US" sz="2400" spc="165" dirty="0">
                <a:latin typeface="メイリオ" panose="020B0604030504040204" pitchFamily="50" charset="-128"/>
                <a:ea typeface="メイリオ" panose="020B0604030504040204" pitchFamily="50" charset="-128"/>
                <a:cs typeface="MS UI Gothic"/>
              </a:rPr>
              <a:t>ル</a:t>
            </a:r>
            <a:r>
              <a:rPr lang="ja-JP" altLang="en-US" sz="2400" spc="204" dirty="0">
                <a:latin typeface="メイリオ" panose="020B0604030504040204" pitchFamily="50" charset="-128"/>
                <a:ea typeface="メイリオ" panose="020B0604030504040204" pitchFamily="50" charset="-128"/>
                <a:cs typeface="MS UI Gothic"/>
              </a:rPr>
              <a:t>名</a:t>
            </a:r>
            <a:r>
              <a:rPr lang="en-US" altLang="ja-JP" sz="2400" spc="85" dirty="0">
                <a:latin typeface="メイリオ" panose="020B0604030504040204" pitchFamily="50" charset="-128"/>
                <a:ea typeface="メイリオ" panose="020B0604030504040204" pitchFamily="50" charset="-128"/>
                <a:cs typeface="MS UI Gothic"/>
              </a:rPr>
              <a:t>tutorial1-PNL.kicad_pcb</a:t>
            </a:r>
            <a:r>
              <a:rPr lang="ja-JP" altLang="en-US" sz="2400" spc="505" dirty="0">
                <a:latin typeface="メイリオ" panose="020B0604030504040204" pitchFamily="50" charset="-128"/>
                <a:ea typeface="メイリオ" panose="020B0604030504040204" pitchFamily="50" charset="-128"/>
                <a:cs typeface="MS UI Gothic"/>
              </a:rPr>
              <a:t> </a:t>
            </a:r>
            <a:r>
              <a:rPr lang="ja-JP" altLang="en-US" sz="2400" spc="220" dirty="0">
                <a:latin typeface="メイリオ" panose="020B0604030504040204" pitchFamily="50" charset="-128"/>
                <a:ea typeface="メイリオ" panose="020B0604030504040204" pitchFamily="50" charset="-128"/>
                <a:cs typeface="MS UI Gothic"/>
              </a:rPr>
              <a:t>で</a:t>
            </a:r>
            <a:r>
              <a:rPr lang="en-US" altLang="ja-JP" sz="2400" spc="100" dirty="0">
                <a:latin typeface="メイリオ" panose="020B0604030504040204" pitchFamily="50" charset="-128"/>
                <a:ea typeface="メイリオ" panose="020B0604030504040204" pitchFamily="50" charset="-128"/>
                <a:cs typeface="MS UI Gothic"/>
              </a:rPr>
              <a:t>tutorial1</a:t>
            </a:r>
            <a:r>
              <a:rPr lang="ja-JP" altLang="en-US" sz="2400" spc="200" dirty="0">
                <a:latin typeface="メイリオ" panose="020B0604030504040204" pitchFamily="50" charset="-128"/>
                <a:ea typeface="メイリオ" panose="020B0604030504040204" pitchFamily="50" charset="-128"/>
                <a:cs typeface="MS UI Gothic"/>
              </a:rPr>
              <a:t>プ</a:t>
            </a:r>
            <a:r>
              <a:rPr lang="ja-JP" altLang="en-US" sz="2400" spc="195" dirty="0">
                <a:latin typeface="メイリオ" panose="020B0604030504040204" pitchFamily="50" charset="-128"/>
                <a:ea typeface="メイリオ" panose="020B0604030504040204" pitchFamily="50" charset="-128"/>
                <a:cs typeface="MS UI Gothic"/>
              </a:rPr>
              <a:t>ロ</a:t>
            </a:r>
            <a:r>
              <a:rPr lang="ja-JP" altLang="en-US" sz="2400" spc="190" dirty="0">
                <a:latin typeface="メイリオ" panose="020B0604030504040204" pitchFamily="50" charset="-128"/>
                <a:ea typeface="メイリオ" panose="020B0604030504040204" pitchFamily="50" charset="-128"/>
                <a:cs typeface="MS UI Gothic"/>
              </a:rPr>
              <a:t>ジ</a:t>
            </a:r>
            <a:r>
              <a:rPr lang="ja-JP" altLang="en-US" sz="2400" spc="305" dirty="0">
                <a:latin typeface="メイリオ" panose="020B0604030504040204" pitchFamily="50" charset="-128"/>
                <a:ea typeface="メイリオ" panose="020B0604030504040204" pitchFamily="50" charset="-128"/>
                <a:cs typeface="MS UI Gothic"/>
              </a:rPr>
              <a:t>ェ</a:t>
            </a:r>
            <a:r>
              <a:rPr lang="ja-JP" altLang="en-US" sz="2400" spc="350" dirty="0">
                <a:latin typeface="メイリオ" panose="020B0604030504040204" pitchFamily="50" charset="-128"/>
                <a:ea typeface="メイリオ" panose="020B0604030504040204" pitchFamily="50" charset="-128"/>
                <a:cs typeface="MS UI Gothic"/>
              </a:rPr>
              <a:t>ク</a:t>
            </a:r>
            <a:r>
              <a:rPr lang="ja-JP" altLang="en-US" sz="2400" spc="360" dirty="0">
                <a:latin typeface="メイリオ" panose="020B0604030504040204" pitchFamily="50" charset="-128"/>
                <a:ea typeface="メイリオ" panose="020B0604030504040204" pitchFamily="50" charset="-128"/>
                <a:cs typeface="MS UI Gothic"/>
              </a:rPr>
              <a:t>ト</a:t>
            </a:r>
            <a:r>
              <a:rPr lang="ja-JP" altLang="en-US" sz="2400" spc="415" dirty="0">
                <a:latin typeface="メイリオ" panose="020B0604030504040204" pitchFamily="50" charset="-128"/>
                <a:ea typeface="メイリオ" panose="020B0604030504040204" pitchFamily="50" charset="-128"/>
                <a:cs typeface="MS UI Gothic"/>
              </a:rPr>
              <a:t>の</a:t>
            </a:r>
            <a:r>
              <a:rPr lang="ja-JP" altLang="en-US" sz="2400" spc="345" dirty="0">
                <a:latin typeface="メイリオ" panose="020B0604030504040204" pitchFamily="50" charset="-128"/>
                <a:ea typeface="メイリオ" panose="020B0604030504040204" pitchFamily="50" charset="-128"/>
                <a:cs typeface="MS UI Gothic"/>
              </a:rPr>
              <a:t>フ</a:t>
            </a:r>
            <a:r>
              <a:rPr lang="ja-JP" altLang="en-US" sz="2400" spc="300" dirty="0">
                <a:latin typeface="メイリオ" panose="020B0604030504040204" pitchFamily="50" charset="-128"/>
                <a:ea typeface="メイリオ" panose="020B0604030504040204" pitchFamily="50" charset="-128"/>
                <a:cs typeface="MS UI Gothic"/>
              </a:rPr>
              <a:t>ォ</a:t>
            </a:r>
            <a:r>
              <a:rPr lang="ja-JP" altLang="en-US" sz="2400" spc="280" dirty="0">
                <a:latin typeface="メイリオ" panose="020B0604030504040204" pitchFamily="50" charset="-128"/>
                <a:ea typeface="メイリオ" panose="020B0604030504040204" pitchFamily="50" charset="-128"/>
                <a:cs typeface="MS UI Gothic"/>
              </a:rPr>
              <a:t>ル</a:t>
            </a:r>
            <a:r>
              <a:rPr lang="ja-JP" altLang="en-US" sz="2400" spc="245" dirty="0">
                <a:latin typeface="メイリオ" panose="020B0604030504040204" pitchFamily="50" charset="-128"/>
                <a:ea typeface="メイリオ" panose="020B0604030504040204" pitchFamily="50" charset="-128"/>
                <a:cs typeface="MS UI Gothic"/>
              </a:rPr>
              <a:t>ダ </a:t>
            </a:r>
            <a:r>
              <a:rPr lang="ja-JP" altLang="en-US" sz="2400" spc="100" dirty="0">
                <a:latin typeface="メイリオ" panose="020B0604030504040204" pitchFamily="50" charset="-128"/>
                <a:ea typeface="メイリオ" panose="020B0604030504040204" pitchFamily="50" charset="-128"/>
                <a:cs typeface="MS UI Gothic"/>
              </a:rPr>
              <a:t>配下</a:t>
            </a:r>
            <a:r>
              <a:rPr lang="ja-JP" altLang="en-US" sz="2400" spc="80" dirty="0">
                <a:latin typeface="メイリオ" panose="020B0604030504040204" pitchFamily="50" charset="-128"/>
                <a:ea typeface="メイリオ" panose="020B0604030504040204" pitchFamily="50" charset="-128"/>
                <a:cs typeface="MS UI Gothic"/>
              </a:rPr>
              <a:t>に</a:t>
            </a:r>
            <a:r>
              <a:rPr lang="ja-JP" altLang="en-US" sz="2400" spc="100" dirty="0">
                <a:latin typeface="メイリオ" panose="020B0604030504040204" pitchFamily="50" charset="-128"/>
                <a:ea typeface="メイリオ" panose="020B0604030504040204" pitchFamily="50" charset="-128"/>
                <a:cs typeface="MS UI Gothic"/>
              </a:rPr>
              <a:t>一旦保存</a:t>
            </a:r>
            <a:r>
              <a:rPr lang="ja-JP" altLang="en-US" sz="2400" spc="70" dirty="0">
                <a:latin typeface="メイリオ" panose="020B0604030504040204" pitchFamily="50" charset="-128"/>
                <a:ea typeface="メイリオ" panose="020B0604030504040204" pitchFamily="50" charset="-128"/>
                <a:cs typeface="MS UI Gothic"/>
              </a:rPr>
              <a:t>し</a:t>
            </a:r>
            <a:r>
              <a:rPr lang="ja-JP" altLang="en-US" sz="2400" spc="75" dirty="0">
                <a:latin typeface="メイリオ" panose="020B0604030504040204" pitchFamily="50" charset="-128"/>
                <a:ea typeface="メイリオ" panose="020B0604030504040204" pitchFamily="50" charset="-128"/>
                <a:cs typeface="MS UI Gothic"/>
              </a:rPr>
              <a:t>ま</a:t>
            </a:r>
            <a:r>
              <a:rPr lang="ja-JP" altLang="en-US" sz="2400" spc="70" dirty="0">
                <a:latin typeface="メイリオ" panose="020B0604030504040204" pitchFamily="50" charset="-128"/>
                <a:ea typeface="メイリオ" panose="020B0604030504040204" pitchFamily="50" charset="-128"/>
                <a:cs typeface="MS UI Gothic"/>
              </a:rPr>
              <a:t>す</a:t>
            </a:r>
            <a:r>
              <a:rPr lang="ja-JP" altLang="en-US" sz="2400" spc="385" dirty="0">
                <a:latin typeface="メイリオ" panose="020B0604030504040204" pitchFamily="50" charset="-128"/>
                <a:ea typeface="メイリオ" panose="020B0604030504040204" pitchFamily="50" charset="-128"/>
                <a:cs typeface="MS UI Gothic"/>
              </a:rPr>
              <a:t>。</a:t>
            </a:r>
            <a:endParaRPr lang="ja-JP" altLang="en-US" sz="2400" dirty="0">
              <a:latin typeface="メイリオ" panose="020B0604030504040204" pitchFamily="50" charset="-128"/>
              <a:ea typeface="メイリオ" panose="020B0604030504040204" pitchFamily="50" charset="-128"/>
              <a:cs typeface="MS UI Gothic"/>
            </a:endParaRPr>
          </a:p>
          <a:p>
            <a:pPr marL="1071563" indent="-442913">
              <a:spcBef>
                <a:spcPts val="819"/>
              </a:spcBef>
            </a:pPr>
            <a:endParaRPr sz="2400" dirty="0">
              <a:latin typeface="メイリオ" panose="020B0604030504040204" pitchFamily="50" charset="-128"/>
              <a:ea typeface="メイリオ" panose="020B0604030504040204" pitchFamily="50" charset="-128"/>
              <a:cs typeface="MS UI Gothic"/>
            </a:endParaRPr>
          </a:p>
        </p:txBody>
      </p:sp>
      <p:sp>
        <p:nvSpPr>
          <p:cNvPr id="10" name="object 2">
            <a:extLst>
              <a:ext uri="{FF2B5EF4-FFF2-40B4-BE49-F238E27FC236}">
                <a16:creationId xmlns:a16="http://schemas.microsoft.com/office/drawing/2014/main" id="{56B71E08-F6E9-4F17-B740-72391B8D63A7}"/>
              </a:ext>
            </a:extLst>
          </p:cNvPr>
          <p:cNvSpPr txBox="1"/>
          <p:nvPr/>
        </p:nvSpPr>
        <p:spPr>
          <a:xfrm>
            <a:off x="1313656" y="516218"/>
            <a:ext cx="16383000" cy="2479140"/>
          </a:xfrm>
          <a:prstGeom prst="rect">
            <a:avLst/>
          </a:prstGeom>
        </p:spPr>
        <p:txBody>
          <a:bodyPr vert="horz" wrap="square" lIns="0" tIns="12700" rIns="0" bIns="0" rtlCol="0">
            <a:spAutoFit/>
          </a:bodyPr>
          <a:lstStyle/>
          <a:p>
            <a:pPr marL="12700" lvl="1">
              <a:lnSpc>
                <a:spcPct val="135000"/>
              </a:lnSpc>
              <a:tabLst>
                <a:tab pos="546100" algn="l"/>
              </a:tabLst>
            </a:pPr>
            <a:r>
              <a:rPr lang="en-US" altLang="ja-JP" sz="2400" spc="80" dirty="0">
                <a:latin typeface="メイリオ" panose="020B0604030504040204" pitchFamily="50" charset="-128"/>
                <a:ea typeface="メイリオ" panose="020B0604030504040204" pitchFamily="50" charset="-128"/>
                <a:cs typeface="Microsoft JhengHei"/>
              </a:rPr>
              <a:t>10.1 </a:t>
            </a:r>
            <a:r>
              <a:rPr lang="ja-JP" altLang="en-US" sz="2400" spc="80" dirty="0">
                <a:latin typeface="メイリオ" panose="020B0604030504040204" pitchFamily="50" charset="-128"/>
                <a:ea typeface="メイリオ" panose="020B0604030504040204" pitchFamily="50" charset="-128"/>
                <a:cs typeface="Microsoft JhengHei"/>
              </a:rPr>
              <a:t>面付け用の</a:t>
            </a:r>
            <a:r>
              <a:rPr lang="en-US" altLang="ja-JP" sz="2400" spc="50" dirty="0" err="1">
                <a:latin typeface="メイリオ" panose="020B0604030504040204" pitchFamily="50" charset="-128"/>
                <a:ea typeface="メイリオ" panose="020B0604030504040204" pitchFamily="50" charset="-128"/>
                <a:cs typeface="Microsoft JhengHei"/>
              </a:rPr>
              <a:t>PcbNew</a:t>
            </a:r>
            <a:r>
              <a:rPr lang="ja-JP" altLang="en-US" sz="2400" spc="80" dirty="0">
                <a:latin typeface="メイリオ" panose="020B0604030504040204" pitchFamily="50" charset="-128"/>
                <a:ea typeface="メイリオ" panose="020B0604030504040204" pitchFamily="50" charset="-128"/>
                <a:cs typeface="Microsoft JhengHei"/>
              </a:rPr>
              <a:t>の起動</a:t>
            </a:r>
            <a:endParaRPr lang="ja-JP" altLang="en-US" sz="2400" dirty="0">
              <a:latin typeface="メイリオ" panose="020B0604030504040204" pitchFamily="50" charset="-128"/>
              <a:ea typeface="メイリオ" panose="020B0604030504040204" pitchFamily="50" charset="-128"/>
              <a:cs typeface="Microsoft JhengHei"/>
            </a:endParaRPr>
          </a:p>
          <a:p>
            <a:pPr marL="900113" indent="-271463">
              <a:lnSpc>
                <a:spcPct val="135000"/>
              </a:lnSpc>
              <a:tabLst>
                <a:tab pos="329565" algn="l"/>
              </a:tabLst>
            </a:pPr>
            <a:r>
              <a:rPr lang="ja-JP" altLang="en-US" sz="2400" dirty="0">
                <a:latin typeface="メイリオ" panose="020B0604030504040204" pitchFamily="50" charset="-128"/>
                <a:ea typeface="メイリオ" panose="020B0604030504040204" pitchFamily="50" charset="-128"/>
                <a:cs typeface="MS UI Gothic"/>
              </a:rPr>
              <a:t>① </a:t>
            </a:r>
            <a:r>
              <a:rPr lang="ja-JP" altLang="en-US" sz="2400" spc="220" dirty="0">
                <a:latin typeface="メイリオ" panose="020B0604030504040204" pitchFamily="50" charset="-128"/>
                <a:ea typeface="メイリオ" panose="020B0604030504040204" pitchFamily="50" charset="-128"/>
                <a:cs typeface="MS UI Gothic"/>
              </a:rPr>
              <a:t>制作</a:t>
            </a:r>
            <a:r>
              <a:rPr lang="ja-JP" altLang="en-US" sz="2400" spc="160" dirty="0">
                <a:latin typeface="メイリオ" panose="020B0604030504040204" pitchFamily="50" charset="-128"/>
                <a:ea typeface="メイリオ" panose="020B0604030504040204" pitchFamily="50" charset="-128"/>
                <a:cs typeface="MS UI Gothic"/>
              </a:rPr>
              <a:t>し</a:t>
            </a:r>
            <a:r>
              <a:rPr lang="ja-JP" altLang="en-US" sz="2400" spc="170" dirty="0">
                <a:latin typeface="メイリオ" panose="020B0604030504040204" pitchFamily="50" charset="-128"/>
                <a:ea typeface="メイリオ" panose="020B0604030504040204" pitchFamily="50" charset="-128"/>
                <a:cs typeface="MS UI Gothic"/>
              </a:rPr>
              <a:t>た</a:t>
            </a:r>
            <a:r>
              <a:rPr lang="ja-JP" altLang="en-US" sz="2400" spc="220" dirty="0">
                <a:latin typeface="メイリオ" panose="020B0604030504040204" pitchFamily="50" charset="-128"/>
                <a:ea typeface="メイリオ" panose="020B0604030504040204" pitchFamily="50" charset="-128"/>
                <a:cs typeface="MS UI Gothic"/>
              </a:rPr>
              <a:t>基板</a:t>
            </a:r>
            <a:r>
              <a:rPr lang="ja-JP" altLang="en-US" sz="2400" spc="165" dirty="0">
                <a:latin typeface="メイリオ" panose="020B0604030504040204" pitchFamily="50" charset="-128"/>
                <a:ea typeface="メイリオ" panose="020B0604030504040204" pitchFamily="50" charset="-128"/>
                <a:cs typeface="MS UI Gothic"/>
              </a:rPr>
              <a:t>レ</a:t>
            </a:r>
            <a:r>
              <a:rPr lang="ja-JP" altLang="en-US" sz="2400" spc="160" dirty="0">
                <a:latin typeface="メイリオ" panose="020B0604030504040204" pitchFamily="50" charset="-128"/>
                <a:ea typeface="メイリオ" panose="020B0604030504040204" pitchFamily="50" charset="-128"/>
                <a:cs typeface="MS UI Gothic"/>
              </a:rPr>
              <a:t>イ</a:t>
            </a:r>
            <a:r>
              <a:rPr lang="ja-JP" altLang="en-US" sz="2400" spc="165" dirty="0">
                <a:latin typeface="メイリオ" panose="020B0604030504040204" pitchFamily="50" charset="-128"/>
                <a:ea typeface="メイリオ" panose="020B0604030504040204" pitchFamily="50" charset="-128"/>
                <a:cs typeface="MS UI Gothic"/>
              </a:rPr>
              <a:t>ア</a:t>
            </a:r>
            <a:r>
              <a:rPr lang="ja-JP" altLang="en-US" sz="2400" spc="160" dirty="0">
                <a:latin typeface="メイリオ" panose="020B0604030504040204" pitchFamily="50" charset="-128"/>
                <a:ea typeface="メイリオ" panose="020B0604030504040204" pitchFamily="50" charset="-128"/>
                <a:cs typeface="MS UI Gothic"/>
              </a:rPr>
              <a:t>ウ</a:t>
            </a:r>
            <a:r>
              <a:rPr lang="ja-JP" altLang="en-US" sz="2400" spc="155" dirty="0">
                <a:latin typeface="メイリオ" panose="020B0604030504040204" pitchFamily="50" charset="-128"/>
                <a:ea typeface="メイリオ" panose="020B0604030504040204" pitchFamily="50" charset="-128"/>
                <a:cs typeface="MS UI Gothic"/>
              </a:rPr>
              <a:t>ト</a:t>
            </a:r>
            <a:r>
              <a:rPr lang="en-US" altLang="ja-JP" sz="2400" spc="80" dirty="0">
                <a:latin typeface="メイリオ" panose="020B0604030504040204" pitchFamily="50" charset="-128"/>
                <a:ea typeface="メイリオ" panose="020B0604030504040204" pitchFamily="50" charset="-128"/>
                <a:cs typeface="MS UI Gothic"/>
              </a:rPr>
              <a:t>tutirial1.kcid_pcb</a:t>
            </a:r>
            <a:r>
              <a:rPr lang="ja-JP" altLang="en-US" sz="2400" spc="165" dirty="0" err="1">
                <a:latin typeface="メイリオ" panose="020B0604030504040204" pitchFamily="50" charset="-128"/>
                <a:ea typeface="メイリオ" panose="020B0604030504040204" pitchFamily="50" charset="-128"/>
                <a:cs typeface="MS UI Gothic"/>
              </a:rPr>
              <a:t>を</a:t>
            </a:r>
            <a:r>
              <a:rPr lang="ja-JP" altLang="en-US" sz="2400" spc="220" dirty="0" err="1">
                <a:latin typeface="メイリオ" panose="020B0604030504040204" pitchFamily="50" charset="-128"/>
                <a:ea typeface="メイリオ" panose="020B0604030504040204" pitchFamily="50" charset="-128"/>
                <a:cs typeface="MS UI Gothic"/>
              </a:rPr>
              <a:t>保</a:t>
            </a:r>
            <a:r>
              <a:rPr lang="ja-JP" altLang="en-US" sz="2400" spc="220" dirty="0">
                <a:latin typeface="メイリオ" panose="020B0604030504040204" pitchFamily="50" charset="-128"/>
                <a:ea typeface="メイリオ" panose="020B0604030504040204" pitchFamily="50" charset="-128"/>
                <a:cs typeface="MS UI Gothic"/>
              </a:rPr>
              <a:t>存</a:t>
            </a:r>
            <a:r>
              <a:rPr lang="ja-JP" altLang="en-US" sz="2400" spc="160" dirty="0">
                <a:latin typeface="メイリオ" panose="020B0604030504040204" pitchFamily="50" charset="-128"/>
                <a:ea typeface="メイリオ" panose="020B0604030504040204" pitchFamily="50" charset="-128"/>
                <a:cs typeface="MS UI Gothic"/>
              </a:rPr>
              <a:t>し</a:t>
            </a:r>
            <a:r>
              <a:rPr lang="en-US" altLang="ja-JP" sz="2400" spc="125" dirty="0" err="1">
                <a:latin typeface="メイリオ" panose="020B0604030504040204" pitchFamily="50" charset="-128"/>
                <a:ea typeface="メイリオ" panose="020B0604030504040204" pitchFamily="50" charset="-128"/>
                <a:cs typeface="MS UI Gothic"/>
              </a:rPr>
              <a:t>PcbNew</a:t>
            </a:r>
            <a:r>
              <a:rPr lang="ja-JP" altLang="en-US" sz="2400" spc="165" dirty="0">
                <a:latin typeface="メイリオ" panose="020B0604030504040204" pitchFamily="50" charset="-128"/>
                <a:ea typeface="メイリオ" panose="020B0604030504040204" pitchFamily="50" charset="-128"/>
                <a:cs typeface="MS UI Gothic"/>
              </a:rPr>
              <a:t>を</a:t>
            </a:r>
            <a:r>
              <a:rPr lang="ja-JP" altLang="en-US" sz="2400" spc="220" dirty="0">
                <a:latin typeface="メイリオ" panose="020B0604030504040204" pitchFamily="50" charset="-128"/>
                <a:ea typeface="メイリオ" panose="020B0604030504040204" pitchFamily="50" charset="-128"/>
                <a:cs typeface="MS UI Gothic"/>
              </a:rPr>
              <a:t>終了</a:t>
            </a:r>
            <a:r>
              <a:rPr lang="ja-JP" altLang="en-US" sz="2400" spc="160" dirty="0">
                <a:latin typeface="メイリオ" panose="020B0604030504040204" pitchFamily="50" charset="-128"/>
                <a:ea typeface="メイリオ" panose="020B0604030504040204" pitchFamily="50" charset="-128"/>
                <a:cs typeface="MS UI Gothic"/>
              </a:rPr>
              <a:t>し</a:t>
            </a:r>
            <a:r>
              <a:rPr lang="ja-JP" altLang="en-US" sz="2400" spc="165" dirty="0">
                <a:latin typeface="メイリオ" panose="020B0604030504040204" pitchFamily="50" charset="-128"/>
                <a:ea typeface="メイリオ" panose="020B0604030504040204" pitchFamily="50" charset="-128"/>
                <a:cs typeface="MS UI Gothic"/>
              </a:rPr>
              <a:t>ま</a:t>
            </a:r>
            <a:r>
              <a:rPr lang="ja-JP" altLang="en-US" sz="2400" spc="70" dirty="0">
                <a:latin typeface="メイリオ" panose="020B0604030504040204" pitchFamily="50" charset="-128"/>
                <a:ea typeface="メイリオ" panose="020B0604030504040204" pitchFamily="50" charset="-128"/>
                <a:cs typeface="MS UI Gothic"/>
              </a:rPr>
              <a:t>す</a:t>
            </a:r>
            <a:r>
              <a:rPr lang="ja-JP" altLang="en-US" sz="2400" spc="385" dirty="0">
                <a:latin typeface="メイリオ" panose="020B0604030504040204" pitchFamily="50" charset="-128"/>
                <a:ea typeface="メイリオ" panose="020B0604030504040204" pitchFamily="50" charset="-128"/>
                <a:cs typeface="MS UI Gothic"/>
              </a:rPr>
              <a:t>。</a:t>
            </a:r>
            <a:endParaRPr lang="ja-JP" altLang="en-US" sz="2400" dirty="0">
              <a:latin typeface="メイリオ" panose="020B0604030504040204" pitchFamily="50" charset="-128"/>
              <a:ea typeface="メイリオ" panose="020B0604030504040204" pitchFamily="50" charset="-128"/>
              <a:cs typeface="MS UI Gothic"/>
            </a:endParaRPr>
          </a:p>
          <a:p>
            <a:pPr marL="900113" indent="-271463">
              <a:lnSpc>
                <a:spcPct val="135000"/>
              </a:lnSpc>
              <a:tabLst>
                <a:tab pos="329565" algn="l"/>
              </a:tabLst>
            </a:pPr>
            <a:r>
              <a:rPr lang="ja-JP" altLang="en-US" sz="2400" dirty="0">
                <a:latin typeface="メイリオ" panose="020B0604030504040204" pitchFamily="50" charset="-128"/>
                <a:ea typeface="メイリオ" panose="020B0604030504040204" pitchFamily="50" charset="-128"/>
                <a:cs typeface="MS UI Gothic"/>
              </a:rPr>
              <a:t>② </a:t>
            </a:r>
            <a:r>
              <a:rPr lang="en-US" altLang="ja-JP" sz="2400" spc="114" dirty="0" err="1">
                <a:latin typeface="メイリオ" panose="020B0604030504040204" pitchFamily="50" charset="-128"/>
                <a:ea typeface="メイリオ" panose="020B0604030504040204" pitchFamily="50" charset="-128"/>
                <a:cs typeface="MS UI Gothic"/>
              </a:rPr>
              <a:t>KiCad</a:t>
            </a:r>
            <a:r>
              <a:rPr lang="ja-JP" altLang="en-US" sz="2400" spc="180" dirty="0">
                <a:latin typeface="メイリオ" panose="020B0604030504040204" pitchFamily="50" charset="-128"/>
                <a:ea typeface="メイリオ" panose="020B0604030504040204" pitchFamily="50" charset="-128"/>
                <a:cs typeface="MS UI Gothic"/>
              </a:rPr>
              <a:t>マ</a:t>
            </a:r>
            <a:r>
              <a:rPr lang="ja-JP" altLang="en-US" sz="2400" spc="195" dirty="0">
                <a:latin typeface="メイリオ" panose="020B0604030504040204" pitchFamily="50" charset="-128"/>
                <a:ea typeface="メイリオ" panose="020B0604030504040204" pitchFamily="50" charset="-128"/>
                <a:cs typeface="MS UI Gothic"/>
              </a:rPr>
              <a:t>ネー</a:t>
            </a:r>
            <a:r>
              <a:rPr lang="ja-JP" altLang="en-US" sz="2400" spc="165" dirty="0">
                <a:latin typeface="メイリオ" panose="020B0604030504040204" pitchFamily="50" charset="-128"/>
                <a:ea typeface="メイリオ" panose="020B0604030504040204" pitchFamily="50" charset="-128"/>
                <a:cs typeface="MS UI Gothic"/>
              </a:rPr>
              <a:t>ジ</a:t>
            </a:r>
            <a:r>
              <a:rPr lang="ja-JP" altLang="en-US" sz="2400" spc="170" dirty="0">
                <a:latin typeface="メイリオ" panose="020B0604030504040204" pitchFamily="50" charset="-128"/>
                <a:ea typeface="メイリオ" panose="020B0604030504040204" pitchFamily="50" charset="-128"/>
                <a:cs typeface="MS UI Gothic"/>
              </a:rPr>
              <a:t>ャ</a:t>
            </a:r>
            <a:r>
              <a:rPr lang="ja-JP" altLang="en-US" sz="2400" spc="210" dirty="0">
                <a:latin typeface="メイリオ" panose="020B0604030504040204" pitchFamily="50" charset="-128"/>
                <a:ea typeface="メイリオ" panose="020B0604030504040204" pitchFamily="50" charset="-128"/>
                <a:cs typeface="MS UI Gothic"/>
              </a:rPr>
              <a:t>か</a:t>
            </a:r>
            <a:r>
              <a:rPr lang="ja-JP" altLang="en-US" sz="2400" spc="180" dirty="0">
                <a:latin typeface="メイリオ" panose="020B0604030504040204" pitchFamily="50" charset="-128"/>
                <a:ea typeface="メイリオ" panose="020B0604030504040204" pitchFamily="50" charset="-128"/>
                <a:cs typeface="MS UI Gothic"/>
              </a:rPr>
              <a:t>ら</a:t>
            </a:r>
            <a:r>
              <a:rPr lang="ja-JP" altLang="en-US" sz="2400" spc="210" dirty="0">
                <a:latin typeface="メイリオ" panose="020B0604030504040204" pitchFamily="50" charset="-128"/>
                <a:ea typeface="メイリオ" panose="020B0604030504040204" pitchFamily="50" charset="-128"/>
                <a:cs typeface="MS UI Gothic"/>
              </a:rPr>
              <a:t>で</a:t>
            </a:r>
            <a:r>
              <a:rPr lang="ja-JP" altLang="en-US" sz="2400" spc="220" dirty="0">
                <a:latin typeface="メイリオ" panose="020B0604030504040204" pitchFamily="50" charset="-128"/>
                <a:ea typeface="メイリオ" panose="020B0604030504040204" pitchFamily="50" charset="-128"/>
                <a:cs typeface="MS UI Gothic"/>
              </a:rPr>
              <a:t>はな</a:t>
            </a:r>
            <a:r>
              <a:rPr lang="ja-JP" altLang="en-US" sz="2400" spc="130" dirty="0">
                <a:latin typeface="メイリオ" panose="020B0604030504040204" pitchFamily="50" charset="-128"/>
                <a:ea typeface="メイリオ" panose="020B0604030504040204" pitchFamily="50" charset="-128"/>
                <a:cs typeface="MS UI Gothic"/>
              </a:rPr>
              <a:t>く</a:t>
            </a:r>
            <a:r>
              <a:rPr lang="ja-JP" altLang="en-US" sz="2400" spc="170" dirty="0">
                <a:latin typeface="メイリオ" panose="020B0604030504040204" pitchFamily="50" charset="-128"/>
                <a:ea typeface="メイリオ" panose="020B0604030504040204" pitchFamily="50" charset="-128"/>
                <a:cs typeface="MS UI Gothic"/>
              </a:rPr>
              <a:t>，</a:t>
            </a:r>
            <a:r>
              <a:rPr lang="ja-JP" altLang="en-US" sz="2400" spc="260" dirty="0">
                <a:latin typeface="メイリオ" panose="020B0604030504040204" pitchFamily="50" charset="-128"/>
                <a:ea typeface="メイリオ" panose="020B0604030504040204" pitchFamily="50" charset="-128"/>
                <a:cs typeface="MS UI Gothic"/>
              </a:rPr>
              <a:t>直接</a:t>
            </a:r>
            <a:r>
              <a:rPr lang="en-US" altLang="ja-JP" sz="2400" spc="145" dirty="0" err="1">
                <a:latin typeface="メイリオ" panose="020B0604030504040204" pitchFamily="50" charset="-128"/>
                <a:ea typeface="メイリオ" panose="020B0604030504040204" pitchFamily="50" charset="-128"/>
                <a:cs typeface="MS UI Gothic"/>
              </a:rPr>
              <a:t>PcbNew</a:t>
            </a:r>
            <a:r>
              <a:rPr lang="ja-JP" altLang="en-US" sz="2400" spc="195" dirty="0">
                <a:latin typeface="メイリオ" panose="020B0604030504040204" pitchFamily="50" charset="-128"/>
                <a:ea typeface="メイリオ" panose="020B0604030504040204" pitchFamily="50" charset="-128"/>
                <a:cs typeface="MS UI Gothic"/>
              </a:rPr>
              <a:t>を</a:t>
            </a:r>
            <a:r>
              <a:rPr lang="ja-JP" altLang="en-US" sz="2400" spc="260" dirty="0">
                <a:latin typeface="メイリオ" panose="020B0604030504040204" pitchFamily="50" charset="-128"/>
                <a:ea typeface="メイリオ" panose="020B0604030504040204" pitchFamily="50" charset="-128"/>
                <a:cs typeface="MS UI Gothic"/>
              </a:rPr>
              <a:t>起動</a:t>
            </a:r>
            <a:r>
              <a:rPr lang="ja-JP" altLang="en-US" sz="2400" spc="185" dirty="0">
                <a:latin typeface="メイリオ" panose="020B0604030504040204" pitchFamily="50" charset="-128"/>
                <a:ea typeface="メイリオ" panose="020B0604030504040204" pitchFamily="50" charset="-128"/>
                <a:cs typeface="MS UI Gothic"/>
              </a:rPr>
              <a:t>し</a:t>
            </a:r>
            <a:r>
              <a:rPr lang="ja-JP" altLang="en-US" sz="2400" spc="195" dirty="0">
                <a:latin typeface="メイリオ" panose="020B0604030504040204" pitchFamily="50" charset="-128"/>
                <a:ea typeface="メイリオ" panose="020B0604030504040204" pitchFamily="50" charset="-128"/>
                <a:cs typeface="MS UI Gothic"/>
              </a:rPr>
              <a:t>ま</a:t>
            </a:r>
            <a:r>
              <a:rPr lang="ja-JP" altLang="en-US" sz="2400" spc="70" dirty="0">
                <a:latin typeface="メイリオ" panose="020B0604030504040204" pitchFamily="50" charset="-128"/>
                <a:ea typeface="メイリオ" panose="020B0604030504040204" pitchFamily="50" charset="-128"/>
                <a:cs typeface="MS UI Gothic"/>
              </a:rPr>
              <a:t>す</a:t>
            </a:r>
            <a:r>
              <a:rPr lang="ja-JP" altLang="en-US" sz="2400" spc="385" dirty="0">
                <a:latin typeface="メイリオ" panose="020B0604030504040204" pitchFamily="50" charset="-128"/>
                <a:ea typeface="メイリオ" panose="020B0604030504040204" pitchFamily="50" charset="-128"/>
                <a:cs typeface="MS UI Gothic"/>
              </a:rPr>
              <a:t>。</a:t>
            </a:r>
            <a:endParaRPr lang="ja-JP" altLang="en-US" sz="2400" dirty="0">
              <a:latin typeface="メイリオ" panose="020B0604030504040204" pitchFamily="50" charset="-128"/>
              <a:ea typeface="メイリオ" panose="020B0604030504040204" pitchFamily="50" charset="-128"/>
              <a:cs typeface="MS UI Gothic"/>
            </a:endParaRPr>
          </a:p>
          <a:p>
            <a:pPr marL="900113" indent="-271463">
              <a:lnSpc>
                <a:spcPct val="135000"/>
              </a:lnSpc>
              <a:tabLst>
                <a:tab pos="329565" algn="l"/>
              </a:tabLst>
            </a:pPr>
            <a:r>
              <a:rPr lang="ja-JP" altLang="en-US" sz="2400" dirty="0">
                <a:latin typeface="メイリオ" panose="020B0604030504040204" pitchFamily="50" charset="-128"/>
                <a:ea typeface="メイリオ" panose="020B0604030504040204" pitchFamily="50" charset="-128"/>
                <a:cs typeface="MS UI Gothic"/>
              </a:rPr>
              <a:t>③ </a:t>
            </a:r>
            <a:r>
              <a:rPr lang="ja-JP" altLang="en-US" sz="2400" spc="265" dirty="0">
                <a:latin typeface="メイリオ" panose="020B0604030504040204" pitchFamily="50" charset="-128"/>
                <a:ea typeface="メイリオ" panose="020B0604030504040204" pitchFamily="50" charset="-128"/>
                <a:cs typeface="MS UI Gothic"/>
              </a:rPr>
              <a:t>タ</a:t>
            </a:r>
            <a:r>
              <a:rPr lang="ja-JP" altLang="en-US" sz="2400" spc="295" dirty="0">
                <a:latin typeface="メイリオ" panose="020B0604030504040204" pitchFamily="50" charset="-128"/>
                <a:ea typeface="メイリオ" panose="020B0604030504040204" pitchFamily="50" charset="-128"/>
                <a:cs typeface="MS UI Gothic"/>
              </a:rPr>
              <a:t>ス</a:t>
            </a:r>
            <a:r>
              <a:rPr lang="ja-JP" altLang="en-US" sz="2400" spc="265" dirty="0">
                <a:latin typeface="メイリオ" panose="020B0604030504040204" pitchFamily="50" charset="-128"/>
                <a:ea typeface="メイリオ" panose="020B0604030504040204" pitchFamily="50" charset="-128"/>
                <a:cs typeface="MS UI Gothic"/>
              </a:rPr>
              <a:t>ク</a:t>
            </a:r>
            <a:r>
              <a:rPr lang="ja-JP" altLang="en-US" sz="2400" spc="275" dirty="0">
                <a:latin typeface="メイリオ" panose="020B0604030504040204" pitchFamily="50" charset="-128"/>
                <a:ea typeface="メイリオ" panose="020B0604030504040204" pitchFamily="50" charset="-128"/>
                <a:cs typeface="MS UI Gothic"/>
              </a:rPr>
              <a:t>バ</a:t>
            </a:r>
            <a:r>
              <a:rPr lang="ja-JP" altLang="en-US" sz="2400" spc="270" dirty="0">
                <a:latin typeface="メイリオ" panose="020B0604030504040204" pitchFamily="50" charset="-128"/>
                <a:ea typeface="メイリオ" panose="020B0604030504040204" pitchFamily="50" charset="-128"/>
                <a:cs typeface="MS UI Gothic"/>
              </a:rPr>
              <a:t>ーの</a:t>
            </a:r>
            <a:r>
              <a:rPr lang="ja-JP" altLang="en-US" sz="2400" spc="165" dirty="0">
                <a:latin typeface="メイリオ" panose="020B0604030504040204" pitchFamily="50" charset="-128"/>
                <a:ea typeface="メイリオ" panose="020B0604030504040204" pitchFamily="50" charset="-128"/>
                <a:cs typeface="MS UI Gothic"/>
              </a:rPr>
              <a:t>「</a:t>
            </a:r>
            <a:r>
              <a:rPr lang="en-US" altLang="ja-JP" sz="2400" spc="170" dirty="0">
                <a:latin typeface="メイリオ" panose="020B0604030504040204" pitchFamily="50" charset="-128"/>
                <a:ea typeface="メイリオ" panose="020B0604030504040204" pitchFamily="50" charset="-128"/>
                <a:cs typeface="MS UI Gothic"/>
              </a:rPr>
              <a:t>Windows</a:t>
            </a:r>
            <a:r>
              <a:rPr lang="ja-JP" altLang="en-US" sz="2400" spc="240" dirty="0">
                <a:latin typeface="メイリオ" panose="020B0604030504040204" pitchFamily="50" charset="-128"/>
                <a:ea typeface="メイリオ" panose="020B0604030504040204" pitchFamily="50" charset="-128"/>
                <a:cs typeface="MS UI Gothic"/>
              </a:rPr>
              <a:t>ボ</a:t>
            </a:r>
            <a:r>
              <a:rPr lang="ja-JP" altLang="en-US" sz="2400" spc="254" dirty="0">
                <a:latin typeface="メイリオ" panose="020B0604030504040204" pitchFamily="50" charset="-128"/>
                <a:ea typeface="メイリオ" panose="020B0604030504040204" pitchFamily="50" charset="-128"/>
                <a:cs typeface="MS UI Gothic"/>
              </a:rPr>
              <a:t>タ</a:t>
            </a:r>
            <a:r>
              <a:rPr lang="ja-JP" altLang="en-US" sz="2400" spc="275" dirty="0">
                <a:latin typeface="メイリオ" panose="020B0604030504040204" pitchFamily="50" charset="-128"/>
                <a:ea typeface="メイリオ" panose="020B0604030504040204" pitchFamily="50" charset="-128"/>
                <a:cs typeface="MS UI Gothic"/>
              </a:rPr>
              <a:t>ン</a:t>
            </a:r>
            <a:r>
              <a:rPr lang="ja-JP" altLang="en-US" sz="2400" spc="185" dirty="0">
                <a:latin typeface="メイリオ" panose="020B0604030504040204" pitchFamily="50" charset="-128"/>
                <a:ea typeface="メイリオ" panose="020B0604030504040204" pitchFamily="50" charset="-128"/>
                <a:cs typeface="MS UI Gothic"/>
              </a:rPr>
              <a:t>」</a:t>
            </a:r>
            <a:r>
              <a:rPr lang="ja-JP" altLang="en-US" sz="2400" spc="370" dirty="0">
                <a:latin typeface="メイリオ" panose="020B0604030504040204" pitchFamily="50" charset="-128"/>
                <a:ea typeface="メイリオ" panose="020B0604030504040204" pitchFamily="50" charset="-128"/>
                <a:cs typeface="MS UI Gothic"/>
              </a:rPr>
              <a:t>→</a:t>
            </a:r>
            <a:r>
              <a:rPr lang="ja-JP" altLang="en-US" sz="2400" spc="185" dirty="0">
                <a:latin typeface="メイリオ" panose="020B0604030504040204" pitchFamily="50" charset="-128"/>
                <a:ea typeface="メイリオ" panose="020B0604030504040204" pitchFamily="50" charset="-128"/>
                <a:cs typeface="MS UI Gothic"/>
              </a:rPr>
              <a:t>「</a:t>
            </a:r>
            <a:r>
              <a:rPr lang="en-US" altLang="ja-JP" sz="2400" spc="180" dirty="0" err="1">
                <a:latin typeface="メイリオ" panose="020B0604030504040204" pitchFamily="50" charset="-128"/>
                <a:ea typeface="メイリオ" panose="020B0604030504040204" pitchFamily="50" charset="-128"/>
                <a:cs typeface="MS UI Gothic"/>
              </a:rPr>
              <a:t>KiCad</a:t>
            </a:r>
            <a:r>
              <a:rPr lang="ja-JP" altLang="en-US" sz="2400" spc="185" dirty="0">
                <a:latin typeface="メイリオ" panose="020B0604030504040204" pitchFamily="50" charset="-128"/>
                <a:ea typeface="メイリオ" panose="020B0604030504040204" pitchFamily="50" charset="-128"/>
                <a:cs typeface="MS UI Gothic"/>
              </a:rPr>
              <a:t>」</a:t>
            </a:r>
            <a:r>
              <a:rPr lang="ja-JP" altLang="en-US" sz="2400" spc="370" dirty="0">
                <a:latin typeface="メイリオ" panose="020B0604030504040204" pitchFamily="50" charset="-128"/>
                <a:ea typeface="メイリオ" panose="020B0604030504040204" pitchFamily="50" charset="-128"/>
                <a:cs typeface="MS UI Gothic"/>
              </a:rPr>
              <a:t>→</a:t>
            </a:r>
            <a:r>
              <a:rPr lang="ja-JP" altLang="en-US" sz="2400" spc="185" dirty="0">
                <a:latin typeface="メイリオ" panose="020B0604030504040204" pitchFamily="50" charset="-128"/>
                <a:ea typeface="メイリオ" panose="020B0604030504040204" pitchFamily="50" charset="-128"/>
                <a:cs typeface="MS UI Gothic"/>
              </a:rPr>
              <a:t>「</a:t>
            </a:r>
            <a:r>
              <a:rPr lang="en-US" altLang="ja-JP" sz="2400" spc="210" dirty="0" err="1">
                <a:latin typeface="メイリオ" panose="020B0604030504040204" pitchFamily="50" charset="-128"/>
                <a:ea typeface="メイリオ" panose="020B0604030504040204" pitchFamily="50" charset="-128"/>
                <a:cs typeface="MS UI Gothic"/>
              </a:rPr>
              <a:t>PcbNew</a:t>
            </a:r>
            <a:r>
              <a:rPr lang="ja-JP" altLang="en-US" sz="2400" spc="185" dirty="0">
                <a:latin typeface="メイリオ" panose="020B0604030504040204" pitchFamily="50" charset="-128"/>
                <a:ea typeface="メイリオ" panose="020B0604030504040204" pitchFamily="50" charset="-128"/>
                <a:cs typeface="MS UI Gothic"/>
              </a:rPr>
              <a:t>」</a:t>
            </a:r>
            <a:r>
              <a:rPr lang="ja-JP" altLang="en-US" sz="2400" spc="229" dirty="0">
                <a:latin typeface="メイリオ" panose="020B0604030504040204" pitchFamily="50" charset="-128"/>
                <a:ea typeface="メイリオ" panose="020B0604030504040204" pitchFamily="50" charset="-128"/>
                <a:cs typeface="MS UI Gothic"/>
              </a:rPr>
              <a:t>と</a:t>
            </a:r>
            <a:r>
              <a:rPr lang="ja-JP" altLang="en-US" sz="2400" spc="370" dirty="0">
                <a:latin typeface="メイリオ" panose="020B0604030504040204" pitchFamily="50" charset="-128"/>
                <a:ea typeface="メイリオ" panose="020B0604030504040204" pitchFamily="50" charset="-128"/>
                <a:cs typeface="MS UI Gothic"/>
              </a:rPr>
              <a:t>進</a:t>
            </a:r>
            <a:r>
              <a:rPr lang="ja-JP" altLang="en-US" sz="2400" spc="325" dirty="0">
                <a:latin typeface="メイリオ" panose="020B0604030504040204" pitchFamily="50" charset="-128"/>
                <a:ea typeface="メイリオ" panose="020B0604030504040204" pitchFamily="50" charset="-128"/>
                <a:cs typeface="MS UI Gothic"/>
              </a:rPr>
              <a:t>み</a:t>
            </a:r>
            <a:r>
              <a:rPr lang="ja-JP" altLang="en-US" sz="2400" spc="275" dirty="0">
                <a:latin typeface="メイリオ" panose="020B0604030504040204" pitchFamily="50" charset="-128"/>
                <a:ea typeface="メイリオ" panose="020B0604030504040204" pitchFamily="50" charset="-128"/>
                <a:cs typeface="MS UI Gothic"/>
              </a:rPr>
              <a:t>ま</a:t>
            </a:r>
            <a:r>
              <a:rPr lang="ja-JP" altLang="en-US" sz="2400" spc="70" dirty="0">
                <a:latin typeface="メイリオ" panose="020B0604030504040204" pitchFamily="50" charset="-128"/>
                <a:ea typeface="メイリオ" panose="020B0604030504040204" pitchFamily="50" charset="-128"/>
                <a:cs typeface="MS UI Gothic"/>
              </a:rPr>
              <a:t>す</a:t>
            </a:r>
            <a:r>
              <a:rPr lang="ja-JP" altLang="en-US" sz="2400" spc="150" dirty="0">
                <a:latin typeface="メイリオ" panose="020B0604030504040204" pitchFamily="50" charset="-128"/>
                <a:ea typeface="メイリオ" panose="020B0604030504040204" pitchFamily="50" charset="-128"/>
                <a:cs typeface="MS UI Gothic"/>
              </a:rPr>
              <a:t>。</a:t>
            </a:r>
            <a:r>
              <a:rPr lang="ja-JP" altLang="en-US" sz="2400" spc="229" dirty="0">
                <a:latin typeface="メイリオ" panose="020B0604030504040204" pitchFamily="50" charset="-128"/>
                <a:ea typeface="メイリオ" panose="020B0604030504040204" pitchFamily="50" charset="-128"/>
                <a:cs typeface="MS UI Gothic"/>
              </a:rPr>
              <a:t>図</a:t>
            </a:r>
            <a:r>
              <a:rPr lang="en-US" altLang="ja-JP" sz="2400" spc="114" dirty="0">
                <a:latin typeface="メイリオ" panose="020B0604030504040204" pitchFamily="50" charset="-128"/>
                <a:ea typeface="メイリオ" panose="020B0604030504040204" pitchFamily="50" charset="-128"/>
                <a:cs typeface="MS UI Gothic"/>
              </a:rPr>
              <a:t>10-1</a:t>
            </a:r>
          </a:p>
          <a:p>
            <a:pPr marL="1071563" indent="-442913">
              <a:spcBef>
                <a:spcPts val="820"/>
              </a:spcBef>
            </a:pPr>
            <a:endParaRPr lang="ja-JP" altLang="en-US" sz="2400" dirty="0">
              <a:latin typeface="メイリオ" panose="020B0604030504040204" pitchFamily="50" charset="-128"/>
              <a:ea typeface="メイリオ" panose="020B0604030504040204" pitchFamily="50" charset="-128"/>
              <a:cs typeface="MS UI Gothic"/>
            </a:endParaRPr>
          </a:p>
        </p:txBody>
      </p:sp>
      <p:grpSp>
        <p:nvGrpSpPr>
          <p:cNvPr id="13" name="グループ化 12">
            <a:extLst>
              <a:ext uri="{FF2B5EF4-FFF2-40B4-BE49-F238E27FC236}">
                <a16:creationId xmlns:a16="http://schemas.microsoft.com/office/drawing/2014/main" id="{AAAA557D-F315-4770-8327-E6BF3897E46E}"/>
              </a:ext>
            </a:extLst>
          </p:cNvPr>
          <p:cNvGrpSpPr/>
          <p:nvPr/>
        </p:nvGrpSpPr>
        <p:grpSpPr>
          <a:xfrm>
            <a:off x="15220156" y="1069453"/>
            <a:ext cx="2870309" cy="3068094"/>
            <a:chOff x="14458156" y="5722586"/>
            <a:chExt cx="2870309" cy="3068094"/>
          </a:xfrm>
        </p:grpSpPr>
        <p:grpSp>
          <p:nvGrpSpPr>
            <p:cNvPr id="12" name="グループ化 11">
              <a:extLst>
                <a:ext uri="{FF2B5EF4-FFF2-40B4-BE49-F238E27FC236}">
                  <a16:creationId xmlns:a16="http://schemas.microsoft.com/office/drawing/2014/main" id="{AA7168F6-CE35-4D76-ADB2-60359B18A199}"/>
                </a:ext>
              </a:extLst>
            </p:cNvPr>
            <p:cNvGrpSpPr/>
            <p:nvPr/>
          </p:nvGrpSpPr>
          <p:grpSpPr>
            <a:xfrm>
              <a:off x="14458156" y="5722586"/>
              <a:ext cx="2870309" cy="2572315"/>
              <a:chOff x="8070002" y="457201"/>
              <a:chExt cx="2870309" cy="2572315"/>
            </a:xfrm>
          </p:grpSpPr>
          <p:sp>
            <p:nvSpPr>
              <p:cNvPr id="4" name="object 4"/>
              <p:cNvSpPr/>
              <p:nvPr/>
            </p:nvSpPr>
            <p:spPr>
              <a:xfrm>
                <a:off x="8076502" y="457201"/>
                <a:ext cx="2863809" cy="2572315"/>
              </a:xfrm>
              <a:prstGeom prst="rect">
                <a:avLst/>
              </a:prstGeom>
              <a:blipFill>
                <a:blip r:embed="rId3" cstate="print"/>
                <a:stretch>
                  <a:fillRect/>
                </a:stretch>
              </a:blipFill>
            </p:spPr>
            <p:txBody>
              <a:bodyPr wrap="square" lIns="0" tIns="0" rIns="0" bIns="0" rtlCol="0"/>
              <a:lstStyle/>
              <a:p>
                <a:endParaRPr dirty="0"/>
              </a:p>
            </p:txBody>
          </p:sp>
          <p:sp>
            <p:nvSpPr>
              <p:cNvPr id="5" name="object 5"/>
              <p:cNvSpPr/>
              <p:nvPr/>
            </p:nvSpPr>
            <p:spPr>
              <a:xfrm>
                <a:off x="8070002" y="1397889"/>
                <a:ext cx="2859405" cy="104139"/>
              </a:xfrm>
              <a:custGeom>
                <a:avLst/>
                <a:gdLst/>
                <a:ahLst/>
                <a:cxnLst/>
                <a:rect l="l" t="t" r="r" b="b"/>
                <a:pathLst>
                  <a:path w="2859404" h="104140">
                    <a:moveTo>
                      <a:pt x="0" y="47850"/>
                    </a:moveTo>
                    <a:lnTo>
                      <a:pt x="49340" y="40668"/>
                    </a:lnTo>
                    <a:lnTo>
                      <a:pt x="99010" y="34064"/>
                    </a:lnTo>
                    <a:lnTo>
                      <a:pt x="148985" y="28038"/>
                    </a:lnTo>
                    <a:lnTo>
                      <a:pt x="199242" y="22594"/>
                    </a:lnTo>
                    <a:lnTo>
                      <a:pt x="249756" y="17732"/>
                    </a:lnTo>
                    <a:lnTo>
                      <a:pt x="300505" y="13455"/>
                    </a:lnTo>
                    <a:lnTo>
                      <a:pt x="351464" y="9764"/>
                    </a:lnTo>
                    <a:lnTo>
                      <a:pt x="402610" y="6660"/>
                    </a:lnTo>
                    <a:lnTo>
                      <a:pt x="453919" y="4146"/>
                    </a:lnTo>
                    <a:lnTo>
                      <a:pt x="505367" y="2224"/>
                    </a:lnTo>
                    <a:lnTo>
                      <a:pt x="556930" y="894"/>
                    </a:lnTo>
                    <a:lnTo>
                      <a:pt x="608585" y="159"/>
                    </a:lnTo>
                    <a:lnTo>
                      <a:pt x="660308" y="21"/>
                    </a:lnTo>
                    <a:lnTo>
                      <a:pt x="710402" y="456"/>
                    </a:lnTo>
                    <a:lnTo>
                      <a:pt x="760415" y="1451"/>
                    </a:lnTo>
                    <a:lnTo>
                      <a:pt x="810325" y="3003"/>
                    </a:lnTo>
                    <a:lnTo>
                      <a:pt x="860111" y="5110"/>
                    </a:lnTo>
                    <a:lnTo>
                      <a:pt x="909751" y="7770"/>
                    </a:lnTo>
                    <a:lnTo>
                      <a:pt x="959224" y="10983"/>
                    </a:lnTo>
                    <a:lnTo>
                      <a:pt x="1008508" y="14746"/>
                    </a:lnTo>
                    <a:lnTo>
                      <a:pt x="1057582" y="19057"/>
                    </a:lnTo>
                    <a:lnTo>
                      <a:pt x="1106425" y="23915"/>
                    </a:lnTo>
                    <a:lnTo>
                      <a:pt x="1155014" y="29318"/>
                    </a:lnTo>
                    <a:lnTo>
                      <a:pt x="1203328" y="35264"/>
                    </a:lnTo>
                    <a:lnTo>
                      <a:pt x="1251347" y="41751"/>
                    </a:lnTo>
                    <a:lnTo>
                      <a:pt x="1299048" y="48777"/>
                    </a:lnTo>
                    <a:lnTo>
                      <a:pt x="1346409" y="56342"/>
                    </a:lnTo>
                    <a:lnTo>
                      <a:pt x="1395721" y="62909"/>
                    </a:lnTo>
                    <a:lnTo>
                      <a:pt x="1445284" y="68994"/>
                    </a:lnTo>
                    <a:lnTo>
                      <a:pt x="1495080" y="74595"/>
                    </a:lnTo>
                    <a:lnTo>
                      <a:pt x="1545094" y="79711"/>
                    </a:lnTo>
                    <a:lnTo>
                      <a:pt x="1595308" y="84342"/>
                    </a:lnTo>
                    <a:lnTo>
                      <a:pt x="1645707" y="88486"/>
                    </a:lnTo>
                    <a:lnTo>
                      <a:pt x="1696273" y="92142"/>
                    </a:lnTo>
                    <a:lnTo>
                      <a:pt x="1746990" y="95309"/>
                    </a:lnTo>
                    <a:lnTo>
                      <a:pt x="1797842" y="97986"/>
                    </a:lnTo>
                    <a:lnTo>
                      <a:pt x="1848811" y="100172"/>
                    </a:lnTo>
                    <a:lnTo>
                      <a:pt x="1899882" y="101867"/>
                    </a:lnTo>
                    <a:lnTo>
                      <a:pt x="1951037" y="103068"/>
                    </a:lnTo>
                    <a:lnTo>
                      <a:pt x="2002260" y="103776"/>
                    </a:lnTo>
                    <a:lnTo>
                      <a:pt x="2053535" y="103988"/>
                    </a:lnTo>
                    <a:lnTo>
                      <a:pt x="2104844" y="103704"/>
                    </a:lnTo>
                    <a:lnTo>
                      <a:pt x="2156209" y="102923"/>
                    </a:lnTo>
                    <a:lnTo>
                      <a:pt x="2207491" y="101645"/>
                    </a:lnTo>
                    <a:lnTo>
                      <a:pt x="2258673" y="99871"/>
                    </a:lnTo>
                    <a:lnTo>
                      <a:pt x="2309739" y="97605"/>
                    </a:lnTo>
                    <a:lnTo>
                      <a:pt x="2360672" y="94846"/>
                    </a:lnTo>
                    <a:lnTo>
                      <a:pt x="2411456" y="91596"/>
                    </a:lnTo>
                    <a:lnTo>
                      <a:pt x="2462073" y="87857"/>
                    </a:lnTo>
                    <a:lnTo>
                      <a:pt x="2512508" y="83629"/>
                    </a:lnTo>
                    <a:lnTo>
                      <a:pt x="2562744" y="78915"/>
                    </a:lnTo>
                    <a:lnTo>
                      <a:pt x="2612765" y="73716"/>
                    </a:lnTo>
                    <a:lnTo>
                      <a:pt x="2662553" y="68033"/>
                    </a:lnTo>
                    <a:lnTo>
                      <a:pt x="2712093" y="61867"/>
                    </a:lnTo>
                    <a:lnTo>
                      <a:pt x="2761368" y="55220"/>
                    </a:lnTo>
                    <a:lnTo>
                      <a:pt x="2810361" y="48093"/>
                    </a:lnTo>
                    <a:lnTo>
                      <a:pt x="2859055" y="40488"/>
                    </a:lnTo>
                  </a:path>
                </a:pathLst>
              </a:custGeom>
              <a:ln w="63500">
                <a:solidFill>
                  <a:srgbClr val="FFFFFF"/>
                </a:solidFill>
              </a:ln>
            </p:spPr>
            <p:txBody>
              <a:bodyPr wrap="square" lIns="0" tIns="0" rIns="0" bIns="0" rtlCol="0"/>
              <a:lstStyle/>
              <a:p>
                <a:endParaRPr dirty="0"/>
              </a:p>
            </p:txBody>
          </p:sp>
          <p:sp>
            <p:nvSpPr>
              <p:cNvPr id="6" name="object 6"/>
              <p:cNvSpPr/>
              <p:nvPr/>
            </p:nvSpPr>
            <p:spPr>
              <a:xfrm>
                <a:off x="9393975" y="2313755"/>
                <a:ext cx="478155" cy="300355"/>
              </a:xfrm>
              <a:custGeom>
                <a:avLst/>
                <a:gdLst/>
                <a:ahLst/>
                <a:cxnLst/>
                <a:rect l="l" t="t" r="r" b="b"/>
                <a:pathLst>
                  <a:path w="478154" h="300355">
                    <a:moveTo>
                      <a:pt x="0" y="0"/>
                    </a:moveTo>
                    <a:lnTo>
                      <a:pt x="478155" y="0"/>
                    </a:lnTo>
                    <a:lnTo>
                      <a:pt x="478155" y="299904"/>
                    </a:lnTo>
                    <a:lnTo>
                      <a:pt x="0" y="299904"/>
                    </a:lnTo>
                    <a:lnTo>
                      <a:pt x="0" y="0"/>
                    </a:lnTo>
                    <a:close/>
                  </a:path>
                </a:pathLst>
              </a:custGeom>
              <a:solidFill>
                <a:srgbClr val="076DA1"/>
              </a:solidFill>
            </p:spPr>
            <p:txBody>
              <a:bodyPr wrap="square" lIns="0" tIns="0" rIns="0" bIns="0" rtlCol="0"/>
              <a:lstStyle/>
              <a:p>
                <a:endParaRPr dirty="0"/>
              </a:p>
            </p:txBody>
          </p:sp>
        </p:grpSp>
        <p:sp>
          <p:nvSpPr>
            <p:cNvPr id="11" name="正方形/長方形 10">
              <a:extLst>
                <a:ext uri="{FF2B5EF4-FFF2-40B4-BE49-F238E27FC236}">
                  <a16:creationId xmlns:a16="http://schemas.microsoft.com/office/drawing/2014/main" id="{79311E30-7F79-4AF2-BFD2-9B35F89E044F}"/>
                </a:ext>
              </a:extLst>
            </p:cNvPr>
            <p:cNvSpPr/>
            <p:nvPr/>
          </p:nvSpPr>
          <p:spPr>
            <a:xfrm>
              <a:off x="15392668" y="8329015"/>
              <a:ext cx="1257075" cy="461665"/>
            </a:xfrm>
            <a:prstGeom prst="rect">
              <a:avLst/>
            </a:prstGeom>
          </p:spPr>
          <p:txBody>
            <a:bodyPr wrap="none">
              <a:spAutoFit/>
            </a:bodyPr>
            <a:lstStyle/>
            <a:p>
              <a:pPr>
                <a:spcBef>
                  <a:spcPts val="100"/>
                </a:spcBef>
              </a:pPr>
              <a:r>
                <a:rPr lang="ja-JP" altLang="en-US" sz="2400" spc="150" dirty="0">
                  <a:latin typeface="メイリオ" panose="020B0604030504040204" pitchFamily="50" charset="-128"/>
                  <a:ea typeface="メイリオ" panose="020B0604030504040204" pitchFamily="50" charset="-128"/>
                  <a:cs typeface="MS UI Gothic"/>
                </a:rPr>
                <a:t>図</a:t>
              </a:r>
              <a:r>
                <a:rPr lang="en-US" altLang="ja-JP" sz="2400" spc="75" dirty="0">
                  <a:latin typeface="メイリオ" panose="020B0604030504040204" pitchFamily="50" charset="-128"/>
                  <a:ea typeface="メイリオ" panose="020B0604030504040204" pitchFamily="50" charset="-128"/>
                  <a:cs typeface="MS UI Gothic"/>
                </a:rPr>
                <a:t>10-1</a:t>
              </a:r>
              <a:endParaRPr lang="ja-JP" altLang="en-US" sz="2400" dirty="0">
                <a:latin typeface="メイリオ" panose="020B0604030504040204" pitchFamily="50" charset="-128"/>
                <a:ea typeface="メイリオ" panose="020B0604030504040204" pitchFamily="50" charset="-128"/>
                <a:cs typeface="MS UI Gothic"/>
              </a:endParaRPr>
            </a:p>
          </p:txBody>
        </p:sp>
      </p:grpSp>
      <p:sp>
        <p:nvSpPr>
          <p:cNvPr id="14" name="正方形/長方形 13">
            <a:extLst>
              <a:ext uri="{FF2B5EF4-FFF2-40B4-BE49-F238E27FC236}">
                <a16:creationId xmlns:a16="http://schemas.microsoft.com/office/drawing/2014/main" id="{2E4818F8-5675-47F4-BCC5-320404E73248}"/>
              </a:ext>
            </a:extLst>
          </p:cNvPr>
          <p:cNvSpPr/>
          <p:nvPr/>
        </p:nvSpPr>
        <p:spPr>
          <a:xfrm>
            <a:off x="1808956" y="8547100"/>
            <a:ext cx="14498112" cy="1057212"/>
          </a:xfrm>
          <a:prstGeom prst="rect">
            <a:avLst/>
          </a:prstGeom>
        </p:spPr>
        <p:txBody>
          <a:bodyPr wrap="square">
            <a:spAutoFit/>
          </a:bodyPr>
          <a:lstStyle/>
          <a:p>
            <a:pPr marL="1071563" indent="-442913">
              <a:lnSpc>
                <a:spcPct val="135000"/>
              </a:lnSpc>
            </a:pPr>
            <a:r>
              <a:rPr lang="en-US" altLang="ja-JP" sz="2400" dirty="0">
                <a:latin typeface="メイリオ" panose="020B0604030504040204" pitchFamily="50" charset="-128"/>
                <a:ea typeface="メイリオ" panose="020B0604030504040204" pitchFamily="50" charset="-128"/>
                <a:cs typeface="MS UI Gothic"/>
              </a:rPr>
              <a:t>※</a:t>
            </a:r>
            <a:r>
              <a:rPr lang="ja-JP" altLang="en-US" sz="2400" spc="385" dirty="0">
                <a:latin typeface="メイリオ" panose="020B0604030504040204" pitchFamily="50" charset="-128"/>
                <a:ea typeface="メイリオ" panose="020B0604030504040204" pitchFamily="50" charset="-128"/>
                <a:cs typeface="MS UI Gothic"/>
              </a:rPr>
              <a:t>修正などが入ったときに割り付け前に戻れなくなるので</a:t>
            </a:r>
            <a:r>
              <a:rPr lang="ja-JP" altLang="en-US" sz="2400" spc="290" dirty="0">
                <a:latin typeface="メイリオ" panose="020B0604030504040204" pitchFamily="50" charset="-128"/>
                <a:ea typeface="メイリオ" panose="020B0604030504040204" pitchFamily="50" charset="-128"/>
                <a:cs typeface="MS UI Gothic"/>
              </a:rPr>
              <a:t>単体基板</a:t>
            </a:r>
            <a:r>
              <a:rPr lang="ja-JP" altLang="en-US" sz="2400" spc="220" dirty="0">
                <a:latin typeface="メイリオ" panose="020B0604030504040204" pitchFamily="50" charset="-128"/>
                <a:ea typeface="メイリオ" panose="020B0604030504040204" pitchFamily="50" charset="-128"/>
                <a:cs typeface="MS UI Gothic"/>
              </a:rPr>
              <a:t>レ</a:t>
            </a:r>
            <a:r>
              <a:rPr lang="ja-JP" altLang="en-US" sz="2400" spc="210" dirty="0">
                <a:latin typeface="メイリオ" panose="020B0604030504040204" pitchFamily="50" charset="-128"/>
                <a:ea typeface="メイリオ" panose="020B0604030504040204" pitchFamily="50" charset="-128"/>
                <a:cs typeface="MS UI Gothic"/>
              </a:rPr>
              <a:t>イ</a:t>
            </a:r>
            <a:r>
              <a:rPr lang="ja-JP" altLang="en-US" sz="2400" spc="220" dirty="0">
                <a:latin typeface="メイリオ" panose="020B0604030504040204" pitchFamily="50" charset="-128"/>
                <a:ea typeface="メイリオ" panose="020B0604030504040204" pitchFamily="50" charset="-128"/>
                <a:cs typeface="MS UI Gothic"/>
              </a:rPr>
              <a:t>アウ</a:t>
            </a:r>
            <a:r>
              <a:rPr lang="ja-JP" altLang="en-US" sz="2400" spc="210" dirty="0">
                <a:latin typeface="メイリオ" panose="020B0604030504040204" pitchFamily="50" charset="-128"/>
                <a:ea typeface="メイリオ" panose="020B0604030504040204" pitchFamily="50" charset="-128"/>
                <a:cs typeface="MS UI Gothic"/>
              </a:rPr>
              <a:t>ト</a:t>
            </a:r>
            <a:r>
              <a:rPr lang="ja-JP" altLang="en-US" sz="2400" spc="240" dirty="0">
                <a:latin typeface="メイリオ" panose="020B0604030504040204" pitchFamily="50" charset="-128"/>
                <a:ea typeface="メイリオ" panose="020B0604030504040204" pitchFamily="50" charset="-128"/>
                <a:cs typeface="MS UI Gothic"/>
              </a:rPr>
              <a:t>の</a:t>
            </a:r>
            <a:endParaRPr lang="en-US" altLang="ja-JP" sz="2400" spc="240" dirty="0">
              <a:latin typeface="メイリオ" panose="020B0604030504040204" pitchFamily="50" charset="-128"/>
              <a:ea typeface="メイリオ" panose="020B0604030504040204" pitchFamily="50" charset="-128"/>
              <a:cs typeface="MS UI Gothic"/>
            </a:endParaRPr>
          </a:p>
          <a:p>
            <a:pPr marL="1071563" indent="-442913">
              <a:lnSpc>
                <a:spcPct val="135000"/>
              </a:lnSpc>
            </a:pPr>
            <a:r>
              <a:rPr lang="ja-JP" altLang="en-US" sz="2400" spc="240" dirty="0">
                <a:latin typeface="メイリオ" panose="020B0604030504040204" pitchFamily="50" charset="-128"/>
                <a:ea typeface="メイリオ" panose="020B0604030504040204" pitchFamily="50" charset="-128"/>
                <a:cs typeface="MS UI Gothic"/>
              </a:rPr>
              <a:t>　</a:t>
            </a:r>
            <a:r>
              <a:rPr lang="ja-JP" altLang="en-US" sz="2400" spc="200" dirty="0">
                <a:latin typeface="メイリオ" panose="020B0604030504040204" pitchFamily="50" charset="-128"/>
                <a:ea typeface="メイリオ" panose="020B0604030504040204" pitchFamily="50" charset="-128"/>
                <a:cs typeface="MS UI Gothic"/>
              </a:rPr>
              <a:t>フ</a:t>
            </a:r>
            <a:r>
              <a:rPr lang="ja-JP" altLang="en-US" sz="2400" spc="175" dirty="0">
                <a:latin typeface="メイリオ" panose="020B0604030504040204" pitchFamily="50" charset="-128"/>
                <a:ea typeface="メイリオ" panose="020B0604030504040204" pitchFamily="50" charset="-128"/>
                <a:cs typeface="MS UI Gothic"/>
              </a:rPr>
              <a:t>ァ</a:t>
            </a:r>
            <a:r>
              <a:rPr lang="ja-JP" altLang="en-US" sz="2400" spc="155" dirty="0">
                <a:latin typeface="メイリオ" panose="020B0604030504040204" pitchFamily="50" charset="-128"/>
                <a:ea typeface="メイリオ" panose="020B0604030504040204" pitchFamily="50" charset="-128"/>
                <a:cs typeface="MS UI Gothic"/>
              </a:rPr>
              <a:t>イ</a:t>
            </a:r>
            <a:r>
              <a:rPr lang="ja-JP" altLang="en-US" sz="2400" spc="245" dirty="0">
                <a:latin typeface="メイリオ" panose="020B0604030504040204" pitchFamily="50" charset="-128"/>
                <a:ea typeface="メイリオ" panose="020B0604030504040204" pitchFamily="50" charset="-128"/>
                <a:cs typeface="MS UI Gothic"/>
              </a:rPr>
              <a:t>ル</a:t>
            </a:r>
            <a:r>
              <a:rPr lang="ja-JP" altLang="en-US" sz="2400" spc="300" dirty="0">
                <a:latin typeface="メイリオ" panose="020B0604030504040204" pitchFamily="50" charset="-128"/>
                <a:ea typeface="メイリオ" panose="020B0604030504040204" pitchFamily="50" charset="-128"/>
                <a:cs typeface="MS UI Gothic"/>
              </a:rPr>
              <a:t>名</a:t>
            </a:r>
            <a:r>
              <a:rPr lang="ja-JP" altLang="en-US" sz="2400" spc="195" dirty="0">
                <a:latin typeface="メイリオ" panose="020B0604030504040204" pitchFamily="50" charset="-128"/>
                <a:ea typeface="メイリオ" panose="020B0604030504040204" pitchFamily="50" charset="-128"/>
                <a:cs typeface="MS UI Gothic"/>
              </a:rPr>
              <a:t>と</a:t>
            </a:r>
            <a:r>
              <a:rPr lang="ja-JP" altLang="en-US" sz="2400" spc="204" dirty="0">
                <a:latin typeface="メイリオ" panose="020B0604030504040204" pitchFamily="50" charset="-128"/>
                <a:ea typeface="メイリオ" panose="020B0604030504040204" pitchFamily="50" charset="-128"/>
                <a:cs typeface="MS UI Gothic"/>
              </a:rPr>
              <a:t>，</a:t>
            </a:r>
            <a:r>
              <a:rPr lang="ja-JP" altLang="en-US" sz="2400" spc="300" dirty="0">
                <a:latin typeface="メイリオ" panose="020B0604030504040204" pitchFamily="50" charset="-128"/>
                <a:ea typeface="メイリオ" panose="020B0604030504040204" pitchFamily="50" charset="-128"/>
                <a:cs typeface="MS UI Gothic"/>
              </a:rPr>
              <a:t>面付</a:t>
            </a:r>
            <a:r>
              <a:rPr lang="ja-JP" altLang="en-US" sz="2400" spc="245" dirty="0">
                <a:latin typeface="メイリオ" panose="020B0604030504040204" pitchFamily="50" charset="-128"/>
                <a:ea typeface="メイリオ" panose="020B0604030504040204" pitchFamily="50" charset="-128"/>
                <a:cs typeface="MS UI Gothic"/>
              </a:rPr>
              <a:t>け</a:t>
            </a:r>
            <a:r>
              <a:rPr lang="ja-JP" altLang="en-US" sz="2400" spc="300" dirty="0">
                <a:latin typeface="メイリオ" panose="020B0604030504040204" pitchFamily="50" charset="-128"/>
                <a:ea typeface="メイリオ" panose="020B0604030504040204" pitchFamily="50" charset="-128"/>
                <a:cs typeface="MS UI Gothic"/>
              </a:rPr>
              <a:t>基板</a:t>
            </a:r>
            <a:r>
              <a:rPr lang="ja-JP" altLang="en-US" sz="2400" spc="229" dirty="0">
                <a:latin typeface="メイリオ" panose="020B0604030504040204" pitchFamily="50" charset="-128"/>
                <a:ea typeface="メイリオ" panose="020B0604030504040204" pitchFamily="50" charset="-128"/>
                <a:cs typeface="MS UI Gothic"/>
              </a:rPr>
              <a:t>レ</a:t>
            </a:r>
            <a:r>
              <a:rPr lang="ja-JP" altLang="en-US" sz="2400" spc="220" dirty="0">
                <a:latin typeface="メイリオ" panose="020B0604030504040204" pitchFamily="50" charset="-128"/>
                <a:ea typeface="メイリオ" panose="020B0604030504040204" pitchFamily="50" charset="-128"/>
                <a:cs typeface="MS UI Gothic"/>
              </a:rPr>
              <a:t>イ</a:t>
            </a:r>
            <a:r>
              <a:rPr lang="ja-JP" altLang="en-US" sz="2400" spc="229" dirty="0">
                <a:latin typeface="メイリオ" panose="020B0604030504040204" pitchFamily="50" charset="-128"/>
                <a:ea typeface="メイリオ" panose="020B0604030504040204" pitchFamily="50" charset="-128"/>
                <a:cs typeface="MS UI Gothic"/>
              </a:rPr>
              <a:t>ア</a:t>
            </a:r>
            <a:r>
              <a:rPr lang="ja-JP" altLang="en-US" sz="2400" spc="225" dirty="0">
                <a:latin typeface="メイリオ" panose="020B0604030504040204" pitchFamily="50" charset="-128"/>
                <a:ea typeface="メイリオ" panose="020B0604030504040204" pitchFamily="50" charset="-128"/>
                <a:cs typeface="MS UI Gothic"/>
              </a:rPr>
              <a:t>ウ</a:t>
            </a:r>
            <a:r>
              <a:rPr lang="ja-JP" altLang="en-US" sz="2400" spc="215" dirty="0">
                <a:latin typeface="メイリオ" panose="020B0604030504040204" pitchFamily="50" charset="-128"/>
                <a:ea typeface="メイリオ" panose="020B0604030504040204" pitchFamily="50" charset="-128"/>
                <a:cs typeface="MS UI Gothic"/>
              </a:rPr>
              <a:t>ト</a:t>
            </a:r>
            <a:r>
              <a:rPr lang="ja-JP" altLang="en-US" sz="2400" spc="245" dirty="0">
                <a:latin typeface="メイリオ" panose="020B0604030504040204" pitchFamily="50" charset="-128"/>
                <a:ea typeface="メイリオ" panose="020B0604030504040204" pitchFamily="50" charset="-128"/>
                <a:cs typeface="MS UI Gothic"/>
              </a:rPr>
              <a:t>の</a:t>
            </a:r>
            <a:r>
              <a:rPr lang="ja-JP" altLang="en-US" sz="2400" spc="204" dirty="0">
                <a:latin typeface="メイリオ" panose="020B0604030504040204" pitchFamily="50" charset="-128"/>
                <a:ea typeface="メイリオ" panose="020B0604030504040204" pitchFamily="50" charset="-128"/>
                <a:cs typeface="MS UI Gothic"/>
              </a:rPr>
              <a:t>フ</a:t>
            </a:r>
            <a:r>
              <a:rPr lang="ja-JP" altLang="en-US" sz="2400" spc="180" dirty="0">
                <a:latin typeface="メイリオ" panose="020B0604030504040204" pitchFamily="50" charset="-128"/>
                <a:ea typeface="メイリオ" panose="020B0604030504040204" pitchFamily="50" charset="-128"/>
                <a:cs typeface="MS UI Gothic"/>
              </a:rPr>
              <a:t>ァ</a:t>
            </a:r>
            <a:r>
              <a:rPr lang="ja-JP" altLang="en-US" sz="2400" spc="165" dirty="0">
                <a:latin typeface="メイリオ" panose="020B0604030504040204" pitchFamily="50" charset="-128"/>
                <a:ea typeface="メイリオ" panose="020B0604030504040204" pitchFamily="50" charset="-128"/>
                <a:cs typeface="MS UI Gothic"/>
              </a:rPr>
              <a:t>イ</a:t>
            </a:r>
            <a:r>
              <a:rPr lang="ja-JP" altLang="en-US" sz="2400" spc="130" dirty="0">
                <a:latin typeface="メイリオ" panose="020B0604030504040204" pitchFamily="50" charset="-128"/>
                <a:ea typeface="メイリオ" panose="020B0604030504040204" pitchFamily="50" charset="-128"/>
                <a:cs typeface="MS UI Gothic"/>
              </a:rPr>
              <a:t>ル</a:t>
            </a:r>
            <a:r>
              <a:rPr lang="ja-JP" altLang="en-US" sz="2400" spc="155" dirty="0">
                <a:latin typeface="メイリオ" panose="020B0604030504040204" pitchFamily="50" charset="-128"/>
                <a:ea typeface="メイリオ" panose="020B0604030504040204" pitchFamily="50" charset="-128"/>
                <a:cs typeface="MS UI Gothic"/>
              </a:rPr>
              <a:t>名</a:t>
            </a:r>
            <a:r>
              <a:rPr lang="ja-JP" altLang="en-US" sz="2400" spc="135" dirty="0">
                <a:latin typeface="メイリオ" panose="020B0604030504040204" pitchFamily="50" charset="-128"/>
                <a:ea typeface="メイリオ" panose="020B0604030504040204" pitchFamily="50" charset="-128"/>
                <a:cs typeface="MS UI Gothic"/>
              </a:rPr>
              <a:t>は</a:t>
            </a:r>
            <a:r>
              <a:rPr lang="ja-JP" altLang="en-US" sz="2400" spc="155" dirty="0">
                <a:latin typeface="メイリオ" panose="020B0604030504040204" pitchFamily="50" charset="-128"/>
                <a:ea typeface="メイリオ" panose="020B0604030504040204" pitchFamily="50" charset="-128"/>
                <a:cs typeface="MS UI Gothic"/>
              </a:rPr>
              <a:t>必</a:t>
            </a:r>
            <a:r>
              <a:rPr lang="ja-JP" altLang="en-US" sz="2400" spc="135" dirty="0">
                <a:latin typeface="メイリオ" panose="020B0604030504040204" pitchFamily="50" charset="-128"/>
                <a:ea typeface="メイリオ" panose="020B0604030504040204" pitchFamily="50" charset="-128"/>
                <a:cs typeface="MS UI Gothic"/>
              </a:rPr>
              <a:t>ず</a:t>
            </a:r>
            <a:r>
              <a:rPr lang="ja-JP" altLang="en-US" sz="2400" spc="155" dirty="0">
                <a:latin typeface="メイリオ" panose="020B0604030504040204" pitchFamily="50" charset="-128"/>
                <a:ea typeface="メイリオ" panose="020B0604030504040204" pitchFamily="50" charset="-128"/>
                <a:cs typeface="MS UI Gothic"/>
              </a:rPr>
              <a:t>異</a:t>
            </a:r>
            <a:r>
              <a:rPr lang="ja-JP" altLang="en-US" sz="2400" spc="135" dirty="0">
                <a:latin typeface="メイリオ" panose="020B0604030504040204" pitchFamily="50" charset="-128"/>
                <a:ea typeface="メイリオ" panose="020B0604030504040204" pitchFamily="50" charset="-128"/>
                <a:cs typeface="MS UI Gothic"/>
              </a:rPr>
              <a:t>な</a:t>
            </a:r>
            <a:r>
              <a:rPr lang="ja-JP" altLang="en-US" sz="2400" spc="100" dirty="0">
                <a:latin typeface="メイリオ" panose="020B0604030504040204" pitchFamily="50" charset="-128"/>
                <a:ea typeface="メイリオ" panose="020B0604030504040204" pitchFamily="50" charset="-128"/>
                <a:cs typeface="MS UI Gothic"/>
              </a:rPr>
              <a:t>っ</a:t>
            </a:r>
            <a:r>
              <a:rPr lang="ja-JP" altLang="en-US" sz="2400" spc="125" dirty="0">
                <a:latin typeface="メイリオ" panose="020B0604030504040204" pitchFamily="50" charset="-128"/>
                <a:ea typeface="メイリオ" panose="020B0604030504040204" pitchFamily="50" charset="-128"/>
                <a:cs typeface="MS UI Gothic"/>
              </a:rPr>
              <a:t>た</a:t>
            </a:r>
            <a:r>
              <a:rPr lang="ja-JP" altLang="en-US" sz="2400" spc="155" dirty="0">
                <a:latin typeface="メイリオ" panose="020B0604030504040204" pitchFamily="50" charset="-128"/>
                <a:ea typeface="メイリオ" panose="020B0604030504040204" pitchFamily="50" charset="-128"/>
                <a:cs typeface="MS UI Gothic"/>
              </a:rPr>
              <a:t>名前</a:t>
            </a:r>
            <a:r>
              <a:rPr lang="ja-JP" altLang="en-US" sz="2400" spc="290" dirty="0">
                <a:latin typeface="メイリオ" panose="020B0604030504040204" pitchFamily="50" charset="-128"/>
                <a:ea typeface="メイリオ" panose="020B0604030504040204" pitchFamily="50" charset="-128"/>
                <a:cs typeface="MS UI Gothic"/>
              </a:rPr>
              <a:t>に</a:t>
            </a:r>
            <a:r>
              <a:rPr lang="ja-JP" altLang="en-US" sz="2400" spc="270" dirty="0">
                <a:latin typeface="メイリオ" panose="020B0604030504040204" pitchFamily="50" charset="-128"/>
                <a:ea typeface="メイリオ" panose="020B0604030504040204" pitchFamily="50" charset="-128"/>
                <a:cs typeface="MS UI Gothic"/>
              </a:rPr>
              <a:t>し</a:t>
            </a:r>
            <a:r>
              <a:rPr lang="ja-JP" altLang="en-US" sz="2400" spc="280" dirty="0">
                <a:latin typeface="メイリオ" panose="020B0604030504040204" pitchFamily="50" charset="-128"/>
                <a:ea typeface="メイリオ" panose="020B0604030504040204" pitchFamily="50" charset="-128"/>
                <a:cs typeface="MS UI Gothic"/>
              </a:rPr>
              <a:t>ま</a:t>
            </a:r>
            <a:r>
              <a:rPr lang="ja-JP" altLang="en-US" sz="2400" spc="70" dirty="0">
                <a:latin typeface="メイリオ" panose="020B0604030504040204" pitchFamily="50" charset="-128"/>
                <a:ea typeface="メイリオ" panose="020B0604030504040204" pitchFamily="50" charset="-128"/>
                <a:cs typeface="MS UI Gothic"/>
              </a:rPr>
              <a:t>す</a:t>
            </a:r>
            <a:r>
              <a:rPr lang="ja-JP" altLang="en-US" sz="2400" spc="385" dirty="0">
                <a:latin typeface="メイリオ" panose="020B0604030504040204" pitchFamily="50" charset="-128"/>
                <a:ea typeface="メイリオ" panose="020B0604030504040204" pitchFamily="50" charset="-128"/>
                <a:cs typeface="MS UI Gothic"/>
              </a:rPr>
              <a:t>。</a:t>
            </a:r>
            <a:endParaRPr lang="ja-JP" altLang="en-US" sz="2400" dirty="0">
              <a:latin typeface="メイリオ" panose="020B0604030504040204" pitchFamily="50" charset="-128"/>
              <a:ea typeface="メイリオ" panose="020B0604030504040204" pitchFamily="50" charset="-128"/>
              <a:cs typeface="MS UI Gothic"/>
            </a:endParaRPr>
          </a:p>
        </p:txBody>
      </p:sp>
      <p:grpSp>
        <p:nvGrpSpPr>
          <p:cNvPr id="17" name="グループ化 16">
            <a:extLst>
              <a:ext uri="{FF2B5EF4-FFF2-40B4-BE49-F238E27FC236}">
                <a16:creationId xmlns:a16="http://schemas.microsoft.com/office/drawing/2014/main" id="{7F233E38-605E-430B-8616-3D1BBE335510}"/>
              </a:ext>
            </a:extLst>
          </p:cNvPr>
          <p:cNvGrpSpPr/>
          <p:nvPr/>
        </p:nvGrpSpPr>
        <p:grpSpPr>
          <a:xfrm>
            <a:off x="15220156" y="4819311"/>
            <a:ext cx="3200400" cy="3774049"/>
            <a:chOff x="15220156" y="4819311"/>
            <a:chExt cx="3200400" cy="3774049"/>
          </a:xfrm>
        </p:grpSpPr>
        <p:sp>
          <p:nvSpPr>
            <p:cNvPr id="7" name="object 7"/>
            <p:cNvSpPr/>
            <p:nvPr/>
          </p:nvSpPr>
          <p:spPr>
            <a:xfrm>
              <a:off x="15220156" y="4819311"/>
              <a:ext cx="3200400" cy="3312384"/>
            </a:xfrm>
            <a:prstGeom prst="rect">
              <a:avLst/>
            </a:prstGeom>
            <a:blipFill>
              <a:blip r:embed="rId4" cstate="print"/>
              <a:stretch>
                <a:fillRect/>
              </a:stretch>
            </a:blipFill>
          </p:spPr>
          <p:txBody>
            <a:bodyPr wrap="square" lIns="0" tIns="0" rIns="0" bIns="0" rtlCol="0"/>
            <a:lstStyle/>
            <a:p>
              <a:endParaRPr sz="2400" dirty="0"/>
            </a:p>
          </p:txBody>
        </p:sp>
        <p:sp>
          <p:nvSpPr>
            <p:cNvPr id="16" name="正方形/長方形 15">
              <a:extLst>
                <a:ext uri="{FF2B5EF4-FFF2-40B4-BE49-F238E27FC236}">
                  <a16:creationId xmlns:a16="http://schemas.microsoft.com/office/drawing/2014/main" id="{E1F67795-E6A3-4A37-A998-7908FB368E5A}"/>
                </a:ext>
              </a:extLst>
            </p:cNvPr>
            <p:cNvSpPr/>
            <p:nvPr/>
          </p:nvSpPr>
          <p:spPr>
            <a:xfrm>
              <a:off x="16249122" y="8131695"/>
              <a:ext cx="1287212" cy="461665"/>
            </a:xfrm>
            <a:prstGeom prst="rect">
              <a:avLst/>
            </a:prstGeom>
          </p:spPr>
          <p:txBody>
            <a:bodyPr wrap="none">
              <a:spAutoFit/>
            </a:bodyPr>
            <a:lstStyle/>
            <a:p>
              <a:r>
                <a:rPr lang="ja-JP" altLang="en-US" sz="2400" spc="229" dirty="0">
                  <a:latin typeface="メイリオ" panose="020B0604030504040204" pitchFamily="50" charset="-128"/>
                  <a:ea typeface="メイリオ" panose="020B0604030504040204" pitchFamily="50" charset="-128"/>
                  <a:cs typeface="MS UI Gothic"/>
                </a:rPr>
                <a:t>図</a:t>
              </a:r>
              <a:r>
                <a:rPr lang="en-US" altLang="ja-JP" sz="2400" spc="114" dirty="0">
                  <a:latin typeface="メイリオ" panose="020B0604030504040204" pitchFamily="50" charset="-128"/>
                  <a:ea typeface="メイリオ" panose="020B0604030504040204" pitchFamily="50" charset="-128"/>
                  <a:cs typeface="MS UI Gothic"/>
                </a:rPr>
                <a:t>10-2</a:t>
              </a:r>
              <a:endParaRPr lang="ja-JP" altLang="en-US" sz="2400" dirty="0"/>
            </a:p>
          </p:txBody>
        </p:sp>
      </p:grpSp>
      <p:sp>
        <p:nvSpPr>
          <p:cNvPr id="15" name="スライド番号プレースホルダー 4">
            <a:extLst>
              <a:ext uri="{FF2B5EF4-FFF2-40B4-BE49-F238E27FC236}">
                <a16:creationId xmlns:a16="http://schemas.microsoft.com/office/drawing/2014/main" id="{2EE2329D-ACD0-4849-9CCC-D5100095A79A}"/>
              </a:ext>
            </a:extLst>
          </p:cNvPr>
          <p:cNvSpPr txBox="1">
            <a:spLocks/>
          </p:cNvSpPr>
          <p:nvPr/>
        </p:nvSpPr>
        <p:spPr>
          <a:xfrm>
            <a:off x="17810956" y="96733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75</a:t>
            </a:fld>
            <a:endParaRPr lang="en-US" altLang="ja-JP" sz="2400" spc="170" dirty="0"/>
          </a:p>
        </p:txBody>
      </p:sp>
    </p:spTree>
    <p:extLst>
      <p:ext uri="{BB962C8B-B14F-4D97-AF65-F5344CB8AC3E}">
        <p14:creationId xmlns:p14="http://schemas.microsoft.com/office/powerpoint/2010/main" val="29567252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p:nvPr/>
        </p:nvSpPr>
        <p:spPr>
          <a:xfrm>
            <a:off x="1961356" y="4594901"/>
            <a:ext cx="5944994" cy="5053244"/>
          </a:xfrm>
          <a:prstGeom prst="rect">
            <a:avLst/>
          </a:prstGeom>
          <a:blipFill>
            <a:blip r:embed="rId2" cstate="print"/>
            <a:stretch>
              <a:fillRect/>
            </a:stretch>
          </a:blipFill>
        </p:spPr>
        <p:txBody>
          <a:bodyPr wrap="square" lIns="0" tIns="0" rIns="0" bIns="0" rtlCol="0"/>
          <a:lstStyle/>
          <a:p>
            <a:endParaRPr sz="2400" dirty="0">
              <a:latin typeface="メイリオ" panose="020B0604030504040204" pitchFamily="50" charset="-128"/>
              <a:ea typeface="メイリオ" panose="020B0604030504040204" pitchFamily="50" charset="-128"/>
            </a:endParaRPr>
          </a:p>
        </p:txBody>
      </p:sp>
      <p:sp>
        <p:nvSpPr>
          <p:cNvPr id="6" name="スライド番号プレースホルダー 5">
            <a:extLst>
              <a:ext uri="{FF2B5EF4-FFF2-40B4-BE49-F238E27FC236}">
                <a16:creationId xmlns:a16="http://schemas.microsoft.com/office/drawing/2014/main" id="{59EC5E88-B2A5-4F87-A50E-2F1EE86B8C04}"/>
              </a:ext>
            </a:extLst>
          </p:cNvPr>
          <p:cNvSpPr>
            <a:spLocks noGrp="1"/>
          </p:cNvSpPr>
          <p:nvPr>
            <p:ph type="sldNum" sz="quarter" idx="7"/>
          </p:nvPr>
        </p:nvSpPr>
        <p:spPr>
          <a:xfrm>
            <a:off x="9201630" y="10033939"/>
            <a:ext cx="502809" cy="369332"/>
          </a:xfrm>
        </p:spPr>
        <p:txBody>
          <a:bodyPr/>
          <a:lstStyle/>
          <a:p>
            <a:pPr marL="25400">
              <a:spcBef>
                <a:spcPts val="390"/>
              </a:spcBef>
            </a:pPr>
            <a:fld id="{81D60167-4931-47E6-BA6A-407CBD079E47}" type="slidenum">
              <a:rPr lang="en-US" altLang="ja-JP" sz="2400" spc="170" smtClean="0">
                <a:latin typeface="メイリオ" panose="020B0604030504040204" pitchFamily="50" charset="-128"/>
                <a:ea typeface="メイリオ" panose="020B0604030504040204" pitchFamily="50" charset="-128"/>
              </a:rPr>
              <a:pPr marL="25400">
                <a:spcBef>
                  <a:spcPts val="390"/>
                </a:spcBef>
              </a:pPr>
              <a:t>76</a:t>
            </a:fld>
            <a:endParaRPr lang="en-US" altLang="ja-JP" sz="2400" spc="17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C0CEEE93-923C-47EE-8DB7-83B097232FEF}"/>
              </a:ext>
            </a:extLst>
          </p:cNvPr>
          <p:cNvSpPr/>
          <p:nvPr/>
        </p:nvSpPr>
        <p:spPr>
          <a:xfrm>
            <a:off x="4018756" y="9685635"/>
            <a:ext cx="1262205" cy="461665"/>
          </a:xfrm>
          <a:prstGeom prst="rect">
            <a:avLst/>
          </a:prstGeom>
        </p:spPr>
        <p:txBody>
          <a:bodyPr wrap="none">
            <a:spAutoFit/>
          </a:bodyPr>
          <a:lstStyle/>
          <a:p>
            <a:pPr marR="5080" algn="r">
              <a:spcBef>
                <a:spcPts val="100"/>
              </a:spcBef>
            </a:pPr>
            <a:r>
              <a:rPr lang="ja-JP" altLang="en-US" sz="2400" spc="90" dirty="0">
                <a:latin typeface="メイリオ" panose="020B0604030504040204" pitchFamily="50" charset="-128"/>
                <a:ea typeface="メイリオ" panose="020B0604030504040204" pitchFamily="50" charset="-128"/>
                <a:cs typeface="MS UI Gothic"/>
              </a:rPr>
              <a:t>図</a:t>
            </a:r>
            <a:r>
              <a:rPr lang="en-US" altLang="ja-JP" sz="2400" spc="90" dirty="0">
                <a:latin typeface="メイリオ" panose="020B0604030504040204" pitchFamily="50" charset="-128"/>
                <a:ea typeface="メイリオ" panose="020B0604030504040204" pitchFamily="50" charset="-128"/>
                <a:cs typeface="MS UI Gothic"/>
              </a:rPr>
              <a:t>10-3</a:t>
            </a:r>
            <a:endParaRPr lang="ja-JP" altLang="en-US" sz="2400" dirty="0">
              <a:latin typeface="メイリオ" panose="020B0604030504040204" pitchFamily="50" charset="-128"/>
              <a:ea typeface="メイリオ" panose="020B0604030504040204" pitchFamily="50" charset="-128"/>
              <a:cs typeface="MS UI Gothic"/>
            </a:endParaRPr>
          </a:p>
        </p:txBody>
      </p:sp>
      <p:sp>
        <p:nvSpPr>
          <p:cNvPr id="9" name="テキスト ボックス 8">
            <a:extLst>
              <a:ext uri="{FF2B5EF4-FFF2-40B4-BE49-F238E27FC236}">
                <a16:creationId xmlns:a16="http://schemas.microsoft.com/office/drawing/2014/main" id="{8078D7E1-F8FA-4BDF-80F4-9267E65D2960}"/>
              </a:ext>
            </a:extLst>
          </p:cNvPr>
          <p:cNvSpPr txBox="1"/>
          <p:nvPr/>
        </p:nvSpPr>
        <p:spPr>
          <a:xfrm>
            <a:off x="1123156" y="546100"/>
            <a:ext cx="17373600" cy="4048801"/>
          </a:xfrm>
          <a:prstGeom prst="rect">
            <a:avLst/>
          </a:prstGeom>
          <a:noFill/>
        </p:spPr>
        <p:txBody>
          <a:bodyPr wrap="square" rtlCol="0">
            <a:spAutoFit/>
          </a:bodyPr>
          <a:lstStyle/>
          <a:p>
            <a:pPr>
              <a:lnSpc>
                <a:spcPct val="135000"/>
              </a:lnSpc>
            </a:pPr>
            <a:r>
              <a:rPr lang="en-US" altLang="ja-JP" sz="2400" dirty="0">
                <a:latin typeface="メイリオ" panose="020B0604030504040204" pitchFamily="50" charset="-128"/>
                <a:ea typeface="メイリオ" panose="020B0604030504040204" pitchFamily="50" charset="-128"/>
              </a:rPr>
              <a:t>10.3. </a:t>
            </a:r>
            <a:r>
              <a:rPr lang="ja-JP" altLang="en-US" sz="2400" dirty="0">
                <a:latin typeface="メイリオ" panose="020B0604030504040204" pitchFamily="50" charset="-128"/>
                <a:ea typeface="メイリオ" panose="020B0604030504040204" pitchFamily="50" charset="-128"/>
              </a:rPr>
              <a:t>面付け操作。</a:t>
            </a:r>
          </a:p>
          <a:p>
            <a:pPr marL="987425" indent="-457200">
              <a:lnSpc>
                <a:spcPct val="135000"/>
              </a:lnSpc>
              <a:tabLst>
                <a:tab pos="1519238" algn="l"/>
              </a:tabLst>
            </a:pPr>
            <a:r>
              <a:rPr lang="ja-JP" altLang="en-US" sz="2400" dirty="0">
                <a:latin typeface="メイリオ" panose="020B0604030504040204" pitchFamily="50" charset="-128"/>
                <a:ea typeface="メイリオ" panose="020B0604030504040204" pitchFamily="50" charset="-128"/>
              </a:rPr>
              <a:t>① グリッドを</a:t>
            </a:r>
            <a:r>
              <a:rPr lang="en-US" altLang="ja-JP" sz="2400" dirty="0">
                <a:latin typeface="メイリオ" panose="020B0604030504040204" pitchFamily="50" charset="-128"/>
                <a:ea typeface="メイリオ" panose="020B0604030504040204" pitchFamily="50" charset="-128"/>
              </a:rPr>
              <a:t>5.0000mm(196.85mils)</a:t>
            </a:r>
            <a:r>
              <a:rPr lang="ja-JP" altLang="en-US" sz="2400" dirty="0">
                <a:latin typeface="メイリオ" panose="020B0604030504040204" pitchFamily="50" charset="-128"/>
                <a:ea typeface="メイリオ" panose="020B0604030504040204" pitchFamily="50" charset="-128"/>
              </a:rPr>
              <a:t>にします。</a:t>
            </a:r>
          </a:p>
          <a:p>
            <a:pPr marL="987425" indent="-457200">
              <a:lnSpc>
                <a:spcPct val="135000"/>
              </a:lnSpc>
              <a:tabLst>
                <a:tab pos="1519238" algn="l"/>
              </a:tabLst>
            </a:pPr>
            <a:r>
              <a:rPr lang="ja-JP" altLang="en-US" sz="2400" dirty="0">
                <a:latin typeface="メイリオ" panose="020B0604030504040204" pitchFamily="50" charset="-128"/>
                <a:ea typeface="メイリオ" panose="020B0604030504040204" pitchFamily="50" charset="-128"/>
              </a:rPr>
              <a:t>② インポートした基板レイアウト全体をドラッグして範囲選択します。</a:t>
            </a:r>
          </a:p>
          <a:p>
            <a:pPr marL="987425" indent="-457200">
              <a:lnSpc>
                <a:spcPct val="135000"/>
              </a:lnSpc>
              <a:tabLst>
                <a:tab pos="1519238" algn="l"/>
              </a:tabLst>
            </a:pPr>
            <a:r>
              <a:rPr lang="ja-JP" altLang="en-US" sz="2400" dirty="0">
                <a:latin typeface="メイリオ" panose="020B0604030504040204" pitchFamily="50" charset="-128"/>
                <a:ea typeface="メイリオ" panose="020B0604030504040204" pitchFamily="50" charset="-128"/>
              </a:rPr>
              <a:t>③ ショートカット</a:t>
            </a:r>
            <a:r>
              <a:rPr lang="en-US" altLang="ja-JP" sz="2400" dirty="0">
                <a:latin typeface="メイリオ" panose="020B0604030504040204" pitchFamily="50" charset="-128"/>
                <a:ea typeface="メイリオ" panose="020B0604030504040204" pitchFamily="50" charset="-128"/>
              </a:rPr>
              <a:t>CTRL+T</a:t>
            </a:r>
            <a:r>
              <a:rPr lang="ja-JP" altLang="en-US" sz="2400" dirty="0">
                <a:latin typeface="メイリオ" panose="020B0604030504040204" pitchFamily="50" charset="-128"/>
                <a:ea typeface="メイリオ" panose="020B0604030504040204" pitchFamily="50" charset="-128"/>
              </a:rPr>
              <a:t>（配列作成）を入力，または，右クリッして「配列を作成</a:t>
            </a:r>
            <a:r>
              <a:rPr lang="en-US" altLang="ja-JP" sz="2400" dirty="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」を 選択します。</a:t>
            </a:r>
          </a:p>
          <a:p>
            <a:pPr marL="987425" indent="-457200">
              <a:lnSpc>
                <a:spcPct val="135000"/>
              </a:lnSpc>
              <a:tabLst>
                <a:tab pos="1519238" algn="l"/>
              </a:tabLst>
            </a:pPr>
            <a:r>
              <a:rPr lang="ja-JP" altLang="en-US" sz="2400" dirty="0">
                <a:latin typeface="メイリオ" panose="020B0604030504040204" pitchFamily="50" charset="-128"/>
                <a:ea typeface="メイリオ" panose="020B0604030504040204" pitchFamily="50" charset="-128"/>
              </a:rPr>
              <a:t>   「配列を作成」ダイアログが開きます。図</a:t>
            </a:r>
            <a:r>
              <a:rPr lang="en-US" altLang="ja-JP" sz="2400" dirty="0">
                <a:latin typeface="メイリオ" panose="020B0604030504040204" pitchFamily="50" charset="-128"/>
                <a:ea typeface="メイリオ" panose="020B0604030504040204" pitchFamily="50" charset="-128"/>
              </a:rPr>
              <a:t>10-3</a:t>
            </a:r>
          </a:p>
          <a:p>
            <a:pPr marL="987425" indent="-457200">
              <a:lnSpc>
                <a:spcPct val="135000"/>
              </a:lnSpc>
              <a:tabLst>
                <a:tab pos="1519238" algn="l"/>
              </a:tabLst>
            </a:pPr>
            <a:r>
              <a:rPr lang="en-US" altLang="ja-JP" sz="2400" dirty="0">
                <a:latin typeface="メイリオ" panose="020B0604030504040204" pitchFamily="50" charset="-128"/>
                <a:ea typeface="メイリオ" panose="020B0604030504040204" pitchFamily="50" charset="-128"/>
              </a:rPr>
              <a:t> ④ </a:t>
            </a:r>
            <a:r>
              <a:rPr lang="ja-JP" altLang="en-US" sz="2400" dirty="0">
                <a:latin typeface="メイリオ" panose="020B0604030504040204" pitchFamily="50" charset="-128"/>
                <a:ea typeface="メイリオ" panose="020B0604030504040204" pitchFamily="50" charset="-128"/>
              </a:rPr>
              <a:t>グリッド配列に 横</a:t>
            </a:r>
            <a:r>
              <a:rPr lang="en-US" altLang="ja-JP" sz="2400" dirty="0">
                <a:latin typeface="メイリオ" panose="020B0604030504040204" pitchFamily="50" charset="-128"/>
                <a:ea typeface="メイリオ" panose="020B0604030504040204" pitchFamily="50" charset="-128"/>
              </a:rPr>
              <a:t>(X)</a:t>
            </a:r>
            <a:r>
              <a:rPr lang="ja-JP" altLang="en-US" sz="2400" dirty="0">
                <a:latin typeface="メイリオ" panose="020B0604030504040204" pitchFamily="50" charset="-128"/>
                <a:ea typeface="メイリオ" panose="020B0604030504040204" pitchFamily="50" charset="-128"/>
              </a:rPr>
              <a:t>方向の数 ４縦</a:t>
            </a:r>
            <a:r>
              <a:rPr lang="en-US" altLang="ja-JP" sz="2400" dirty="0">
                <a:latin typeface="メイリオ" panose="020B0604030504040204" pitchFamily="50" charset="-128"/>
                <a:ea typeface="メイリオ" panose="020B0604030504040204" pitchFamily="50" charset="-128"/>
              </a:rPr>
              <a:t>(Y)</a:t>
            </a:r>
            <a:r>
              <a:rPr lang="ja-JP" altLang="en-US" sz="2400" dirty="0">
                <a:latin typeface="メイリオ" panose="020B0604030504040204" pitchFamily="50" charset="-128"/>
                <a:ea typeface="メイリオ" panose="020B0604030504040204" pitchFamily="50" charset="-128"/>
              </a:rPr>
              <a:t>方向の数 ４横</a:t>
            </a:r>
            <a:r>
              <a:rPr lang="en-US" altLang="ja-JP" sz="2400" dirty="0">
                <a:latin typeface="メイリオ" panose="020B0604030504040204" pitchFamily="50" charset="-128"/>
                <a:ea typeface="メイリオ" panose="020B0604030504040204" pitchFamily="50" charset="-128"/>
              </a:rPr>
              <a:t>(X)</a:t>
            </a:r>
            <a:r>
              <a:rPr lang="ja-JP" altLang="en-US" sz="2400" dirty="0">
                <a:latin typeface="メイリオ" panose="020B0604030504040204" pitchFamily="50" charset="-128"/>
                <a:ea typeface="メイリオ" panose="020B0604030504040204" pitchFamily="50" charset="-128"/>
              </a:rPr>
              <a:t>方向の間隔	</a:t>
            </a:r>
            <a:r>
              <a:rPr lang="en-US" altLang="ja-JP" sz="2400" dirty="0">
                <a:latin typeface="メイリオ" panose="020B0604030504040204" pitchFamily="50" charset="-128"/>
                <a:ea typeface="メイリオ" panose="020B0604030504040204" pitchFamily="50" charset="-128"/>
              </a:rPr>
              <a:t>25mm </a:t>
            </a:r>
            <a:r>
              <a:rPr lang="ja-JP" altLang="en-US" sz="2400" dirty="0">
                <a:latin typeface="メイリオ" panose="020B0604030504040204" pitchFamily="50" charset="-128"/>
                <a:ea typeface="メイリオ" panose="020B0604030504040204" pitchFamily="50" charset="-128"/>
              </a:rPr>
              <a:t>縦</a:t>
            </a:r>
            <a:r>
              <a:rPr lang="en-US" altLang="ja-JP" sz="2400" dirty="0">
                <a:latin typeface="メイリオ" panose="020B0604030504040204" pitchFamily="50" charset="-128"/>
                <a:ea typeface="メイリオ" panose="020B0604030504040204" pitchFamily="50" charset="-128"/>
              </a:rPr>
              <a:t>(Y)</a:t>
            </a:r>
            <a:r>
              <a:rPr lang="ja-JP" altLang="en-US" sz="2400" dirty="0">
                <a:latin typeface="メイリオ" panose="020B0604030504040204" pitchFamily="50" charset="-128"/>
                <a:ea typeface="メイリオ" panose="020B0604030504040204" pitchFamily="50" charset="-128"/>
              </a:rPr>
              <a:t>方向の間隔 </a:t>
            </a:r>
            <a:r>
              <a:rPr lang="en-US" altLang="ja-JP" sz="2400" dirty="0">
                <a:latin typeface="メイリオ" panose="020B0604030504040204" pitchFamily="50" charset="-128"/>
                <a:ea typeface="メイリオ" panose="020B0604030504040204" pitchFamily="50" charset="-128"/>
              </a:rPr>
              <a:t>-25mm</a:t>
            </a:r>
            <a:r>
              <a:rPr lang="ja-JP" altLang="en-US" sz="2400" dirty="0">
                <a:latin typeface="メイリオ" panose="020B0604030504040204" pitchFamily="50" charset="-128"/>
                <a:ea typeface="メイリオ" panose="020B0604030504040204" pitchFamily="50" charset="-128"/>
              </a:rPr>
              <a:t>を</a:t>
            </a:r>
            <a:endParaRPr lang="en-US" altLang="ja-JP" sz="2400" dirty="0">
              <a:latin typeface="メイリオ" panose="020B0604030504040204" pitchFamily="50" charset="-128"/>
              <a:ea typeface="メイリオ" panose="020B0604030504040204" pitchFamily="50" charset="-128"/>
            </a:endParaRPr>
          </a:p>
          <a:p>
            <a:pPr marL="987425" indent="-457200">
              <a:lnSpc>
                <a:spcPct val="135000"/>
              </a:lnSpc>
              <a:tabLst>
                <a:tab pos="1519238" algn="l"/>
              </a:tabLst>
            </a:pPr>
            <a:r>
              <a:rPr lang="en-US" altLang="ja-JP" sz="2400" dirty="0">
                <a:latin typeface="メイリオ" panose="020B0604030504040204" pitchFamily="50" charset="-128"/>
                <a:ea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rPr>
              <a:t>設定し［</a:t>
            </a:r>
            <a:r>
              <a:rPr lang="en-US" altLang="ja-JP" sz="2400" dirty="0">
                <a:latin typeface="メイリオ" panose="020B0604030504040204" pitchFamily="50" charset="-128"/>
                <a:ea typeface="メイリオ" panose="020B0604030504040204" pitchFamily="50" charset="-128"/>
              </a:rPr>
              <a:t>OK</a:t>
            </a:r>
            <a:r>
              <a:rPr lang="ja-JP" altLang="en-US" sz="2400" dirty="0">
                <a:latin typeface="メイリオ" panose="020B0604030504040204" pitchFamily="50" charset="-128"/>
                <a:ea typeface="メイリオ" panose="020B0604030504040204" pitchFamily="50" charset="-128"/>
              </a:rPr>
              <a:t>］をクリックします。図</a:t>
            </a:r>
            <a:r>
              <a:rPr lang="en-US" altLang="ja-JP" sz="2400" dirty="0">
                <a:latin typeface="メイリオ" panose="020B0604030504040204" pitchFamily="50" charset="-128"/>
                <a:ea typeface="メイリオ" panose="020B0604030504040204" pitchFamily="50" charset="-128"/>
              </a:rPr>
              <a:t>10-3</a:t>
            </a:r>
          </a:p>
          <a:p>
            <a:pPr marL="987425" indent="-457200">
              <a:lnSpc>
                <a:spcPct val="135000"/>
              </a:lnSpc>
              <a:tabLst>
                <a:tab pos="1519238" algn="l"/>
              </a:tabLst>
            </a:pPr>
            <a:r>
              <a:rPr lang="en-US" altLang="ja-JP" sz="2400" dirty="0">
                <a:latin typeface="メイリオ" panose="020B0604030504040204" pitchFamily="50" charset="-128"/>
                <a:ea typeface="メイリオ" panose="020B0604030504040204" pitchFamily="50" charset="-128"/>
              </a:rPr>
              <a:t>⑤ </a:t>
            </a:r>
            <a:r>
              <a:rPr lang="ja-JP" altLang="en-US" sz="2400" dirty="0">
                <a:latin typeface="メイリオ" panose="020B0604030504040204" pitchFamily="50" charset="-128"/>
                <a:ea typeface="メイリオ" panose="020B0604030504040204" pitchFamily="50" charset="-128"/>
              </a:rPr>
              <a:t>４</a:t>
            </a:r>
            <a:r>
              <a:rPr lang="en-US" altLang="ja-JP" sz="2400" dirty="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４で面付けされます。図</a:t>
            </a:r>
            <a:r>
              <a:rPr lang="en-US" altLang="ja-JP" sz="2400" dirty="0">
                <a:latin typeface="メイリオ" panose="020B0604030504040204" pitchFamily="50" charset="-128"/>
                <a:ea typeface="メイリオ" panose="020B0604030504040204" pitchFamily="50" charset="-128"/>
              </a:rPr>
              <a:t>10-4</a:t>
            </a:r>
          </a:p>
        </p:txBody>
      </p:sp>
      <p:sp>
        <p:nvSpPr>
          <p:cNvPr id="10" name="object 6">
            <a:extLst>
              <a:ext uri="{FF2B5EF4-FFF2-40B4-BE49-F238E27FC236}">
                <a16:creationId xmlns:a16="http://schemas.microsoft.com/office/drawing/2014/main" id="{354BA206-E48B-477F-9EF7-E0C69CBFEC00}"/>
              </a:ext>
            </a:extLst>
          </p:cNvPr>
          <p:cNvSpPr/>
          <p:nvPr/>
        </p:nvSpPr>
        <p:spPr>
          <a:xfrm>
            <a:off x="10038556" y="4203700"/>
            <a:ext cx="6096000" cy="5053244"/>
          </a:xfrm>
          <a:prstGeom prst="rect">
            <a:avLst/>
          </a:prstGeom>
          <a:blipFill>
            <a:blip r:embed="rId3" cstate="print"/>
            <a:stretch>
              <a:fillRect/>
            </a:stretch>
          </a:blipFill>
        </p:spPr>
        <p:txBody>
          <a:bodyPr wrap="square" lIns="0" tIns="0" rIns="0" bIns="0" rtlCol="0"/>
          <a:lstStyle/>
          <a:p>
            <a:endParaRPr dirty="0"/>
          </a:p>
        </p:txBody>
      </p:sp>
      <p:sp>
        <p:nvSpPr>
          <p:cNvPr id="11" name="正方形/長方形 10">
            <a:extLst>
              <a:ext uri="{FF2B5EF4-FFF2-40B4-BE49-F238E27FC236}">
                <a16:creationId xmlns:a16="http://schemas.microsoft.com/office/drawing/2014/main" id="{B6D59760-F9B6-4D0D-AEDF-A9F94B152C06}"/>
              </a:ext>
            </a:extLst>
          </p:cNvPr>
          <p:cNvSpPr/>
          <p:nvPr/>
        </p:nvSpPr>
        <p:spPr>
          <a:xfrm>
            <a:off x="12614311" y="9278813"/>
            <a:ext cx="1199367"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図</a:t>
            </a:r>
            <a:r>
              <a:rPr lang="en-US" altLang="ja-JP" sz="2400" dirty="0">
                <a:latin typeface="メイリオ" panose="020B0604030504040204" pitchFamily="50" charset="-128"/>
                <a:ea typeface="メイリオ" panose="020B0604030504040204" pitchFamily="50" charset="-128"/>
              </a:rPr>
              <a:t>10-4</a:t>
            </a:r>
            <a:endParaRPr lang="ja-JP" altLang="en-US" sz="2400" dirty="0"/>
          </a:p>
        </p:txBody>
      </p:sp>
      <p:sp>
        <p:nvSpPr>
          <p:cNvPr id="8" name="スライド番号プレースホルダー 4">
            <a:extLst>
              <a:ext uri="{FF2B5EF4-FFF2-40B4-BE49-F238E27FC236}">
                <a16:creationId xmlns:a16="http://schemas.microsoft.com/office/drawing/2014/main" id="{46D2917D-02D7-46C0-AEB3-D472B5681043}"/>
              </a:ext>
            </a:extLst>
          </p:cNvPr>
          <p:cNvSpPr txBox="1">
            <a:spLocks/>
          </p:cNvSpPr>
          <p:nvPr/>
        </p:nvSpPr>
        <p:spPr>
          <a:xfrm>
            <a:off x="17810956" y="96733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76</a:t>
            </a:fld>
            <a:endParaRPr lang="en-US" altLang="ja-JP" sz="2400" spc="17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961356" y="508420"/>
            <a:ext cx="16078200" cy="1315745"/>
          </a:xfrm>
          <a:prstGeom prst="rect">
            <a:avLst/>
          </a:prstGeom>
        </p:spPr>
        <p:txBody>
          <a:bodyPr vert="horz" wrap="square" lIns="0" tIns="104140" rIns="0" bIns="0" rtlCol="0">
            <a:spAutoFit/>
          </a:bodyPr>
          <a:lstStyle/>
          <a:p>
            <a:pPr marL="442913" indent="-430213">
              <a:spcBef>
                <a:spcPts val="720"/>
              </a:spcBef>
              <a:tabLst>
                <a:tab pos="329565" algn="l"/>
              </a:tabLst>
            </a:pPr>
            <a:r>
              <a:rPr sz="2400" dirty="0">
                <a:latin typeface="メイリオ" panose="020B0604030504040204" pitchFamily="50" charset="-128"/>
                <a:ea typeface="メイリオ" panose="020B0604030504040204" pitchFamily="50" charset="-128"/>
                <a:cs typeface="MS UI Gothic"/>
              </a:rPr>
              <a:t>⑥	</a:t>
            </a:r>
            <a:r>
              <a:rPr sz="2400" spc="5" dirty="0" err="1">
                <a:latin typeface="メイリオ" panose="020B0604030504040204" pitchFamily="50" charset="-128"/>
                <a:ea typeface="メイリオ" panose="020B0604030504040204" pitchFamily="50" charset="-128"/>
                <a:cs typeface="MS UI Gothic"/>
              </a:rPr>
              <a:t>基板</a:t>
            </a:r>
            <a:r>
              <a:rPr sz="2400" spc="285" dirty="0" err="1">
                <a:latin typeface="メイリオ" panose="020B0604030504040204" pitchFamily="50" charset="-128"/>
                <a:ea typeface="メイリオ" panose="020B0604030504040204" pitchFamily="50" charset="-128"/>
                <a:cs typeface="MS UI Gothic"/>
              </a:rPr>
              <a:t>レ</a:t>
            </a:r>
            <a:r>
              <a:rPr sz="2400" spc="320" dirty="0" err="1">
                <a:latin typeface="メイリオ" panose="020B0604030504040204" pitchFamily="50" charset="-128"/>
                <a:ea typeface="メイリオ" panose="020B0604030504040204" pitchFamily="50" charset="-128"/>
                <a:cs typeface="MS UI Gothic"/>
              </a:rPr>
              <a:t>イ</a:t>
            </a:r>
            <a:r>
              <a:rPr sz="2400" spc="285" dirty="0" err="1">
                <a:latin typeface="メイリオ" panose="020B0604030504040204" pitchFamily="50" charset="-128"/>
                <a:ea typeface="メイリオ" panose="020B0604030504040204" pitchFamily="50" charset="-128"/>
                <a:cs typeface="MS UI Gothic"/>
              </a:rPr>
              <a:t>ア</a:t>
            </a:r>
            <a:r>
              <a:rPr sz="2400" spc="300" dirty="0" err="1">
                <a:latin typeface="メイリオ" panose="020B0604030504040204" pitchFamily="50" charset="-128"/>
                <a:ea typeface="メイリオ" panose="020B0604030504040204" pitchFamily="50" charset="-128"/>
                <a:cs typeface="MS UI Gothic"/>
              </a:rPr>
              <a:t>ウ</a:t>
            </a:r>
            <a:r>
              <a:rPr sz="2400" spc="340" dirty="0" err="1">
                <a:latin typeface="メイリオ" panose="020B0604030504040204" pitchFamily="50" charset="-128"/>
                <a:ea typeface="メイリオ" panose="020B0604030504040204" pitchFamily="50" charset="-128"/>
                <a:cs typeface="MS UI Gothic"/>
              </a:rPr>
              <a:t>ト</a:t>
            </a:r>
            <a:r>
              <a:rPr sz="2400" spc="5" dirty="0" err="1">
                <a:latin typeface="メイリオ" panose="020B0604030504040204" pitchFamily="50" charset="-128"/>
                <a:ea typeface="メイリオ" panose="020B0604030504040204" pitchFamily="50" charset="-128"/>
                <a:cs typeface="MS UI Gothic"/>
              </a:rPr>
              <a:t>間</a:t>
            </a:r>
            <a:r>
              <a:rPr sz="2400" spc="250" dirty="0" err="1">
                <a:latin typeface="メイリオ" panose="020B0604030504040204" pitchFamily="50" charset="-128"/>
                <a:ea typeface="メイリオ" panose="020B0604030504040204" pitchFamily="50" charset="-128"/>
                <a:cs typeface="MS UI Gothic"/>
              </a:rPr>
              <a:t>に</a:t>
            </a:r>
            <a:r>
              <a:rPr sz="2400" spc="5" dirty="0" err="1">
                <a:latin typeface="メイリオ" panose="020B0604030504040204" pitchFamily="50" charset="-128"/>
                <a:ea typeface="メイリオ" panose="020B0604030504040204" pitchFamily="50" charset="-128"/>
                <a:cs typeface="MS UI Gothic"/>
              </a:rPr>
              <a:t>無意味</a:t>
            </a:r>
            <a:r>
              <a:rPr sz="2400" spc="170" dirty="0" err="1">
                <a:latin typeface="メイリオ" panose="020B0604030504040204" pitchFamily="50" charset="-128"/>
                <a:ea typeface="メイリオ" panose="020B0604030504040204" pitchFamily="50" charset="-128"/>
                <a:cs typeface="MS UI Gothic"/>
              </a:rPr>
              <a:t>な</a:t>
            </a:r>
            <a:r>
              <a:rPr sz="2400" spc="355" dirty="0" err="1">
                <a:latin typeface="メイリオ" panose="020B0604030504040204" pitchFamily="50" charset="-128"/>
                <a:ea typeface="メイリオ" panose="020B0604030504040204" pitchFamily="50" charset="-128"/>
                <a:cs typeface="MS UI Gothic"/>
              </a:rPr>
              <a:t>ラ</a:t>
            </a:r>
            <a:r>
              <a:rPr sz="2400" spc="490" dirty="0" err="1">
                <a:latin typeface="メイリオ" panose="020B0604030504040204" pitchFamily="50" charset="-128"/>
                <a:ea typeface="メイリオ" panose="020B0604030504040204" pitchFamily="50" charset="-128"/>
                <a:cs typeface="MS UI Gothic"/>
              </a:rPr>
              <a:t>ッ</a:t>
            </a:r>
            <a:r>
              <a:rPr sz="2400" spc="310" dirty="0" err="1">
                <a:latin typeface="メイリオ" panose="020B0604030504040204" pitchFamily="50" charset="-128"/>
                <a:ea typeface="メイリオ" panose="020B0604030504040204" pitchFamily="50" charset="-128"/>
                <a:cs typeface="MS UI Gothic"/>
              </a:rPr>
              <a:t>ツ</a:t>
            </a:r>
            <a:r>
              <a:rPr sz="2400" spc="215" dirty="0" err="1">
                <a:latin typeface="メイリオ" panose="020B0604030504040204" pitchFamily="50" charset="-128"/>
                <a:ea typeface="メイリオ" panose="020B0604030504040204" pitchFamily="50" charset="-128"/>
                <a:cs typeface="MS UI Gothic"/>
              </a:rPr>
              <a:t>ネ</a:t>
            </a:r>
            <a:r>
              <a:rPr sz="2400" spc="270" dirty="0" err="1">
                <a:latin typeface="メイリオ" panose="020B0604030504040204" pitchFamily="50" charset="-128"/>
                <a:ea typeface="メイリオ" panose="020B0604030504040204" pitchFamily="50" charset="-128"/>
                <a:cs typeface="MS UI Gothic"/>
              </a:rPr>
              <a:t>ス</a:t>
            </a:r>
            <a:r>
              <a:rPr sz="2400" spc="340" dirty="0" err="1">
                <a:latin typeface="メイリオ" panose="020B0604030504040204" pitchFamily="50" charset="-128"/>
                <a:ea typeface="メイリオ" panose="020B0604030504040204" pitchFamily="50" charset="-128"/>
                <a:cs typeface="MS UI Gothic"/>
              </a:rPr>
              <a:t>ト</a:t>
            </a:r>
            <a:r>
              <a:rPr sz="2400" spc="195" dirty="0" err="1">
                <a:latin typeface="メイリオ" panose="020B0604030504040204" pitchFamily="50" charset="-128"/>
                <a:ea typeface="メイリオ" panose="020B0604030504040204" pitchFamily="50" charset="-128"/>
                <a:cs typeface="MS UI Gothic"/>
              </a:rPr>
              <a:t>が</a:t>
            </a:r>
            <a:r>
              <a:rPr sz="2400" spc="5" dirty="0" err="1">
                <a:latin typeface="メイリオ" panose="020B0604030504040204" pitchFamily="50" charset="-128"/>
                <a:ea typeface="メイリオ" panose="020B0604030504040204" pitchFamily="50" charset="-128"/>
                <a:cs typeface="MS UI Gothic"/>
              </a:rPr>
              <a:t>表示</a:t>
            </a:r>
            <a:r>
              <a:rPr sz="2400" spc="355" dirty="0" err="1">
                <a:latin typeface="メイリオ" panose="020B0604030504040204" pitchFamily="50" charset="-128"/>
                <a:ea typeface="メイリオ" panose="020B0604030504040204" pitchFamily="50" charset="-128"/>
                <a:cs typeface="MS UI Gothic"/>
              </a:rPr>
              <a:t>さ</a:t>
            </a:r>
            <a:r>
              <a:rPr sz="2400" spc="135" dirty="0" err="1">
                <a:latin typeface="メイリオ" panose="020B0604030504040204" pitchFamily="50" charset="-128"/>
                <a:ea typeface="メイリオ" panose="020B0604030504040204" pitchFamily="50" charset="-128"/>
                <a:cs typeface="MS UI Gothic"/>
              </a:rPr>
              <a:t>れ</a:t>
            </a:r>
            <a:r>
              <a:rPr sz="2400" spc="285" dirty="0" err="1">
                <a:latin typeface="メイリオ" panose="020B0604030504040204" pitchFamily="50" charset="-128"/>
                <a:ea typeface="メイリオ" panose="020B0604030504040204" pitchFamily="50" charset="-128"/>
                <a:cs typeface="MS UI Gothic"/>
              </a:rPr>
              <a:t>ま</a:t>
            </a:r>
            <a:r>
              <a:rPr sz="2400" spc="145" dirty="0" err="1">
                <a:latin typeface="メイリオ" panose="020B0604030504040204" pitchFamily="50" charset="-128"/>
                <a:ea typeface="メイリオ" panose="020B0604030504040204" pitchFamily="50" charset="-128"/>
                <a:cs typeface="MS UI Gothic"/>
              </a:rPr>
              <a:t>す</a:t>
            </a:r>
            <a:r>
              <a:rPr sz="2400" spc="215" dirty="0" err="1">
                <a:latin typeface="メイリオ" panose="020B0604030504040204" pitchFamily="50" charset="-128"/>
                <a:ea typeface="メイリオ" panose="020B0604030504040204" pitchFamily="50" charset="-128"/>
                <a:cs typeface="MS UI Gothic"/>
              </a:rPr>
              <a:t>の</a:t>
            </a:r>
            <a:r>
              <a:rPr sz="2400" spc="180" dirty="0" err="1">
                <a:latin typeface="メイリオ" panose="020B0604030504040204" pitchFamily="50" charset="-128"/>
                <a:ea typeface="メイリオ" panose="020B0604030504040204" pitchFamily="50" charset="-128"/>
                <a:cs typeface="MS UI Gothic"/>
              </a:rPr>
              <a:t>で</a:t>
            </a:r>
            <a:r>
              <a:rPr sz="2400" spc="390" dirty="0" err="1">
                <a:latin typeface="メイリオ" panose="020B0604030504040204" pitchFamily="50" charset="-128"/>
                <a:ea typeface="メイリオ" panose="020B0604030504040204" pitchFamily="50" charset="-128"/>
                <a:cs typeface="MS UI Gothic"/>
              </a:rPr>
              <a:t>，</a:t>
            </a:r>
            <a:r>
              <a:rPr sz="2400" spc="5" dirty="0" err="1">
                <a:latin typeface="メイリオ" panose="020B0604030504040204" pitchFamily="50" charset="-128"/>
                <a:ea typeface="メイリオ" panose="020B0604030504040204" pitchFamily="50" charset="-128"/>
                <a:cs typeface="MS UI Gothic"/>
              </a:rPr>
              <a:t>左</a:t>
            </a:r>
            <a:r>
              <a:rPr sz="2400" spc="310" dirty="0" err="1">
                <a:latin typeface="メイリオ" panose="020B0604030504040204" pitchFamily="50" charset="-128"/>
                <a:ea typeface="メイリオ" panose="020B0604030504040204" pitchFamily="50" charset="-128"/>
                <a:cs typeface="MS UI Gothic"/>
              </a:rPr>
              <a:t>ツ</a:t>
            </a:r>
            <a:r>
              <a:rPr sz="2400" spc="180" dirty="0" err="1">
                <a:latin typeface="メイリオ" panose="020B0604030504040204" pitchFamily="50" charset="-128"/>
                <a:ea typeface="メイリオ" panose="020B0604030504040204" pitchFamily="50" charset="-128"/>
                <a:cs typeface="MS UI Gothic"/>
              </a:rPr>
              <a:t>ー</a:t>
            </a:r>
            <a:r>
              <a:rPr sz="2400" spc="215" dirty="0" err="1">
                <a:latin typeface="メイリオ" panose="020B0604030504040204" pitchFamily="50" charset="-128"/>
                <a:ea typeface="メイリオ" panose="020B0604030504040204" pitchFamily="50" charset="-128"/>
                <a:cs typeface="MS UI Gothic"/>
              </a:rPr>
              <a:t>ル</a:t>
            </a:r>
            <a:r>
              <a:rPr sz="2400" spc="130" dirty="0" err="1">
                <a:latin typeface="メイリオ" panose="020B0604030504040204" pitchFamily="50" charset="-128"/>
                <a:ea typeface="メイリオ" panose="020B0604030504040204" pitchFamily="50" charset="-128"/>
                <a:cs typeface="MS UI Gothic"/>
              </a:rPr>
              <a:t>バ</a:t>
            </a:r>
            <a:r>
              <a:rPr sz="2400" spc="210" dirty="0">
                <a:latin typeface="メイリオ" panose="020B0604030504040204" pitchFamily="50" charset="-128"/>
                <a:ea typeface="メイリオ" panose="020B0604030504040204" pitchFamily="50" charset="-128"/>
                <a:cs typeface="MS UI Gothic"/>
              </a:rPr>
              <a:t>ー</a:t>
            </a:r>
            <a:r>
              <a:rPr lang="ja-JP" altLang="en-US" sz="2400" spc="210" dirty="0">
                <a:latin typeface="メイリオ" panose="020B0604030504040204" pitchFamily="50" charset="-128"/>
                <a:ea typeface="メイリオ" panose="020B0604030504040204" pitchFamily="50" charset="-128"/>
                <a:cs typeface="MS UI Gothic"/>
              </a:rPr>
              <a:t>　　</a:t>
            </a:r>
            <a:r>
              <a:rPr lang="ja-JP" altLang="en-US" sz="2400" spc="229" dirty="0">
                <a:latin typeface="メイリオ" panose="020B0604030504040204" pitchFamily="50" charset="-128"/>
                <a:ea typeface="メイリオ" panose="020B0604030504040204" pitchFamily="50" charset="-128"/>
                <a:cs typeface="MS UI Gothic"/>
              </a:rPr>
              <a:t>「ボード</a:t>
            </a:r>
            <a:r>
              <a:rPr lang="ja-JP" altLang="en-US" sz="2400" spc="195" dirty="0">
                <a:latin typeface="メイリオ" panose="020B0604030504040204" pitchFamily="50" charset="-128"/>
                <a:ea typeface="メイリオ" panose="020B0604030504040204" pitchFamily="50" charset="-128"/>
                <a:cs typeface="MS UI Gothic"/>
              </a:rPr>
              <a:t>のラ</a:t>
            </a:r>
            <a:r>
              <a:rPr sz="2400" spc="160" dirty="0" err="1">
                <a:latin typeface="メイリオ" panose="020B0604030504040204" pitchFamily="50" charset="-128"/>
                <a:ea typeface="メイリオ" panose="020B0604030504040204" pitchFamily="50" charset="-128"/>
                <a:cs typeface="MS UI Gothic"/>
              </a:rPr>
              <a:t>ッ</a:t>
            </a:r>
            <a:r>
              <a:rPr sz="2400" spc="204" dirty="0" err="1">
                <a:latin typeface="メイリオ" panose="020B0604030504040204" pitchFamily="50" charset="-128"/>
                <a:ea typeface="メイリオ" panose="020B0604030504040204" pitchFamily="50" charset="-128"/>
                <a:cs typeface="MS UI Gothic"/>
              </a:rPr>
              <a:t>ツ</a:t>
            </a:r>
            <a:r>
              <a:rPr sz="2400" spc="229" dirty="0" err="1">
                <a:latin typeface="メイリオ" panose="020B0604030504040204" pitchFamily="50" charset="-128"/>
                <a:ea typeface="メイリオ" panose="020B0604030504040204" pitchFamily="50" charset="-128"/>
                <a:cs typeface="MS UI Gothic"/>
              </a:rPr>
              <a:t>ネ</a:t>
            </a:r>
            <a:r>
              <a:rPr sz="2400" spc="215" dirty="0" err="1">
                <a:latin typeface="メイリオ" panose="020B0604030504040204" pitchFamily="50" charset="-128"/>
                <a:ea typeface="メイリオ" panose="020B0604030504040204" pitchFamily="50" charset="-128"/>
                <a:cs typeface="MS UI Gothic"/>
              </a:rPr>
              <a:t>ス</a:t>
            </a:r>
            <a:r>
              <a:rPr sz="2400" spc="200" dirty="0" err="1">
                <a:latin typeface="メイリオ" panose="020B0604030504040204" pitchFamily="50" charset="-128"/>
                <a:ea typeface="メイリオ" panose="020B0604030504040204" pitchFamily="50" charset="-128"/>
                <a:cs typeface="MS UI Gothic"/>
              </a:rPr>
              <a:t>ト</a:t>
            </a:r>
            <a:r>
              <a:rPr sz="2400" spc="210" dirty="0" err="1">
                <a:latin typeface="メイリオ" panose="020B0604030504040204" pitchFamily="50" charset="-128"/>
                <a:ea typeface="メイリオ" panose="020B0604030504040204" pitchFamily="50" charset="-128"/>
                <a:cs typeface="MS UI Gothic"/>
              </a:rPr>
              <a:t>を</a:t>
            </a:r>
            <a:r>
              <a:rPr sz="2400" spc="280" dirty="0" err="1">
                <a:latin typeface="メイリオ" panose="020B0604030504040204" pitchFamily="50" charset="-128"/>
                <a:ea typeface="メイリオ" panose="020B0604030504040204" pitchFamily="50" charset="-128"/>
                <a:cs typeface="MS UI Gothic"/>
              </a:rPr>
              <a:t>非表示</a:t>
            </a:r>
            <a:r>
              <a:rPr sz="2400" spc="140" dirty="0" err="1">
                <a:latin typeface="メイリオ" panose="020B0604030504040204" pitchFamily="50" charset="-128"/>
                <a:ea typeface="メイリオ" panose="020B0604030504040204" pitchFamily="50" charset="-128"/>
                <a:cs typeface="MS UI Gothic"/>
              </a:rPr>
              <a:t>」</a:t>
            </a:r>
            <a:r>
              <a:rPr sz="2400" spc="210" dirty="0" err="1">
                <a:latin typeface="メイリオ" panose="020B0604030504040204" pitchFamily="50" charset="-128"/>
                <a:ea typeface="メイリオ" panose="020B0604030504040204" pitchFamily="50" charset="-128"/>
                <a:cs typeface="MS UI Gothic"/>
              </a:rPr>
              <a:t>を</a:t>
            </a:r>
            <a:r>
              <a:rPr sz="2400" spc="280" dirty="0" err="1">
                <a:latin typeface="メイリオ" panose="020B0604030504040204" pitchFamily="50" charset="-128"/>
                <a:ea typeface="メイリオ" panose="020B0604030504040204" pitchFamily="50" charset="-128"/>
                <a:cs typeface="MS UI Gothic"/>
              </a:rPr>
              <a:t>選択</a:t>
            </a:r>
            <a:r>
              <a:rPr sz="2400" spc="105" dirty="0" err="1">
                <a:latin typeface="メイリオ" panose="020B0604030504040204" pitchFamily="50" charset="-128"/>
                <a:ea typeface="メイリオ" panose="020B0604030504040204" pitchFamily="50" charset="-128"/>
                <a:cs typeface="MS UI Gothic"/>
              </a:rPr>
              <a:t>し</a:t>
            </a:r>
            <a:r>
              <a:rPr sz="2400" spc="235" dirty="0" err="1">
                <a:latin typeface="メイリオ" panose="020B0604030504040204" pitchFamily="50" charset="-128"/>
                <a:ea typeface="メイリオ" panose="020B0604030504040204" pitchFamily="50" charset="-128"/>
                <a:cs typeface="MS UI Gothic"/>
              </a:rPr>
              <a:t>て</a:t>
            </a:r>
            <a:r>
              <a:rPr sz="2400" spc="204" dirty="0" err="1">
                <a:latin typeface="メイリオ" panose="020B0604030504040204" pitchFamily="50" charset="-128"/>
                <a:ea typeface="メイリオ" panose="020B0604030504040204" pitchFamily="50" charset="-128"/>
                <a:cs typeface="MS UI Gothic"/>
              </a:rPr>
              <a:t>ラ</a:t>
            </a:r>
            <a:r>
              <a:rPr sz="2400" spc="170" dirty="0" err="1">
                <a:latin typeface="メイリオ" panose="020B0604030504040204" pitchFamily="50" charset="-128"/>
                <a:ea typeface="メイリオ" panose="020B0604030504040204" pitchFamily="50" charset="-128"/>
                <a:cs typeface="MS UI Gothic"/>
              </a:rPr>
              <a:t>ッ</a:t>
            </a:r>
            <a:r>
              <a:rPr sz="2400" spc="220" dirty="0" err="1">
                <a:latin typeface="メイリオ" panose="020B0604030504040204" pitchFamily="50" charset="-128"/>
                <a:ea typeface="メイリオ" panose="020B0604030504040204" pitchFamily="50" charset="-128"/>
                <a:cs typeface="MS UI Gothic"/>
              </a:rPr>
              <a:t>ツ</a:t>
            </a:r>
            <a:r>
              <a:rPr sz="2400" spc="245" dirty="0" err="1">
                <a:latin typeface="メイリオ" panose="020B0604030504040204" pitchFamily="50" charset="-128"/>
                <a:ea typeface="メイリオ" panose="020B0604030504040204" pitchFamily="50" charset="-128"/>
                <a:cs typeface="MS UI Gothic"/>
              </a:rPr>
              <a:t>ネ</a:t>
            </a:r>
            <a:r>
              <a:rPr sz="2400" spc="229" dirty="0" err="1">
                <a:latin typeface="メイリオ" panose="020B0604030504040204" pitchFamily="50" charset="-128"/>
                <a:ea typeface="メイリオ" panose="020B0604030504040204" pitchFamily="50" charset="-128"/>
                <a:cs typeface="MS UI Gothic"/>
              </a:rPr>
              <a:t>ス</a:t>
            </a:r>
            <a:r>
              <a:rPr sz="2400" spc="210" dirty="0" err="1">
                <a:latin typeface="メイリオ" panose="020B0604030504040204" pitchFamily="50" charset="-128"/>
                <a:ea typeface="メイリオ" panose="020B0604030504040204" pitchFamily="50" charset="-128"/>
                <a:cs typeface="MS UI Gothic"/>
              </a:rPr>
              <a:t>ト</a:t>
            </a:r>
            <a:r>
              <a:rPr sz="2400" spc="225" dirty="0" err="1">
                <a:latin typeface="メイリオ" panose="020B0604030504040204" pitchFamily="50" charset="-128"/>
                <a:ea typeface="メイリオ" panose="020B0604030504040204" pitchFamily="50" charset="-128"/>
                <a:cs typeface="MS UI Gothic"/>
              </a:rPr>
              <a:t>を</a:t>
            </a:r>
            <a:r>
              <a:rPr sz="2400" spc="300" dirty="0" err="1">
                <a:latin typeface="メイリオ" panose="020B0604030504040204" pitchFamily="50" charset="-128"/>
                <a:ea typeface="メイリオ" panose="020B0604030504040204" pitchFamily="50" charset="-128"/>
                <a:cs typeface="MS UI Gothic"/>
              </a:rPr>
              <a:t>非表示</a:t>
            </a:r>
            <a:r>
              <a:rPr sz="2400" spc="235" dirty="0" err="1">
                <a:latin typeface="メイリオ" panose="020B0604030504040204" pitchFamily="50" charset="-128"/>
                <a:ea typeface="メイリオ" panose="020B0604030504040204" pitchFamily="50" charset="-128"/>
                <a:cs typeface="MS UI Gothic"/>
              </a:rPr>
              <a:t>に</a:t>
            </a:r>
            <a:r>
              <a:rPr sz="2400" spc="215" dirty="0" err="1">
                <a:latin typeface="メイリオ" panose="020B0604030504040204" pitchFamily="50" charset="-128"/>
                <a:ea typeface="メイリオ" panose="020B0604030504040204" pitchFamily="50" charset="-128"/>
                <a:cs typeface="MS UI Gothic"/>
              </a:rPr>
              <a:t>し</a:t>
            </a:r>
            <a:r>
              <a:rPr sz="2400" spc="225" dirty="0" err="1">
                <a:latin typeface="メイリオ" panose="020B0604030504040204" pitchFamily="50" charset="-128"/>
                <a:ea typeface="メイリオ" panose="020B0604030504040204" pitchFamily="50" charset="-128"/>
                <a:cs typeface="MS UI Gothic"/>
              </a:rPr>
              <a:t>ま</a:t>
            </a:r>
            <a:r>
              <a:rPr sz="2400" spc="70" dirty="0" err="1">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442913" indent="-430213">
              <a:spcBef>
                <a:spcPts val="820"/>
              </a:spcBef>
              <a:tabLst>
                <a:tab pos="329565" algn="l"/>
              </a:tabLst>
            </a:pPr>
            <a:r>
              <a:rPr sz="2400" dirty="0">
                <a:latin typeface="メイリオ" panose="020B0604030504040204" pitchFamily="50" charset="-128"/>
                <a:ea typeface="メイリオ" panose="020B0604030504040204" pitchFamily="50" charset="-128"/>
                <a:cs typeface="MS UI Gothic"/>
              </a:rPr>
              <a:t>⑦	</a:t>
            </a:r>
            <a:r>
              <a:rPr sz="2400" spc="395" dirty="0">
                <a:latin typeface="メイリオ" panose="020B0604030504040204" pitchFamily="50" charset="-128"/>
                <a:ea typeface="メイリオ" panose="020B0604030504040204" pitchFamily="50" charset="-128"/>
                <a:cs typeface="MS UI Gothic"/>
              </a:rPr>
              <a:t>フ</a:t>
            </a:r>
            <a:r>
              <a:rPr sz="2400" spc="340" dirty="0">
                <a:latin typeface="メイリオ" panose="020B0604030504040204" pitchFamily="50" charset="-128"/>
                <a:ea typeface="メイリオ" panose="020B0604030504040204" pitchFamily="50" charset="-128"/>
                <a:cs typeface="MS UI Gothic"/>
              </a:rPr>
              <a:t>ァ</a:t>
            </a:r>
            <a:r>
              <a:rPr sz="2400" spc="365" dirty="0">
                <a:latin typeface="メイリオ" panose="020B0604030504040204" pitchFamily="50" charset="-128"/>
                <a:ea typeface="メイリオ" panose="020B0604030504040204" pitchFamily="50" charset="-128"/>
                <a:cs typeface="MS UI Gothic"/>
              </a:rPr>
              <a:t>イ</a:t>
            </a:r>
            <a:r>
              <a:rPr sz="2400" spc="175" dirty="0">
                <a:latin typeface="メイリオ" panose="020B0604030504040204" pitchFamily="50" charset="-128"/>
                <a:ea typeface="メイリオ" panose="020B0604030504040204" pitchFamily="50" charset="-128"/>
                <a:cs typeface="MS UI Gothic"/>
              </a:rPr>
              <a:t>ル</a:t>
            </a:r>
            <a:r>
              <a:rPr sz="2400" spc="160" dirty="0">
                <a:latin typeface="メイリオ" panose="020B0604030504040204" pitchFamily="50" charset="-128"/>
                <a:ea typeface="メイリオ" panose="020B0604030504040204" pitchFamily="50" charset="-128"/>
                <a:cs typeface="MS UI Gothic"/>
              </a:rPr>
              <a:t>を</a:t>
            </a:r>
            <a:r>
              <a:rPr sz="2400" spc="215" dirty="0">
                <a:latin typeface="メイリオ" panose="020B0604030504040204" pitchFamily="50" charset="-128"/>
                <a:ea typeface="メイリオ" panose="020B0604030504040204" pitchFamily="50" charset="-128"/>
                <a:cs typeface="MS UI Gothic"/>
              </a:rPr>
              <a:t>保存</a:t>
            </a:r>
            <a:r>
              <a:rPr sz="2400" spc="155" dirty="0">
                <a:latin typeface="メイリオ" panose="020B0604030504040204" pitchFamily="50" charset="-128"/>
                <a:ea typeface="メイリオ" panose="020B0604030504040204" pitchFamily="50" charset="-128"/>
                <a:cs typeface="MS UI Gothic"/>
              </a:rPr>
              <a:t>し</a:t>
            </a:r>
            <a:r>
              <a:rPr sz="2400" spc="160"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200" dirty="0">
                <a:latin typeface="メイリオ" panose="020B0604030504040204" pitchFamily="50" charset="-128"/>
                <a:ea typeface="メイリオ" panose="020B0604030504040204" pitchFamily="50" charset="-128"/>
                <a:cs typeface="MS UI Gothic"/>
              </a:rPr>
              <a:t>。</a:t>
            </a:r>
            <a:r>
              <a:rPr sz="2400" spc="300" dirty="0">
                <a:latin typeface="メイリオ" panose="020B0604030504040204" pitchFamily="50" charset="-128"/>
                <a:ea typeface="メイリオ" panose="020B0604030504040204" pitchFamily="50" charset="-128"/>
                <a:cs typeface="MS UI Gothic"/>
              </a:rPr>
              <a:t>以後</a:t>
            </a:r>
            <a:r>
              <a:rPr sz="2400" spc="200" dirty="0">
                <a:latin typeface="メイリオ" panose="020B0604030504040204" pitchFamily="50" charset="-128"/>
                <a:ea typeface="メイリオ" panose="020B0604030504040204" pitchFamily="50" charset="-128"/>
                <a:cs typeface="MS UI Gothic"/>
              </a:rPr>
              <a:t>，</a:t>
            </a:r>
            <a:r>
              <a:rPr sz="2400" spc="300" dirty="0">
                <a:latin typeface="メイリオ" panose="020B0604030504040204" pitchFamily="50" charset="-128"/>
                <a:ea typeface="メイリオ" panose="020B0604030504040204" pitchFamily="50" charset="-128"/>
                <a:cs typeface="MS UI Gothic"/>
              </a:rPr>
              <a:t>作業</a:t>
            </a:r>
            <a:r>
              <a:rPr sz="2400" spc="245" dirty="0">
                <a:latin typeface="メイリオ" panose="020B0604030504040204" pitchFamily="50" charset="-128"/>
                <a:ea typeface="メイリオ" panose="020B0604030504040204" pitchFamily="50" charset="-128"/>
                <a:cs typeface="MS UI Gothic"/>
              </a:rPr>
              <a:t>の</a:t>
            </a:r>
            <a:r>
              <a:rPr sz="2400" spc="300" dirty="0">
                <a:latin typeface="メイリオ" panose="020B0604030504040204" pitchFamily="50" charset="-128"/>
                <a:ea typeface="メイリオ" panose="020B0604030504040204" pitchFamily="50" charset="-128"/>
                <a:cs typeface="MS UI Gothic"/>
              </a:rPr>
              <a:t>区切</a:t>
            </a:r>
            <a:r>
              <a:rPr sz="2400" spc="190" dirty="0">
                <a:latin typeface="メイリオ" panose="020B0604030504040204" pitchFamily="50" charset="-128"/>
                <a:ea typeface="メイリオ" panose="020B0604030504040204" pitchFamily="50" charset="-128"/>
                <a:cs typeface="MS UI Gothic"/>
              </a:rPr>
              <a:t>り</a:t>
            </a:r>
            <a:r>
              <a:rPr sz="2400" spc="229" dirty="0">
                <a:latin typeface="メイリオ" panose="020B0604030504040204" pitchFamily="50" charset="-128"/>
                <a:ea typeface="メイリオ" panose="020B0604030504040204" pitchFamily="50" charset="-128"/>
                <a:cs typeface="MS UI Gothic"/>
              </a:rPr>
              <a:t>ご</a:t>
            </a:r>
            <a:r>
              <a:rPr sz="2400" spc="190" dirty="0">
                <a:latin typeface="メイリオ" panose="020B0604030504040204" pitchFamily="50" charset="-128"/>
                <a:ea typeface="メイリオ" panose="020B0604030504040204" pitchFamily="50" charset="-128"/>
                <a:cs typeface="MS UI Gothic"/>
              </a:rPr>
              <a:t>と</a:t>
            </a:r>
            <a:r>
              <a:rPr sz="2400" spc="235" dirty="0">
                <a:latin typeface="メイリオ" panose="020B0604030504040204" pitchFamily="50" charset="-128"/>
                <a:ea typeface="メイリオ" panose="020B0604030504040204" pitchFamily="50" charset="-128"/>
                <a:cs typeface="MS UI Gothic"/>
              </a:rPr>
              <a:t>に</a:t>
            </a:r>
            <a:r>
              <a:rPr sz="2400" spc="150" dirty="0">
                <a:latin typeface="メイリオ" panose="020B0604030504040204" pitchFamily="50" charset="-128"/>
                <a:ea typeface="メイリオ" panose="020B0604030504040204" pitchFamily="50" charset="-128"/>
                <a:cs typeface="MS UI Gothic"/>
              </a:rPr>
              <a:t>「</a:t>
            </a:r>
            <a:r>
              <a:rPr sz="2400" spc="204" dirty="0">
                <a:latin typeface="メイリオ" panose="020B0604030504040204" pitchFamily="50" charset="-128"/>
                <a:ea typeface="メイリオ" panose="020B0604030504040204" pitchFamily="50" charset="-128"/>
                <a:cs typeface="MS UI Gothic"/>
              </a:rPr>
              <a:t>フ</a:t>
            </a:r>
            <a:r>
              <a:rPr sz="2400" spc="175" dirty="0">
                <a:latin typeface="メイリオ" panose="020B0604030504040204" pitchFamily="50" charset="-128"/>
                <a:ea typeface="メイリオ" panose="020B0604030504040204" pitchFamily="50" charset="-128"/>
                <a:cs typeface="MS UI Gothic"/>
              </a:rPr>
              <a:t>ァ</a:t>
            </a:r>
            <a:r>
              <a:rPr sz="2400" spc="160" dirty="0">
                <a:latin typeface="メイリオ" panose="020B0604030504040204" pitchFamily="50" charset="-128"/>
                <a:ea typeface="メイリオ" panose="020B0604030504040204" pitchFamily="50" charset="-128"/>
                <a:cs typeface="MS UI Gothic"/>
              </a:rPr>
              <a:t>イ</a:t>
            </a:r>
            <a:r>
              <a:rPr sz="2400" spc="330" dirty="0">
                <a:latin typeface="メイリオ" panose="020B0604030504040204" pitchFamily="50" charset="-128"/>
                <a:ea typeface="メイリオ" panose="020B0604030504040204" pitchFamily="50" charset="-128"/>
                <a:cs typeface="MS UI Gothic"/>
              </a:rPr>
              <a:t>ル</a:t>
            </a:r>
            <a:r>
              <a:rPr sz="2400" spc="405" dirty="0">
                <a:latin typeface="メイリオ" panose="020B0604030504040204" pitchFamily="50" charset="-128"/>
                <a:ea typeface="メイリオ" panose="020B0604030504040204" pitchFamily="50" charset="-128"/>
                <a:cs typeface="MS UI Gothic"/>
              </a:rPr>
              <a:t>保存</a:t>
            </a:r>
            <a:r>
              <a:rPr sz="2400" spc="200" dirty="0">
                <a:latin typeface="メイリオ" panose="020B0604030504040204" pitchFamily="50" charset="-128"/>
                <a:ea typeface="メイリオ" panose="020B0604030504040204" pitchFamily="50" charset="-128"/>
                <a:cs typeface="MS UI Gothic"/>
              </a:rPr>
              <a:t>」</a:t>
            </a:r>
            <a:r>
              <a:rPr sz="2400" spc="295" dirty="0">
                <a:latin typeface="メイリオ" panose="020B0604030504040204" pitchFamily="50" charset="-128"/>
                <a:ea typeface="メイリオ" panose="020B0604030504040204" pitchFamily="50" charset="-128"/>
                <a:cs typeface="MS UI Gothic"/>
              </a:rPr>
              <a:t>し</a:t>
            </a:r>
            <a:r>
              <a:rPr sz="2400" spc="305" dirty="0">
                <a:latin typeface="メイリオ" panose="020B0604030504040204" pitchFamily="50" charset="-128"/>
                <a:ea typeface="メイリオ" panose="020B0604030504040204" pitchFamily="50" charset="-128"/>
                <a:cs typeface="MS UI Gothic"/>
              </a:rPr>
              <a:t>ま</a:t>
            </a:r>
            <a:r>
              <a:rPr sz="2400" spc="295" dirty="0">
                <a:latin typeface="メイリオ" panose="020B0604030504040204" pitchFamily="50" charset="-128"/>
                <a:ea typeface="メイリオ" panose="020B0604030504040204" pitchFamily="50" charset="-128"/>
                <a:cs typeface="MS UI Gothic"/>
              </a:rPr>
              <a:t>し</a:t>
            </a:r>
            <a:r>
              <a:rPr sz="2400" spc="240" dirty="0">
                <a:latin typeface="メイリオ" panose="020B0604030504040204" pitchFamily="50" charset="-128"/>
                <a:ea typeface="メイリオ" panose="020B0604030504040204" pitchFamily="50" charset="-128"/>
                <a:cs typeface="MS UI Gothic"/>
              </a:rPr>
              <a:t>ょう</a:t>
            </a:r>
            <a:r>
              <a:rPr sz="2400" spc="270"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p:txBody>
      </p:sp>
      <p:sp>
        <p:nvSpPr>
          <p:cNvPr id="4" name="object 4"/>
          <p:cNvSpPr txBox="1"/>
          <p:nvPr/>
        </p:nvSpPr>
        <p:spPr>
          <a:xfrm>
            <a:off x="1275556" y="1997457"/>
            <a:ext cx="16459200" cy="1338828"/>
          </a:xfrm>
          <a:prstGeom prst="rect">
            <a:avLst/>
          </a:prstGeom>
        </p:spPr>
        <p:txBody>
          <a:bodyPr vert="horz" wrap="square" lIns="0" tIns="12700" rIns="0" bIns="0" rtlCol="0">
            <a:spAutoFit/>
          </a:bodyPr>
          <a:lstStyle/>
          <a:p>
            <a:pPr marL="12700">
              <a:spcBef>
                <a:spcPts val="100"/>
              </a:spcBef>
            </a:pPr>
            <a:r>
              <a:rPr sz="2400" spc="165" dirty="0">
                <a:latin typeface="メイリオ" panose="020B0604030504040204" pitchFamily="50" charset="-128"/>
                <a:ea typeface="メイリオ" panose="020B0604030504040204" pitchFamily="50" charset="-128"/>
                <a:cs typeface="Microsoft JhengHei"/>
              </a:rPr>
              <a:t>10.4.</a:t>
            </a:r>
            <a:r>
              <a:rPr sz="2400" spc="540" dirty="0">
                <a:latin typeface="メイリオ" panose="020B0604030504040204" pitchFamily="50" charset="-128"/>
                <a:ea typeface="メイリオ" panose="020B0604030504040204" pitchFamily="50" charset="-128"/>
                <a:cs typeface="Microsoft JhengHei"/>
              </a:rPr>
              <a:t> </a:t>
            </a:r>
            <a:r>
              <a:rPr sz="2400" spc="10" dirty="0">
                <a:latin typeface="メイリオ" panose="020B0604030504040204" pitchFamily="50" charset="-128"/>
                <a:ea typeface="メイリオ" panose="020B0604030504040204" pitchFamily="50" charset="-128"/>
                <a:cs typeface="Microsoft JhengHei"/>
              </a:rPr>
              <a:t>面付け基板用外形線と</a:t>
            </a:r>
            <a:r>
              <a:rPr sz="2400" spc="5" dirty="0">
                <a:latin typeface="メイリオ" panose="020B0604030504040204" pitchFamily="50" charset="-128"/>
                <a:ea typeface="メイリオ" panose="020B0604030504040204" pitchFamily="50" charset="-128"/>
                <a:cs typeface="Microsoft JhengHei"/>
              </a:rPr>
              <a:t>V</a:t>
            </a:r>
            <a:r>
              <a:rPr sz="2400" spc="10" dirty="0">
                <a:latin typeface="メイリオ" panose="020B0604030504040204" pitchFamily="50" charset="-128"/>
                <a:ea typeface="メイリオ" panose="020B0604030504040204" pitchFamily="50" charset="-128"/>
                <a:cs typeface="Microsoft JhengHei"/>
              </a:rPr>
              <a:t>カットラインを描く</a:t>
            </a:r>
            <a:endParaRPr sz="2400" dirty="0">
              <a:latin typeface="メイリオ" panose="020B0604030504040204" pitchFamily="50" charset="-128"/>
              <a:ea typeface="メイリオ" panose="020B0604030504040204" pitchFamily="50" charset="-128"/>
              <a:cs typeface="Microsoft JhengHei"/>
            </a:endParaRPr>
          </a:p>
          <a:p>
            <a:pPr marL="12700">
              <a:spcBef>
                <a:spcPts val="1020"/>
              </a:spcBef>
            </a:pPr>
            <a:r>
              <a:rPr lang="en-US" altLang="ja-JP" sz="2400" spc="280" dirty="0">
                <a:latin typeface="メイリオ" panose="020B0604030504040204" pitchFamily="50" charset="-128"/>
                <a:ea typeface="メイリオ" panose="020B0604030504040204" pitchFamily="50" charset="-128"/>
                <a:cs typeface="MS UI Gothic"/>
              </a:rPr>
              <a:t>      </a:t>
            </a:r>
            <a:r>
              <a:rPr sz="2400" spc="280" dirty="0" err="1">
                <a:latin typeface="メイリオ" panose="020B0604030504040204" pitchFamily="50" charset="-128"/>
                <a:ea typeface="メイリオ" panose="020B0604030504040204" pitchFamily="50" charset="-128"/>
                <a:cs typeface="MS UI Gothic"/>
              </a:rPr>
              <a:t>ま</a:t>
            </a:r>
            <a:r>
              <a:rPr sz="2400" spc="25" dirty="0" err="1">
                <a:latin typeface="メイリオ" panose="020B0604030504040204" pitchFamily="50" charset="-128"/>
                <a:ea typeface="メイリオ" panose="020B0604030504040204" pitchFamily="50" charset="-128"/>
                <a:cs typeface="MS UI Gothic"/>
              </a:rPr>
              <a:t>ず</a:t>
            </a:r>
            <a:r>
              <a:rPr sz="2400" spc="90" dirty="0" err="1">
                <a:latin typeface="メイリオ" panose="020B0604030504040204" pitchFamily="50" charset="-128"/>
                <a:ea typeface="メイリオ" panose="020B0604030504040204" pitchFamily="50" charset="-128"/>
                <a:cs typeface="MS UI Gothic"/>
              </a:rPr>
              <a:t>，</a:t>
            </a:r>
            <a:r>
              <a:rPr sz="2400" spc="135" dirty="0" err="1">
                <a:latin typeface="メイリオ" panose="020B0604030504040204" pitchFamily="50" charset="-128"/>
                <a:ea typeface="メイリオ" panose="020B0604030504040204" pitchFamily="50" charset="-128"/>
                <a:cs typeface="MS UI Gothic"/>
              </a:rPr>
              <a:t>単体基板</a:t>
            </a:r>
            <a:r>
              <a:rPr sz="2400" spc="110" dirty="0" err="1">
                <a:latin typeface="メイリオ" panose="020B0604030504040204" pitchFamily="50" charset="-128"/>
                <a:ea typeface="メイリオ" panose="020B0604030504040204" pitchFamily="50" charset="-128"/>
                <a:cs typeface="MS UI Gothic"/>
              </a:rPr>
              <a:t>の</a:t>
            </a:r>
            <a:r>
              <a:rPr sz="2400" spc="135" dirty="0" err="1">
                <a:latin typeface="メイリオ" panose="020B0604030504040204" pitchFamily="50" charset="-128"/>
                <a:ea typeface="メイリオ" panose="020B0604030504040204" pitchFamily="50" charset="-128"/>
                <a:cs typeface="MS UI Gothic"/>
              </a:rPr>
              <a:t>外形線</a:t>
            </a:r>
            <a:r>
              <a:rPr sz="2400" spc="100" dirty="0" err="1">
                <a:latin typeface="メイリオ" panose="020B0604030504040204" pitchFamily="50" charset="-128"/>
                <a:ea typeface="メイリオ" panose="020B0604030504040204" pitchFamily="50" charset="-128"/>
                <a:cs typeface="MS UI Gothic"/>
              </a:rPr>
              <a:t>を</a:t>
            </a:r>
            <a:r>
              <a:rPr sz="2400" spc="135" dirty="0" err="1">
                <a:latin typeface="メイリオ" panose="020B0604030504040204" pitchFamily="50" charset="-128"/>
                <a:ea typeface="メイリオ" panose="020B0604030504040204" pitchFamily="50" charset="-128"/>
                <a:cs typeface="MS UI Gothic"/>
              </a:rPr>
              <a:t>一括削除</a:t>
            </a:r>
            <a:r>
              <a:rPr sz="2400" spc="95" dirty="0" err="1">
                <a:latin typeface="メイリオ" panose="020B0604030504040204" pitchFamily="50" charset="-128"/>
                <a:ea typeface="メイリオ" panose="020B0604030504040204" pitchFamily="50" charset="-128"/>
                <a:cs typeface="MS UI Gothic"/>
              </a:rPr>
              <a:t>し</a:t>
            </a:r>
            <a:r>
              <a:rPr sz="2400" spc="105" dirty="0" err="1">
                <a:latin typeface="メイリオ" panose="020B0604030504040204" pitchFamily="50" charset="-128"/>
                <a:ea typeface="メイリオ" panose="020B0604030504040204" pitchFamily="50" charset="-128"/>
                <a:cs typeface="MS UI Gothic"/>
              </a:rPr>
              <a:t>た</a:t>
            </a:r>
            <a:r>
              <a:rPr sz="2400" spc="135" dirty="0" err="1">
                <a:latin typeface="メイリオ" panose="020B0604030504040204" pitchFamily="50" charset="-128"/>
                <a:ea typeface="メイリオ" panose="020B0604030504040204" pitchFamily="50" charset="-128"/>
                <a:cs typeface="MS UI Gothic"/>
              </a:rPr>
              <a:t>後</a:t>
            </a:r>
            <a:r>
              <a:rPr sz="2400" spc="90" dirty="0" err="1">
                <a:latin typeface="メイリオ" panose="020B0604030504040204" pitchFamily="50" charset="-128"/>
                <a:ea typeface="メイリオ" panose="020B0604030504040204" pitchFamily="50" charset="-128"/>
                <a:cs typeface="MS UI Gothic"/>
              </a:rPr>
              <a:t>，</a:t>
            </a:r>
            <a:r>
              <a:rPr sz="2400" spc="135" dirty="0" err="1">
                <a:latin typeface="メイリオ" panose="020B0604030504040204" pitchFamily="50" charset="-128"/>
                <a:ea typeface="メイリオ" panose="020B0604030504040204" pitchFamily="50" charset="-128"/>
                <a:cs typeface="MS UI Gothic"/>
              </a:rPr>
              <a:t>面付</a:t>
            </a:r>
            <a:r>
              <a:rPr sz="2400" spc="110" dirty="0" err="1">
                <a:latin typeface="メイリオ" panose="020B0604030504040204" pitchFamily="50" charset="-128"/>
                <a:ea typeface="メイリオ" panose="020B0604030504040204" pitchFamily="50" charset="-128"/>
                <a:cs typeface="MS UI Gothic"/>
              </a:rPr>
              <a:t>け</a:t>
            </a:r>
            <a:r>
              <a:rPr sz="2400" spc="135" dirty="0" err="1">
                <a:latin typeface="メイリオ" panose="020B0604030504040204" pitchFamily="50" charset="-128"/>
                <a:ea typeface="メイリオ" panose="020B0604030504040204" pitchFamily="50" charset="-128"/>
                <a:cs typeface="MS UI Gothic"/>
              </a:rPr>
              <a:t>基板外形線</a:t>
            </a:r>
            <a:r>
              <a:rPr sz="2400" spc="85" dirty="0" err="1">
                <a:latin typeface="メイリオ" panose="020B0604030504040204" pitchFamily="50" charset="-128"/>
                <a:ea typeface="メイリオ" panose="020B0604030504040204" pitchFamily="50" charset="-128"/>
                <a:cs typeface="MS UI Gothic"/>
              </a:rPr>
              <a:t>とV</a:t>
            </a:r>
            <a:r>
              <a:rPr sz="2400" spc="95" dirty="0" err="1">
                <a:latin typeface="メイリオ" panose="020B0604030504040204" pitchFamily="50" charset="-128"/>
                <a:ea typeface="メイリオ" panose="020B0604030504040204" pitchFamily="50" charset="-128"/>
                <a:cs typeface="MS UI Gothic"/>
              </a:rPr>
              <a:t>カ</a:t>
            </a:r>
            <a:r>
              <a:rPr sz="2400" spc="75" dirty="0" err="1">
                <a:latin typeface="メイリオ" panose="020B0604030504040204" pitchFamily="50" charset="-128"/>
                <a:ea typeface="メイリオ" panose="020B0604030504040204" pitchFamily="50" charset="-128"/>
                <a:cs typeface="MS UI Gothic"/>
              </a:rPr>
              <a:t>ッ</a:t>
            </a:r>
            <a:r>
              <a:rPr sz="2400" spc="60" dirty="0" err="1">
                <a:latin typeface="メイリオ" panose="020B0604030504040204" pitchFamily="50" charset="-128"/>
                <a:ea typeface="メイリオ" panose="020B0604030504040204" pitchFamily="50" charset="-128"/>
                <a:cs typeface="MS UI Gothic"/>
              </a:rPr>
              <a:t>ト</a:t>
            </a:r>
            <a:r>
              <a:rPr sz="2400" spc="229" dirty="0" err="1">
                <a:latin typeface="メイリオ" panose="020B0604030504040204" pitchFamily="50" charset="-128"/>
                <a:ea typeface="メイリオ" panose="020B0604030504040204" pitchFamily="50" charset="-128"/>
                <a:cs typeface="MS UI Gothic"/>
              </a:rPr>
              <a:t>ラ</a:t>
            </a:r>
            <a:r>
              <a:rPr sz="2400" spc="240" dirty="0" err="1">
                <a:latin typeface="メイリオ" panose="020B0604030504040204" pitchFamily="50" charset="-128"/>
                <a:ea typeface="メイリオ" panose="020B0604030504040204" pitchFamily="50" charset="-128"/>
                <a:cs typeface="MS UI Gothic"/>
              </a:rPr>
              <a:t>イ</a:t>
            </a:r>
            <a:r>
              <a:rPr sz="2400" spc="245" dirty="0" err="1">
                <a:latin typeface="メイリオ" panose="020B0604030504040204" pitchFamily="50" charset="-128"/>
                <a:ea typeface="メイリオ" panose="020B0604030504040204" pitchFamily="50" charset="-128"/>
                <a:cs typeface="MS UI Gothic"/>
              </a:rPr>
              <a:t>ン</a:t>
            </a:r>
            <a:r>
              <a:rPr sz="2400" spc="250" dirty="0" err="1">
                <a:latin typeface="メイリオ" panose="020B0604030504040204" pitchFamily="50" charset="-128"/>
                <a:ea typeface="メイリオ" panose="020B0604030504040204" pitchFamily="50" charset="-128"/>
                <a:cs typeface="MS UI Gothic"/>
              </a:rPr>
              <a:t>を</a:t>
            </a:r>
            <a:r>
              <a:rPr sz="2400" spc="330" dirty="0" err="1">
                <a:latin typeface="メイリオ" panose="020B0604030504040204" pitchFamily="50" charset="-128"/>
                <a:ea typeface="メイリオ" panose="020B0604030504040204" pitchFamily="50" charset="-128"/>
                <a:cs typeface="MS UI Gothic"/>
              </a:rPr>
              <a:t>描</a:t>
            </a:r>
            <a:r>
              <a:rPr sz="2400" spc="250" dirty="0" err="1">
                <a:latin typeface="メイリオ" panose="020B0604030504040204" pitchFamily="50" charset="-128"/>
                <a:ea typeface="メイリオ" panose="020B0604030504040204" pitchFamily="50" charset="-128"/>
                <a:cs typeface="MS UI Gothic"/>
              </a:rPr>
              <a:t>きま</a:t>
            </a:r>
            <a:r>
              <a:rPr sz="2400" spc="70" dirty="0" err="1">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987425" indent="-265113">
              <a:spcBef>
                <a:spcPts val="720"/>
              </a:spcBef>
              <a:tabLst>
                <a:tab pos="329565" algn="l"/>
              </a:tabLst>
            </a:pPr>
            <a:r>
              <a:rPr sz="2400" dirty="0">
                <a:latin typeface="メイリオ" panose="020B0604030504040204" pitchFamily="50" charset="-128"/>
                <a:ea typeface="メイリオ" panose="020B0604030504040204" pitchFamily="50" charset="-128"/>
                <a:cs typeface="MS UI Gothic"/>
              </a:rPr>
              <a:t>①</a:t>
            </a:r>
            <a:r>
              <a:rPr lang="ja-JP" altLang="en-US" sz="2400" dirty="0">
                <a:latin typeface="メイリオ" panose="020B0604030504040204" pitchFamily="50" charset="-128"/>
                <a:ea typeface="メイリオ" panose="020B0604030504040204" pitchFamily="50" charset="-128"/>
                <a:cs typeface="MS UI Gothic"/>
              </a:rPr>
              <a:t> </a:t>
            </a:r>
            <a:r>
              <a:rPr sz="2400" spc="260" dirty="0" err="1">
                <a:latin typeface="メイリオ" panose="020B0604030504040204" pitchFamily="50" charset="-128"/>
                <a:ea typeface="メイリオ" panose="020B0604030504040204" pitchFamily="50" charset="-128"/>
                <a:cs typeface="MS UI Gothic"/>
              </a:rPr>
              <a:t>メ</a:t>
            </a:r>
            <a:r>
              <a:rPr sz="2400" spc="280" dirty="0" err="1">
                <a:latin typeface="メイリオ" panose="020B0604030504040204" pitchFamily="50" charset="-128"/>
                <a:ea typeface="メイリオ" panose="020B0604030504040204" pitchFamily="50" charset="-128"/>
                <a:cs typeface="MS UI Gothic"/>
              </a:rPr>
              <a:t>ニ</a:t>
            </a:r>
            <a:r>
              <a:rPr sz="2400" spc="245" dirty="0" err="1">
                <a:latin typeface="メイリオ" panose="020B0604030504040204" pitchFamily="50" charset="-128"/>
                <a:ea typeface="メイリオ" panose="020B0604030504040204" pitchFamily="50" charset="-128"/>
                <a:cs typeface="MS UI Gothic"/>
              </a:rPr>
              <a:t>ュ</a:t>
            </a:r>
            <a:r>
              <a:rPr sz="2400" spc="305" dirty="0" err="1">
                <a:latin typeface="メイリオ" panose="020B0604030504040204" pitchFamily="50" charset="-128"/>
                <a:ea typeface="メイリオ" panose="020B0604030504040204" pitchFamily="50" charset="-128"/>
                <a:cs typeface="MS UI Gothic"/>
              </a:rPr>
              <a:t>ー</a:t>
            </a:r>
            <a:r>
              <a:rPr sz="2400" spc="270" dirty="0" err="1">
                <a:latin typeface="メイリオ" panose="020B0604030504040204" pitchFamily="50" charset="-128"/>
                <a:ea typeface="メイリオ" panose="020B0604030504040204" pitchFamily="50" charset="-128"/>
                <a:cs typeface="MS UI Gothic"/>
              </a:rPr>
              <a:t>バ</a:t>
            </a:r>
            <a:r>
              <a:rPr sz="2400" spc="195" dirty="0">
                <a:latin typeface="メイリオ" panose="020B0604030504040204" pitchFamily="50" charset="-128"/>
                <a:ea typeface="メイリオ" panose="020B0604030504040204" pitchFamily="50" charset="-128"/>
                <a:cs typeface="MS UI Gothic"/>
              </a:rPr>
              <a:t>ー</a:t>
            </a:r>
            <a:r>
              <a:rPr sz="2400" spc="114" dirty="0">
                <a:latin typeface="メイリオ" panose="020B0604030504040204" pitchFamily="50" charset="-128"/>
                <a:ea typeface="メイリオ" panose="020B0604030504040204" pitchFamily="50" charset="-128"/>
                <a:cs typeface="MS UI Gothic"/>
              </a:rPr>
              <a:t>「</a:t>
            </a:r>
            <a:r>
              <a:rPr sz="2400" spc="235" dirty="0">
                <a:latin typeface="メイリオ" panose="020B0604030504040204" pitchFamily="50" charset="-128"/>
                <a:ea typeface="メイリオ" panose="020B0604030504040204" pitchFamily="50" charset="-128"/>
                <a:cs typeface="MS UI Gothic"/>
              </a:rPr>
              <a:t>編集</a:t>
            </a:r>
            <a:r>
              <a:rPr sz="2400" spc="114" dirty="0">
                <a:latin typeface="メイリオ" panose="020B0604030504040204" pitchFamily="50" charset="-128"/>
                <a:ea typeface="メイリオ" panose="020B0604030504040204" pitchFamily="50" charset="-128"/>
                <a:cs typeface="MS UI Gothic"/>
              </a:rPr>
              <a:t>」</a:t>
            </a:r>
            <a:r>
              <a:rPr sz="2400" spc="235" dirty="0">
                <a:latin typeface="メイリオ" panose="020B0604030504040204" pitchFamily="50" charset="-128"/>
                <a:ea typeface="メイリオ" panose="020B0604030504040204" pitchFamily="50" charset="-128"/>
                <a:cs typeface="MS UI Gothic"/>
              </a:rPr>
              <a:t>→</a:t>
            </a:r>
            <a:r>
              <a:rPr sz="2400" spc="114" dirty="0">
                <a:latin typeface="メイリオ" panose="020B0604030504040204" pitchFamily="50" charset="-128"/>
                <a:ea typeface="メイリオ" panose="020B0604030504040204" pitchFamily="50" charset="-128"/>
                <a:cs typeface="MS UI Gothic"/>
              </a:rPr>
              <a:t>「</a:t>
            </a:r>
            <a:r>
              <a:rPr sz="2400" spc="235" dirty="0">
                <a:latin typeface="メイリオ" panose="020B0604030504040204" pitchFamily="50" charset="-128"/>
                <a:ea typeface="メイリオ" panose="020B0604030504040204" pitchFamily="50" charset="-128"/>
                <a:cs typeface="MS UI Gothic"/>
              </a:rPr>
              <a:t>広域削除</a:t>
            </a:r>
            <a:r>
              <a:rPr sz="2400" spc="114" dirty="0">
                <a:latin typeface="メイリオ" panose="020B0604030504040204" pitchFamily="50" charset="-128"/>
                <a:ea typeface="メイリオ" panose="020B0604030504040204" pitchFamily="50" charset="-128"/>
                <a:cs typeface="MS UI Gothic"/>
              </a:rPr>
              <a:t>」</a:t>
            </a:r>
            <a:r>
              <a:rPr sz="2400" spc="195" dirty="0">
                <a:latin typeface="メイリオ" panose="020B0604030504040204" pitchFamily="50" charset="-128"/>
                <a:ea typeface="メイリオ" panose="020B0604030504040204" pitchFamily="50" charset="-128"/>
                <a:cs typeface="MS UI Gothic"/>
              </a:rPr>
              <a:t>で</a:t>
            </a:r>
            <a:r>
              <a:rPr sz="2400" spc="114" dirty="0">
                <a:latin typeface="メイリオ" panose="020B0604030504040204" pitchFamily="50" charset="-128"/>
                <a:ea typeface="メイリオ" panose="020B0604030504040204" pitchFamily="50" charset="-128"/>
                <a:cs typeface="MS UI Gothic"/>
              </a:rPr>
              <a:t>「</a:t>
            </a:r>
            <a:r>
              <a:rPr sz="2400" spc="235" dirty="0">
                <a:latin typeface="メイリオ" panose="020B0604030504040204" pitchFamily="50" charset="-128"/>
                <a:ea typeface="メイリオ" panose="020B0604030504040204" pitchFamily="50" charset="-128"/>
                <a:cs typeface="MS UI Gothic"/>
              </a:rPr>
              <a:t>基板外形</a:t>
            </a:r>
            <a:r>
              <a:rPr sz="2400" spc="114" dirty="0">
                <a:latin typeface="メイリオ" panose="020B0604030504040204" pitchFamily="50" charset="-128"/>
                <a:ea typeface="メイリオ" panose="020B0604030504040204" pitchFamily="50" charset="-128"/>
                <a:cs typeface="MS UI Gothic"/>
              </a:rPr>
              <a:t>」</a:t>
            </a:r>
            <a:r>
              <a:rPr sz="2400" spc="180" dirty="0">
                <a:latin typeface="メイリオ" panose="020B0604030504040204" pitchFamily="50" charset="-128"/>
                <a:ea typeface="メイリオ" panose="020B0604030504040204" pitchFamily="50" charset="-128"/>
                <a:cs typeface="MS UI Gothic"/>
              </a:rPr>
              <a:t>を</a:t>
            </a:r>
            <a:r>
              <a:rPr sz="2400" spc="235" dirty="0">
                <a:latin typeface="メイリオ" panose="020B0604030504040204" pitchFamily="50" charset="-128"/>
                <a:ea typeface="メイリオ" panose="020B0604030504040204" pitchFamily="50" charset="-128"/>
                <a:cs typeface="MS UI Gothic"/>
              </a:rPr>
              <a:t>削除</a:t>
            </a:r>
            <a:r>
              <a:rPr sz="2400" spc="170" dirty="0">
                <a:latin typeface="メイリオ" panose="020B0604030504040204" pitchFamily="50" charset="-128"/>
                <a:ea typeface="メイリオ" panose="020B0604030504040204" pitchFamily="50" charset="-128"/>
                <a:cs typeface="MS UI Gothic"/>
              </a:rPr>
              <a:t>し</a:t>
            </a:r>
            <a:r>
              <a:rPr sz="2400" spc="180"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150" dirty="0">
                <a:latin typeface="メイリオ" panose="020B0604030504040204" pitchFamily="50" charset="-128"/>
                <a:ea typeface="メイリオ" panose="020B0604030504040204" pitchFamily="50" charset="-128"/>
                <a:cs typeface="MS UI Gothic"/>
              </a:rPr>
              <a:t>。</a:t>
            </a:r>
            <a:r>
              <a:rPr sz="2400" spc="229" dirty="0">
                <a:latin typeface="メイリオ" panose="020B0604030504040204" pitchFamily="50" charset="-128"/>
                <a:ea typeface="メイリオ" panose="020B0604030504040204" pitchFamily="50" charset="-128"/>
                <a:cs typeface="MS UI Gothic"/>
              </a:rPr>
              <a:t>図</a:t>
            </a:r>
            <a:r>
              <a:rPr sz="2400" spc="114" dirty="0">
                <a:latin typeface="メイリオ" panose="020B0604030504040204" pitchFamily="50" charset="-128"/>
                <a:ea typeface="メイリオ" panose="020B0604030504040204" pitchFamily="50" charset="-128"/>
                <a:cs typeface="MS UI Gothic"/>
              </a:rPr>
              <a:t>10-5</a:t>
            </a:r>
            <a:endParaRPr sz="2400" dirty="0">
              <a:latin typeface="メイリオ" panose="020B0604030504040204" pitchFamily="50" charset="-128"/>
              <a:ea typeface="メイリオ" panose="020B0604030504040204" pitchFamily="50" charset="-128"/>
              <a:cs typeface="MS UI Gothic"/>
            </a:endParaRPr>
          </a:p>
        </p:txBody>
      </p:sp>
      <p:sp>
        <p:nvSpPr>
          <p:cNvPr id="5" name="object 5"/>
          <p:cNvSpPr txBox="1"/>
          <p:nvPr/>
        </p:nvSpPr>
        <p:spPr>
          <a:xfrm>
            <a:off x="6685756" y="8453185"/>
            <a:ext cx="1336127" cy="382156"/>
          </a:xfrm>
          <a:prstGeom prst="rect">
            <a:avLst/>
          </a:prstGeom>
        </p:spPr>
        <p:txBody>
          <a:bodyPr vert="horz" wrap="square" lIns="0" tIns="12700" rIns="0" bIns="0" rtlCol="0">
            <a:spAutoFit/>
          </a:bodyPr>
          <a:lstStyle/>
          <a:p>
            <a:pPr marL="12700">
              <a:spcBef>
                <a:spcPts val="100"/>
              </a:spcBef>
            </a:pPr>
            <a:r>
              <a:rPr sz="2400" spc="90" dirty="0">
                <a:latin typeface="メイリオ" panose="020B0604030504040204" pitchFamily="50" charset="-128"/>
                <a:ea typeface="メイリオ" panose="020B0604030504040204" pitchFamily="50" charset="-128"/>
                <a:cs typeface="MS UI Gothic"/>
              </a:rPr>
              <a:t>図10-5</a:t>
            </a:r>
            <a:endParaRPr sz="2400" dirty="0">
              <a:latin typeface="メイリオ" panose="020B0604030504040204" pitchFamily="50" charset="-128"/>
              <a:ea typeface="メイリオ" panose="020B0604030504040204" pitchFamily="50" charset="-128"/>
              <a:cs typeface="MS UI Gothic"/>
            </a:endParaRPr>
          </a:p>
        </p:txBody>
      </p:sp>
      <p:sp>
        <p:nvSpPr>
          <p:cNvPr id="7" name="object 7"/>
          <p:cNvSpPr/>
          <p:nvPr/>
        </p:nvSpPr>
        <p:spPr>
          <a:xfrm>
            <a:off x="13924756" y="508420"/>
            <a:ext cx="608331" cy="483421"/>
          </a:xfrm>
          <a:prstGeom prst="rect">
            <a:avLst/>
          </a:prstGeom>
          <a:blipFill>
            <a:blip r:embed="rId2" cstate="print"/>
            <a:stretch>
              <a:fillRect/>
            </a:stretch>
          </a:blipFill>
        </p:spPr>
        <p:txBody>
          <a:bodyPr wrap="square" lIns="0" tIns="0" rIns="0" bIns="0" rtlCol="0"/>
          <a:lstStyle/>
          <a:p>
            <a:endParaRPr dirty="0"/>
          </a:p>
        </p:txBody>
      </p:sp>
      <p:grpSp>
        <p:nvGrpSpPr>
          <p:cNvPr id="16" name="グループ化 15">
            <a:extLst>
              <a:ext uri="{FF2B5EF4-FFF2-40B4-BE49-F238E27FC236}">
                <a16:creationId xmlns:a16="http://schemas.microsoft.com/office/drawing/2014/main" id="{8C89BCAE-7846-437D-BEB9-6FAE202FF6A7}"/>
              </a:ext>
            </a:extLst>
          </p:cNvPr>
          <p:cNvGrpSpPr/>
          <p:nvPr/>
        </p:nvGrpSpPr>
        <p:grpSpPr>
          <a:xfrm>
            <a:off x="3180556" y="3926004"/>
            <a:ext cx="8229600" cy="4350273"/>
            <a:chOff x="4299240" y="4242481"/>
            <a:chExt cx="5188530" cy="2841391"/>
          </a:xfrm>
        </p:grpSpPr>
        <p:sp>
          <p:nvSpPr>
            <p:cNvPr id="8" name="object 8"/>
            <p:cNvSpPr/>
            <p:nvPr/>
          </p:nvSpPr>
          <p:spPr>
            <a:xfrm>
              <a:off x="4817637" y="4242481"/>
              <a:ext cx="4670133" cy="2833660"/>
            </a:xfrm>
            <a:prstGeom prst="rect">
              <a:avLst/>
            </a:prstGeom>
            <a:blipFill>
              <a:blip r:embed="rId3" cstate="print"/>
              <a:stretch>
                <a:fillRect/>
              </a:stretch>
            </a:blipFill>
          </p:spPr>
          <p:txBody>
            <a:bodyPr wrap="square" lIns="0" tIns="0" rIns="0" bIns="0" rtlCol="0"/>
            <a:lstStyle/>
            <a:p>
              <a:endParaRPr dirty="0"/>
            </a:p>
          </p:txBody>
        </p:sp>
        <p:sp>
          <p:nvSpPr>
            <p:cNvPr id="9" name="object 9"/>
            <p:cNvSpPr/>
            <p:nvPr/>
          </p:nvSpPr>
          <p:spPr>
            <a:xfrm>
              <a:off x="4299256" y="4882417"/>
              <a:ext cx="2434897" cy="2201455"/>
            </a:xfrm>
            <a:prstGeom prst="rect">
              <a:avLst/>
            </a:prstGeom>
            <a:blipFill>
              <a:blip r:embed="rId4" cstate="print"/>
              <a:stretch>
                <a:fillRect/>
              </a:stretch>
            </a:blipFill>
          </p:spPr>
          <p:txBody>
            <a:bodyPr wrap="square" lIns="0" tIns="0" rIns="0" bIns="0" rtlCol="0"/>
            <a:lstStyle/>
            <a:p>
              <a:endParaRPr dirty="0"/>
            </a:p>
          </p:txBody>
        </p:sp>
        <p:sp>
          <p:nvSpPr>
            <p:cNvPr id="10" name="object 10"/>
            <p:cNvSpPr/>
            <p:nvPr/>
          </p:nvSpPr>
          <p:spPr>
            <a:xfrm>
              <a:off x="4299240" y="4242481"/>
              <a:ext cx="2434896" cy="1103266"/>
            </a:xfrm>
            <a:prstGeom prst="rect">
              <a:avLst/>
            </a:prstGeom>
            <a:blipFill>
              <a:blip r:embed="rId5" cstate="print"/>
              <a:stretch>
                <a:fillRect/>
              </a:stretch>
            </a:blipFill>
          </p:spPr>
          <p:txBody>
            <a:bodyPr wrap="square" lIns="0" tIns="0" rIns="0" bIns="0" rtlCol="0"/>
            <a:lstStyle/>
            <a:p>
              <a:endParaRPr dirty="0"/>
            </a:p>
          </p:txBody>
        </p:sp>
        <p:sp>
          <p:nvSpPr>
            <p:cNvPr id="11" name="object 11"/>
            <p:cNvSpPr/>
            <p:nvPr/>
          </p:nvSpPr>
          <p:spPr>
            <a:xfrm>
              <a:off x="4299240" y="5362362"/>
              <a:ext cx="2432050" cy="104139"/>
            </a:xfrm>
            <a:custGeom>
              <a:avLst/>
              <a:gdLst/>
              <a:ahLst/>
              <a:cxnLst/>
              <a:rect l="l" t="t" r="r" b="b"/>
              <a:pathLst>
                <a:path w="2432050" h="104140">
                  <a:moveTo>
                    <a:pt x="0" y="47651"/>
                  </a:moveTo>
                  <a:lnTo>
                    <a:pt x="49626" y="39260"/>
                  </a:lnTo>
                  <a:lnTo>
                    <a:pt x="99638" y="31673"/>
                  </a:lnTo>
                  <a:lnTo>
                    <a:pt x="150003" y="24892"/>
                  </a:lnTo>
                  <a:lnTo>
                    <a:pt x="200687" y="18921"/>
                  </a:lnTo>
                  <a:lnTo>
                    <a:pt x="251656" y="13762"/>
                  </a:lnTo>
                  <a:lnTo>
                    <a:pt x="302879" y="9418"/>
                  </a:lnTo>
                  <a:lnTo>
                    <a:pt x="354320" y="5891"/>
                  </a:lnTo>
                  <a:lnTo>
                    <a:pt x="405947" y="3186"/>
                  </a:lnTo>
                  <a:lnTo>
                    <a:pt x="457727" y="1304"/>
                  </a:lnTo>
                  <a:lnTo>
                    <a:pt x="509626" y="248"/>
                  </a:lnTo>
                  <a:lnTo>
                    <a:pt x="561610" y="21"/>
                  </a:lnTo>
                  <a:lnTo>
                    <a:pt x="611312" y="581"/>
                  </a:lnTo>
                  <a:lnTo>
                    <a:pt x="660915" y="1898"/>
                  </a:lnTo>
                  <a:lnTo>
                    <a:pt x="710391" y="3970"/>
                  </a:lnTo>
                  <a:lnTo>
                    <a:pt x="759710" y="6794"/>
                  </a:lnTo>
                  <a:lnTo>
                    <a:pt x="808845" y="10366"/>
                  </a:lnTo>
                  <a:lnTo>
                    <a:pt x="857765" y="14685"/>
                  </a:lnTo>
                  <a:lnTo>
                    <a:pt x="906441" y="19746"/>
                  </a:lnTo>
                  <a:lnTo>
                    <a:pt x="954846" y="25549"/>
                  </a:lnTo>
                  <a:lnTo>
                    <a:pt x="1002949" y="32089"/>
                  </a:lnTo>
                  <a:lnTo>
                    <a:pt x="1050721" y="39364"/>
                  </a:lnTo>
                  <a:lnTo>
                    <a:pt x="1098135" y="47371"/>
                  </a:lnTo>
                  <a:lnTo>
                    <a:pt x="1145159" y="56108"/>
                  </a:lnTo>
                  <a:lnTo>
                    <a:pt x="1193572" y="63611"/>
                  </a:lnTo>
                  <a:lnTo>
                    <a:pt x="1242266" y="70475"/>
                  </a:lnTo>
                  <a:lnTo>
                    <a:pt x="1291218" y="76696"/>
                  </a:lnTo>
                  <a:lnTo>
                    <a:pt x="1340409" y="82275"/>
                  </a:lnTo>
                  <a:lnTo>
                    <a:pt x="1389815" y="87208"/>
                  </a:lnTo>
                  <a:lnTo>
                    <a:pt x="1439415" y="91496"/>
                  </a:lnTo>
                  <a:lnTo>
                    <a:pt x="1489187" y="95135"/>
                  </a:lnTo>
                  <a:lnTo>
                    <a:pt x="1539110" y="98124"/>
                  </a:lnTo>
                  <a:lnTo>
                    <a:pt x="1589163" y="100463"/>
                  </a:lnTo>
                  <a:lnTo>
                    <a:pt x="1639322" y="102148"/>
                  </a:lnTo>
                  <a:lnTo>
                    <a:pt x="1689567" y="103180"/>
                  </a:lnTo>
                  <a:lnTo>
                    <a:pt x="1739877" y="103555"/>
                  </a:lnTo>
                  <a:lnTo>
                    <a:pt x="1790228" y="103273"/>
                  </a:lnTo>
                  <a:lnTo>
                    <a:pt x="1840631" y="102331"/>
                  </a:lnTo>
                  <a:lnTo>
                    <a:pt x="1890937" y="100731"/>
                  </a:lnTo>
                  <a:lnTo>
                    <a:pt x="1941124" y="98475"/>
                  </a:lnTo>
                  <a:lnTo>
                    <a:pt x="1991170" y="95566"/>
                  </a:lnTo>
                  <a:lnTo>
                    <a:pt x="2041055" y="92005"/>
                  </a:lnTo>
                  <a:lnTo>
                    <a:pt x="2090756" y="87795"/>
                  </a:lnTo>
                  <a:lnTo>
                    <a:pt x="2140251" y="82938"/>
                  </a:lnTo>
                  <a:lnTo>
                    <a:pt x="2189520" y="77435"/>
                  </a:lnTo>
                  <a:lnTo>
                    <a:pt x="2238541" y="71290"/>
                  </a:lnTo>
                  <a:lnTo>
                    <a:pt x="2287291" y="64503"/>
                  </a:lnTo>
                  <a:lnTo>
                    <a:pt x="2335750" y="57078"/>
                  </a:lnTo>
                  <a:lnTo>
                    <a:pt x="2383896" y="49016"/>
                  </a:lnTo>
                  <a:lnTo>
                    <a:pt x="2431707" y="40320"/>
                  </a:lnTo>
                </a:path>
              </a:pathLst>
            </a:custGeom>
            <a:ln w="101600">
              <a:solidFill>
                <a:srgbClr val="FFFFFF"/>
              </a:solidFill>
            </a:ln>
          </p:spPr>
          <p:txBody>
            <a:bodyPr wrap="square" lIns="0" tIns="0" rIns="0" bIns="0" rtlCol="0"/>
            <a:lstStyle/>
            <a:p>
              <a:endParaRPr dirty="0"/>
            </a:p>
          </p:txBody>
        </p:sp>
        <p:sp>
          <p:nvSpPr>
            <p:cNvPr id="12" name="object 12"/>
            <p:cNvSpPr/>
            <p:nvPr/>
          </p:nvSpPr>
          <p:spPr>
            <a:xfrm>
              <a:off x="4302445" y="5394358"/>
              <a:ext cx="2432050" cy="104139"/>
            </a:xfrm>
            <a:custGeom>
              <a:avLst/>
              <a:gdLst/>
              <a:ahLst/>
              <a:cxnLst/>
              <a:rect l="l" t="t" r="r" b="b"/>
              <a:pathLst>
                <a:path w="2432050" h="104140">
                  <a:moveTo>
                    <a:pt x="0" y="47651"/>
                  </a:moveTo>
                  <a:lnTo>
                    <a:pt x="49626" y="39260"/>
                  </a:lnTo>
                  <a:lnTo>
                    <a:pt x="99638" y="31673"/>
                  </a:lnTo>
                  <a:lnTo>
                    <a:pt x="150003" y="24892"/>
                  </a:lnTo>
                  <a:lnTo>
                    <a:pt x="200687" y="18921"/>
                  </a:lnTo>
                  <a:lnTo>
                    <a:pt x="251656" y="13762"/>
                  </a:lnTo>
                  <a:lnTo>
                    <a:pt x="302879" y="9418"/>
                  </a:lnTo>
                  <a:lnTo>
                    <a:pt x="354320" y="5891"/>
                  </a:lnTo>
                  <a:lnTo>
                    <a:pt x="405947" y="3186"/>
                  </a:lnTo>
                  <a:lnTo>
                    <a:pt x="457727" y="1304"/>
                  </a:lnTo>
                  <a:lnTo>
                    <a:pt x="509626" y="248"/>
                  </a:lnTo>
                  <a:lnTo>
                    <a:pt x="561610" y="21"/>
                  </a:lnTo>
                  <a:lnTo>
                    <a:pt x="611312" y="581"/>
                  </a:lnTo>
                  <a:lnTo>
                    <a:pt x="660915" y="1898"/>
                  </a:lnTo>
                  <a:lnTo>
                    <a:pt x="710391" y="3970"/>
                  </a:lnTo>
                  <a:lnTo>
                    <a:pt x="759710" y="6794"/>
                  </a:lnTo>
                  <a:lnTo>
                    <a:pt x="808845" y="10366"/>
                  </a:lnTo>
                  <a:lnTo>
                    <a:pt x="857765" y="14685"/>
                  </a:lnTo>
                  <a:lnTo>
                    <a:pt x="906441" y="19746"/>
                  </a:lnTo>
                  <a:lnTo>
                    <a:pt x="954846" y="25549"/>
                  </a:lnTo>
                  <a:lnTo>
                    <a:pt x="1002949" y="32089"/>
                  </a:lnTo>
                  <a:lnTo>
                    <a:pt x="1050721" y="39364"/>
                  </a:lnTo>
                  <a:lnTo>
                    <a:pt x="1098134" y="47371"/>
                  </a:lnTo>
                  <a:lnTo>
                    <a:pt x="1145159" y="56108"/>
                  </a:lnTo>
                  <a:lnTo>
                    <a:pt x="1193572" y="63611"/>
                  </a:lnTo>
                  <a:lnTo>
                    <a:pt x="1242266" y="70475"/>
                  </a:lnTo>
                  <a:lnTo>
                    <a:pt x="1291218" y="76696"/>
                  </a:lnTo>
                  <a:lnTo>
                    <a:pt x="1340409" y="82275"/>
                  </a:lnTo>
                  <a:lnTo>
                    <a:pt x="1389815" y="87208"/>
                  </a:lnTo>
                  <a:lnTo>
                    <a:pt x="1439415" y="91496"/>
                  </a:lnTo>
                  <a:lnTo>
                    <a:pt x="1489187" y="95135"/>
                  </a:lnTo>
                  <a:lnTo>
                    <a:pt x="1539110" y="98124"/>
                  </a:lnTo>
                  <a:lnTo>
                    <a:pt x="1589163" y="100463"/>
                  </a:lnTo>
                  <a:lnTo>
                    <a:pt x="1639322" y="102148"/>
                  </a:lnTo>
                  <a:lnTo>
                    <a:pt x="1689567" y="103180"/>
                  </a:lnTo>
                  <a:lnTo>
                    <a:pt x="1739877" y="103555"/>
                  </a:lnTo>
                  <a:lnTo>
                    <a:pt x="1790228" y="103273"/>
                  </a:lnTo>
                  <a:lnTo>
                    <a:pt x="1840631" y="102331"/>
                  </a:lnTo>
                  <a:lnTo>
                    <a:pt x="1890937" y="100731"/>
                  </a:lnTo>
                  <a:lnTo>
                    <a:pt x="1941124" y="98475"/>
                  </a:lnTo>
                  <a:lnTo>
                    <a:pt x="1991170" y="95566"/>
                  </a:lnTo>
                  <a:lnTo>
                    <a:pt x="2041055" y="92005"/>
                  </a:lnTo>
                  <a:lnTo>
                    <a:pt x="2090756" y="87795"/>
                  </a:lnTo>
                  <a:lnTo>
                    <a:pt x="2140251" y="82938"/>
                  </a:lnTo>
                  <a:lnTo>
                    <a:pt x="2189520" y="77435"/>
                  </a:lnTo>
                  <a:lnTo>
                    <a:pt x="2238541" y="71290"/>
                  </a:lnTo>
                  <a:lnTo>
                    <a:pt x="2287291" y="64503"/>
                  </a:lnTo>
                  <a:lnTo>
                    <a:pt x="2335750" y="57078"/>
                  </a:lnTo>
                  <a:lnTo>
                    <a:pt x="2383896" y="49016"/>
                  </a:lnTo>
                  <a:lnTo>
                    <a:pt x="2431707" y="40320"/>
                  </a:lnTo>
                </a:path>
              </a:pathLst>
            </a:custGeom>
            <a:ln w="12700">
              <a:solidFill>
                <a:srgbClr val="A7A7A7"/>
              </a:solidFill>
            </a:ln>
          </p:spPr>
          <p:txBody>
            <a:bodyPr wrap="square" lIns="0" tIns="0" rIns="0" bIns="0" rtlCol="0"/>
            <a:lstStyle/>
            <a:p>
              <a:endParaRPr dirty="0"/>
            </a:p>
          </p:txBody>
        </p:sp>
        <p:sp>
          <p:nvSpPr>
            <p:cNvPr id="13" name="object 13"/>
            <p:cNvSpPr/>
            <p:nvPr/>
          </p:nvSpPr>
          <p:spPr>
            <a:xfrm>
              <a:off x="4299529" y="5339282"/>
              <a:ext cx="2432050" cy="104139"/>
            </a:xfrm>
            <a:custGeom>
              <a:avLst/>
              <a:gdLst/>
              <a:ahLst/>
              <a:cxnLst/>
              <a:rect l="l" t="t" r="r" b="b"/>
              <a:pathLst>
                <a:path w="2432050" h="104140">
                  <a:moveTo>
                    <a:pt x="0" y="47651"/>
                  </a:moveTo>
                  <a:lnTo>
                    <a:pt x="49626" y="39260"/>
                  </a:lnTo>
                  <a:lnTo>
                    <a:pt x="99638" y="31673"/>
                  </a:lnTo>
                  <a:lnTo>
                    <a:pt x="150003" y="24892"/>
                  </a:lnTo>
                  <a:lnTo>
                    <a:pt x="200687" y="18921"/>
                  </a:lnTo>
                  <a:lnTo>
                    <a:pt x="251656" y="13762"/>
                  </a:lnTo>
                  <a:lnTo>
                    <a:pt x="302879" y="9418"/>
                  </a:lnTo>
                  <a:lnTo>
                    <a:pt x="354320" y="5891"/>
                  </a:lnTo>
                  <a:lnTo>
                    <a:pt x="405947" y="3186"/>
                  </a:lnTo>
                  <a:lnTo>
                    <a:pt x="457727" y="1304"/>
                  </a:lnTo>
                  <a:lnTo>
                    <a:pt x="509626" y="248"/>
                  </a:lnTo>
                  <a:lnTo>
                    <a:pt x="561610" y="21"/>
                  </a:lnTo>
                  <a:lnTo>
                    <a:pt x="611312" y="581"/>
                  </a:lnTo>
                  <a:lnTo>
                    <a:pt x="660915" y="1898"/>
                  </a:lnTo>
                  <a:lnTo>
                    <a:pt x="710391" y="3970"/>
                  </a:lnTo>
                  <a:lnTo>
                    <a:pt x="759710" y="6794"/>
                  </a:lnTo>
                  <a:lnTo>
                    <a:pt x="808845" y="10366"/>
                  </a:lnTo>
                  <a:lnTo>
                    <a:pt x="857765" y="14685"/>
                  </a:lnTo>
                  <a:lnTo>
                    <a:pt x="906441" y="19746"/>
                  </a:lnTo>
                  <a:lnTo>
                    <a:pt x="954846" y="25549"/>
                  </a:lnTo>
                  <a:lnTo>
                    <a:pt x="1002949" y="32089"/>
                  </a:lnTo>
                  <a:lnTo>
                    <a:pt x="1050721" y="39364"/>
                  </a:lnTo>
                  <a:lnTo>
                    <a:pt x="1098134" y="47371"/>
                  </a:lnTo>
                  <a:lnTo>
                    <a:pt x="1145159" y="56108"/>
                  </a:lnTo>
                  <a:lnTo>
                    <a:pt x="1193572" y="63611"/>
                  </a:lnTo>
                  <a:lnTo>
                    <a:pt x="1242266" y="70475"/>
                  </a:lnTo>
                  <a:lnTo>
                    <a:pt x="1291218" y="76696"/>
                  </a:lnTo>
                  <a:lnTo>
                    <a:pt x="1340409" y="82275"/>
                  </a:lnTo>
                  <a:lnTo>
                    <a:pt x="1389815" y="87208"/>
                  </a:lnTo>
                  <a:lnTo>
                    <a:pt x="1439415" y="91496"/>
                  </a:lnTo>
                  <a:lnTo>
                    <a:pt x="1489187" y="95135"/>
                  </a:lnTo>
                  <a:lnTo>
                    <a:pt x="1539110" y="98124"/>
                  </a:lnTo>
                  <a:lnTo>
                    <a:pt x="1589163" y="100463"/>
                  </a:lnTo>
                  <a:lnTo>
                    <a:pt x="1639322" y="102148"/>
                  </a:lnTo>
                  <a:lnTo>
                    <a:pt x="1689567" y="103180"/>
                  </a:lnTo>
                  <a:lnTo>
                    <a:pt x="1739877" y="103555"/>
                  </a:lnTo>
                  <a:lnTo>
                    <a:pt x="1790228" y="103273"/>
                  </a:lnTo>
                  <a:lnTo>
                    <a:pt x="1840631" y="102331"/>
                  </a:lnTo>
                  <a:lnTo>
                    <a:pt x="1890937" y="100731"/>
                  </a:lnTo>
                  <a:lnTo>
                    <a:pt x="1941124" y="98475"/>
                  </a:lnTo>
                  <a:lnTo>
                    <a:pt x="1991170" y="95566"/>
                  </a:lnTo>
                  <a:lnTo>
                    <a:pt x="2041055" y="92005"/>
                  </a:lnTo>
                  <a:lnTo>
                    <a:pt x="2090756" y="87795"/>
                  </a:lnTo>
                  <a:lnTo>
                    <a:pt x="2140252" y="82938"/>
                  </a:lnTo>
                  <a:lnTo>
                    <a:pt x="2189521" y="77435"/>
                  </a:lnTo>
                  <a:lnTo>
                    <a:pt x="2238541" y="71290"/>
                  </a:lnTo>
                  <a:lnTo>
                    <a:pt x="2287292" y="64503"/>
                  </a:lnTo>
                  <a:lnTo>
                    <a:pt x="2335751" y="57078"/>
                  </a:lnTo>
                  <a:lnTo>
                    <a:pt x="2383896" y="49016"/>
                  </a:lnTo>
                  <a:lnTo>
                    <a:pt x="2431707" y="40320"/>
                  </a:lnTo>
                </a:path>
              </a:pathLst>
            </a:custGeom>
            <a:ln w="12700">
              <a:solidFill>
                <a:srgbClr val="A7A7A7"/>
              </a:solidFill>
            </a:ln>
          </p:spPr>
          <p:txBody>
            <a:bodyPr wrap="square" lIns="0" tIns="0" rIns="0" bIns="0" rtlCol="0"/>
            <a:lstStyle/>
            <a:p>
              <a:endParaRPr dirty="0"/>
            </a:p>
          </p:txBody>
        </p:sp>
      </p:grpSp>
      <p:sp>
        <p:nvSpPr>
          <p:cNvPr id="15" name="スライド番号プレースホルダー 14">
            <a:extLst>
              <a:ext uri="{FF2B5EF4-FFF2-40B4-BE49-F238E27FC236}">
                <a16:creationId xmlns:a16="http://schemas.microsoft.com/office/drawing/2014/main" id="{C3C07A26-AEE8-4932-A8C1-F7951132145F}"/>
              </a:ext>
            </a:extLst>
          </p:cNvPr>
          <p:cNvSpPr>
            <a:spLocks noGrp="1"/>
          </p:cNvSpPr>
          <p:nvPr>
            <p:ph type="sldNum" sz="quarter" idx="7"/>
          </p:nvPr>
        </p:nvSpPr>
        <p:spPr>
          <a:xfrm>
            <a:off x="10012567" y="9788397"/>
            <a:ext cx="591077" cy="169277"/>
          </a:xfrm>
        </p:spPr>
        <p:txBody>
          <a:bodyPr/>
          <a:lstStyle/>
          <a:p>
            <a:pPr marL="25400">
              <a:spcBef>
                <a:spcPts val="390"/>
              </a:spcBef>
            </a:pPr>
            <a:fld id="{81D60167-4931-47E6-BA6A-407CBD079E47}" type="slidenum">
              <a:rPr lang="en-US" altLang="ja-JP" spc="170" smtClean="0"/>
              <a:pPr marL="25400">
                <a:spcBef>
                  <a:spcPts val="390"/>
                </a:spcBef>
              </a:pPr>
              <a:t>77</a:t>
            </a:fld>
            <a:endParaRPr lang="en-US" altLang="ja-JP" spc="170" dirty="0"/>
          </a:p>
        </p:txBody>
      </p:sp>
      <p:sp>
        <p:nvSpPr>
          <p:cNvPr id="14" name="スライド番号プレースホルダー 4">
            <a:extLst>
              <a:ext uri="{FF2B5EF4-FFF2-40B4-BE49-F238E27FC236}">
                <a16:creationId xmlns:a16="http://schemas.microsoft.com/office/drawing/2014/main" id="{A711C92B-F93C-4D27-89D7-2CD3A9A18D14}"/>
              </a:ext>
            </a:extLst>
          </p:cNvPr>
          <p:cNvSpPr txBox="1">
            <a:spLocks/>
          </p:cNvSpPr>
          <p:nvPr/>
        </p:nvSpPr>
        <p:spPr>
          <a:xfrm>
            <a:off x="17810956" y="96733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77</a:t>
            </a:fld>
            <a:endParaRPr lang="en-US" altLang="ja-JP" sz="2400" spc="17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961356" y="546100"/>
            <a:ext cx="15773400" cy="3277179"/>
          </a:xfrm>
          <a:prstGeom prst="rect">
            <a:avLst/>
          </a:prstGeom>
        </p:spPr>
        <p:txBody>
          <a:bodyPr vert="horz" wrap="square" lIns="0" tIns="12700" rIns="0" bIns="0" rtlCol="0">
            <a:spAutoFit/>
          </a:bodyPr>
          <a:lstStyle/>
          <a:p>
            <a:pPr marL="12700">
              <a:spcBef>
                <a:spcPts val="100"/>
              </a:spcBef>
              <a:tabLst>
                <a:tab pos="329565" algn="l"/>
              </a:tabLst>
            </a:pPr>
            <a:r>
              <a:rPr sz="2400" dirty="0">
                <a:latin typeface="MS UI Gothic"/>
                <a:cs typeface="MS UI Gothic"/>
              </a:rPr>
              <a:t>②</a:t>
            </a:r>
            <a:r>
              <a:rPr lang="ja-JP" altLang="en-US" sz="2400" dirty="0">
                <a:latin typeface="MS UI Gothic"/>
                <a:cs typeface="MS UI Gothic"/>
              </a:rPr>
              <a:t> </a:t>
            </a:r>
            <a:r>
              <a:rPr sz="2400" spc="280" dirty="0">
                <a:latin typeface="メイリオ" panose="020B0604030504040204" pitchFamily="50" charset="-128"/>
                <a:ea typeface="メイリオ" panose="020B0604030504040204" pitchFamily="50" charset="-128"/>
                <a:cs typeface="MS UI Gothic"/>
              </a:rPr>
              <a:t>グ</a:t>
            </a:r>
            <a:r>
              <a:rPr sz="2400" spc="215" dirty="0">
                <a:latin typeface="メイリオ" panose="020B0604030504040204" pitchFamily="50" charset="-128"/>
                <a:ea typeface="メイリオ" panose="020B0604030504040204" pitchFamily="50" charset="-128"/>
                <a:cs typeface="MS UI Gothic"/>
              </a:rPr>
              <a:t>リ</a:t>
            </a:r>
            <a:r>
              <a:rPr sz="2400" spc="210" dirty="0">
                <a:latin typeface="メイリオ" panose="020B0604030504040204" pitchFamily="50" charset="-128"/>
                <a:ea typeface="メイリオ" panose="020B0604030504040204" pitchFamily="50" charset="-128"/>
                <a:cs typeface="MS UI Gothic"/>
              </a:rPr>
              <a:t>ッ</a:t>
            </a:r>
            <a:r>
              <a:rPr sz="2400" spc="265" dirty="0">
                <a:latin typeface="メイリオ" panose="020B0604030504040204" pitchFamily="50" charset="-128"/>
                <a:ea typeface="メイリオ" panose="020B0604030504040204" pitchFamily="50" charset="-128"/>
                <a:cs typeface="MS UI Gothic"/>
              </a:rPr>
              <a:t>ド</a:t>
            </a:r>
            <a:r>
              <a:rPr sz="2400" spc="275" dirty="0">
                <a:latin typeface="メイリオ" panose="020B0604030504040204" pitchFamily="50" charset="-128"/>
                <a:ea typeface="メイリオ" panose="020B0604030504040204" pitchFamily="50" charset="-128"/>
                <a:cs typeface="MS UI Gothic"/>
              </a:rPr>
              <a:t>を</a:t>
            </a:r>
            <a:r>
              <a:rPr sz="2400" spc="165" dirty="0">
                <a:latin typeface="メイリオ" panose="020B0604030504040204" pitchFamily="50" charset="-128"/>
                <a:ea typeface="メイリオ" panose="020B0604030504040204" pitchFamily="50" charset="-128"/>
                <a:cs typeface="MS UI Gothic"/>
              </a:rPr>
              <a:t>2.5000mm(98.43mils)</a:t>
            </a:r>
            <a:r>
              <a:rPr sz="2400" spc="285" dirty="0">
                <a:latin typeface="メイリオ" panose="020B0604030504040204" pitchFamily="50" charset="-128"/>
                <a:ea typeface="メイリオ" panose="020B0604030504040204" pitchFamily="50" charset="-128"/>
                <a:cs typeface="MS UI Gothic"/>
              </a:rPr>
              <a:t>に</a:t>
            </a:r>
            <a:r>
              <a:rPr sz="2400" spc="265" dirty="0">
                <a:latin typeface="メイリオ" panose="020B0604030504040204" pitchFamily="50" charset="-128"/>
                <a:ea typeface="メイリオ" panose="020B0604030504040204" pitchFamily="50" charset="-128"/>
                <a:cs typeface="MS UI Gothic"/>
              </a:rPr>
              <a:t>し</a:t>
            </a:r>
            <a:r>
              <a:rPr sz="2400" spc="275"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12700">
              <a:spcBef>
                <a:spcPts val="1420"/>
              </a:spcBef>
              <a:tabLst>
                <a:tab pos="329565" algn="l"/>
                <a:tab pos="1534160" algn="l"/>
              </a:tabLst>
            </a:pPr>
            <a:r>
              <a:rPr sz="2400" dirty="0">
                <a:latin typeface="メイリオ" panose="020B0604030504040204" pitchFamily="50" charset="-128"/>
                <a:ea typeface="メイリオ" panose="020B0604030504040204" pitchFamily="50" charset="-128"/>
                <a:cs typeface="MS UI Gothic"/>
              </a:rPr>
              <a:t>③	</a:t>
            </a:r>
            <a:r>
              <a:rPr lang="en-US" altLang="ja-JP" sz="2400" dirty="0">
                <a:latin typeface="メイリオ" panose="020B0604030504040204" pitchFamily="50" charset="-128"/>
                <a:ea typeface="メイリオ" panose="020B0604030504040204" pitchFamily="50" charset="-128"/>
                <a:cs typeface="MS UI Gothic"/>
              </a:rPr>
              <a:t> </a:t>
            </a:r>
            <a:r>
              <a:rPr sz="2400" spc="200" dirty="0" err="1">
                <a:latin typeface="メイリオ" panose="020B0604030504040204" pitchFamily="50" charset="-128"/>
                <a:ea typeface="メイリオ" panose="020B0604030504040204" pitchFamily="50" charset="-128"/>
                <a:cs typeface="MS UI Gothic"/>
              </a:rPr>
              <a:t>右</a:t>
            </a:r>
            <a:r>
              <a:rPr sz="2400" spc="145" dirty="0" err="1">
                <a:latin typeface="メイリオ" panose="020B0604030504040204" pitchFamily="50" charset="-128"/>
                <a:ea typeface="メイリオ" panose="020B0604030504040204" pitchFamily="50" charset="-128"/>
                <a:cs typeface="MS UI Gothic"/>
              </a:rPr>
              <a:t>ツ</a:t>
            </a:r>
            <a:r>
              <a:rPr sz="2400" spc="130" dirty="0" err="1">
                <a:latin typeface="メイリオ" panose="020B0604030504040204" pitchFamily="50" charset="-128"/>
                <a:ea typeface="メイリオ" panose="020B0604030504040204" pitchFamily="50" charset="-128"/>
                <a:cs typeface="MS UI Gothic"/>
              </a:rPr>
              <a:t>ー</a:t>
            </a:r>
            <a:r>
              <a:rPr sz="2400" spc="185" dirty="0" err="1">
                <a:latin typeface="メイリオ" panose="020B0604030504040204" pitchFamily="50" charset="-128"/>
                <a:ea typeface="メイリオ" panose="020B0604030504040204" pitchFamily="50" charset="-128"/>
                <a:cs typeface="MS UI Gothic"/>
              </a:rPr>
              <a:t>ル</a:t>
            </a:r>
            <a:r>
              <a:rPr sz="2400" spc="145" dirty="0" err="1">
                <a:latin typeface="メイリオ" panose="020B0604030504040204" pitchFamily="50" charset="-128"/>
                <a:ea typeface="メイリオ" panose="020B0604030504040204" pitchFamily="50" charset="-128"/>
                <a:cs typeface="MS UI Gothic"/>
              </a:rPr>
              <a:t>バ</a:t>
            </a:r>
            <a:r>
              <a:rPr sz="2400" spc="210" dirty="0">
                <a:latin typeface="メイリオ" panose="020B0604030504040204" pitchFamily="50" charset="-128"/>
                <a:ea typeface="メイリオ" panose="020B0604030504040204" pitchFamily="50" charset="-128"/>
                <a:cs typeface="MS UI Gothic"/>
              </a:rPr>
              <a:t>ー</a:t>
            </a:r>
            <a:r>
              <a:rPr lang="ja-JP" altLang="en-US" sz="2400" spc="210" dirty="0">
                <a:latin typeface="メイリオ" panose="020B0604030504040204" pitchFamily="50" charset="-128"/>
                <a:ea typeface="メイリオ" panose="020B0604030504040204" pitchFamily="50" charset="-128"/>
                <a:cs typeface="MS UI Gothic"/>
              </a:rPr>
              <a:t>　　　　</a:t>
            </a:r>
            <a:r>
              <a:rPr sz="2400" spc="135" dirty="0">
                <a:latin typeface="メイリオ" panose="020B0604030504040204" pitchFamily="50" charset="-128"/>
                <a:ea typeface="メイリオ" panose="020B0604030504040204" pitchFamily="50" charset="-128"/>
                <a:cs typeface="MS UI Gothic"/>
              </a:rPr>
              <a:t>「</a:t>
            </a:r>
            <a:r>
              <a:rPr sz="2400" spc="270" dirty="0">
                <a:latin typeface="メイリオ" panose="020B0604030504040204" pitchFamily="50" charset="-128"/>
                <a:ea typeface="メイリオ" panose="020B0604030504040204" pitchFamily="50" charset="-128"/>
                <a:cs typeface="MS UI Gothic"/>
              </a:rPr>
              <a:t>図形</a:t>
            </a:r>
            <a:r>
              <a:rPr sz="2400" spc="185" dirty="0">
                <a:latin typeface="メイリオ" panose="020B0604030504040204" pitchFamily="50" charset="-128"/>
                <a:ea typeface="メイリオ" panose="020B0604030504040204" pitchFamily="50" charset="-128"/>
                <a:cs typeface="MS UI Gothic"/>
              </a:rPr>
              <a:t>ラ</a:t>
            </a:r>
            <a:r>
              <a:rPr sz="2400" spc="195" dirty="0">
                <a:latin typeface="メイリオ" panose="020B0604030504040204" pitchFamily="50" charset="-128"/>
                <a:ea typeface="メイリオ" panose="020B0604030504040204" pitchFamily="50" charset="-128"/>
                <a:cs typeface="MS UI Gothic"/>
              </a:rPr>
              <a:t>イ</a:t>
            </a:r>
            <a:r>
              <a:rPr sz="2400" spc="200" dirty="0">
                <a:latin typeface="メイリオ" panose="020B0604030504040204" pitchFamily="50" charset="-128"/>
                <a:ea typeface="メイリオ" panose="020B0604030504040204" pitchFamily="50" charset="-128"/>
                <a:cs typeface="MS UI Gothic"/>
              </a:rPr>
              <a:t>ンを</a:t>
            </a:r>
            <a:r>
              <a:rPr sz="2400" spc="270" dirty="0">
                <a:latin typeface="メイリオ" panose="020B0604030504040204" pitchFamily="50" charset="-128"/>
                <a:ea typeface="メイリオ" panose="020B0604030504040204" pitchFamily="50" charset="-128"/>
                <a:cs typeface="MS UI Gothic"/>
              </a:rPr>
              <a:t>追加</a:t>
            </a:r>
            <a:r>
              <a:rPr sz="2400" spc="135" dirty="0">
                <a:latin typeface="メイリオ" panose="020B0604030504040204" pitchFamily="50" charset="-128"/>
                <a:ea typeface="メイリオ" panose="020B0604030504040204" pitchFamily="50" charset="-128"/>
                <a:cs typeface="MS UI Gothic"/>
              </a:rPr>
              <a:t>」</a:t>
            </a:r>
            <a:r>
              <a:rPr sz="2400" spc="200" dirty="0">
                <a:latin typeface="メイリオ" panose="020B0604030504040204" pitchFamily="50" charset="-128"/>
                <a:ea typeface="メイリオ" panose="020B0604030504040204" pitchFamily="50" charset="-128"/>
                <a:cs typeface="MS UI Gothic"/>
              </a:rPr>
              <a:t>を</a:t>
            </a:r>
            <a:r>
              <a:rPr sz="2400" spc="270" dirty="0">
                <a:latin typeface="メイリオ" panose="020B0604030504040204" pitchFamily="50" charset="-128"/>
                <a:ea typeface="メイリオ" panose="020B0604030504040204" pitchFamily="50" charset="-128"/>
                <a:cs typeface="MS UI Gothic"/>
              </a:rPr>
              <a:t>選択</a:t>
            </a:r>
            <a:r>
              <a:rPr sz="2400" spc="195" dirty="0">
                <a:latin typeface="メイリオ" panose="020B0604030504040204" pitchFamily="50" charset="-128"/>
                <a:ea typeface="メイリオ" panose="020B0604030504040204" pitchFamily="50" charset="-128"/>
                <a:cs typeface="MS UI Gothic"/>
              </a:rPr>
              <a:t>し</a:t>
            </a:r>
            <a:r>
              <a:rPr sz="2400" spc="200"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a:spcBef>
                <a:spcPts val="10"/>
              </a:spcBef>
            </a:pPr>
            <a:endParaRPr sz="2400" dirty="0">
              <a:latin typeface="メイリオ" panose="020B0604030504040204" pitchFamily="50" charset="-128"/>
              <a:ea typeface="メイリオ" panose="020B0604030504040204" pitchFamily="50" charset="-128"/>
              <a:cs typeface="Times New Roman"/>
            </a:endParaRPr>
          </a:p>
          <a:p>
            <a:pPr marL="12700">
              <a:tabLst>
                <a:tab pos="329565" algn="l"/>
              </a:tabLst>
            </a:pPr>
            <a:r>
              <a:rPr sz="2400" dirty="0">
                <a:latin typeface="メイリオ" panose="020B0604030504040204" pitchFamily="50" charset="-128"/>
                <a:ea typeface="メイリオ" panose="020B0604030504040204" pitchFamily="50" charset="-128"/>
                <a:cs typeface="MS UI Gothic"/>
              </a:rPr>
              <a:t>④	</a:t>
            </a:r>
            <a:r>
              <a:rPr lang="en-US" altLang="ja-JP" sz="2400" dirty="0">
                <a:latin typeface="メイリオ" panose="020B0604030504040204" pitchFamily="50" charset="-128"/>
                <a:ea typeface="メイリオ" panose="020B0604030504040204" pitchFamily="50" charset="-128"/>
                <a:cs typeface="MS UI Gothic"/>
              </a:rPr>
              <a:t> </a:t>
            </a:r>
            <a:r>
              <a:rPr sz="2400" spc="305" dirty="0" err="1">
                <a:latin typeface="メイリオ" panose="020B0604030504040204" pitchFamily="50" charset="-128"/>
                <a:ea typeface="メイリオ" panose="020B0604030504040204" pitchFamily="50" charset="-128"/>
                <a:cs typeface="MS UI Gothic"/>
              </a:rPr>
              <a:t>レ</a:t>
            </a:r>
            <a:r>
              <a:rPr sz="2400" spc="240" dirty="0" err="1">
                <a:latin typeface="メイリオ" panose="020B0604030504040204" pitchFamily="50" charset="-128"/>
                <a:ea typeface="メイリオ" panose="020B0604030504040204" pitchFamily="50" charset="-128"/>
                <a:cs typeface="MS UI Gothic"/>
              </a:rPr>
              <a:t>イ</a:t>
            </a:r>
            <a:r>
              <a:rPr sz="2400" spc="250" dirty="0" err="1">
                <a:latin typeface="メイリオ" panose="020B0604030504040204" pitchFamily="50" charset="-128"/>
                <a:ea typeface="メイリオ" panose="020B0604030504040204" pitchFamily="50" charset="-128"/>
                <a:cs typeface="MS UI Gothic"/>
              </a:rPr>
              <a:t>ヤ</a:t>
            </a:r>
            <a:r>
              <a:rPr sz="2400" spc="250" dirty="0">
                <a:latin typeface="メイリオ" panose="020B0604030504040204" pitchFamily="50" charset="-128"/>
                <a:ea typeface="メイリオ" panose="020B0604030504040204" pitchFamily="50" charset="-128"/>
                <a:cs typeface="MS UI Gothic"/>
              </a:rPr>
              <a:t>ー</a:t>
            </a:r>
            <a:r>
              <a:rPr sz="2400" spc="150" dirty="0">
                <a:latin typeface="メイリオ" panose="020B0604030504040204" pitchFamily="50" charset="-128"/>
                <a:ea typeface="メイリオ" panose="020B0604030504040204" pitchFamily="50" charset="-128"/>
                <a:cs typeface="MS UI Gothic"/>
              </a:rPr>
              <a:t>「</a:t>
            </a:r>
            <a:r>
              <a:rPr sz="2400" spc="145" dirty="0">
                <a:latin typeface="メイリオ" panose="020B0604030504040204" pitchFamily="50" charset="-128"/>
                <a:ea typeface="メイリオ" panose="020B0604030504040204" pitchFamily="50" charset="-128"/>
                <a:cs typeface="MS UI Gothic"/>
              </a:rPr>
              <a:t>Eco2.User</a:t>
            </a:r>
            <a:r>
              <a:rPr sz="2400" spc="150" dirty="0">
                <a:latin typeface="メイリオ" panose="020B0604030504040204" pitchFamily="50" charset="-128"/>
                <a:ea typeface="メイリオ" panose="020B0604030504040204" pitchFamily="50" charset="-128"/>
                <a:cs typeface="MS UI Gothic"/>
              </a:rPr>
              <a:t>」</a:t>
            </a:r>
            <a:r>
              <a:rPr sz="2400" spc="229" dirty="0">
                <a:latin typeface="メイリオ" panose="020B0604030504040204" pitchFamily="50" charset="-128"/>
                <a:ea typeface="メイリオ" panose="020B0604030504040204" pitchFamily="50" charset="-128"/>
                <a:cs typeface="MS UI Gothic"/>
              </a:rPr>
              <a:t>を</a:t>
            </a:r>
            <a:r>
              <a:rPr sz="2400" spc="305" dirty="0">
                <a:latin typeface="メイリオ" panose="020B0604030504040204" pitchFamily="50" charset="-128"/>
                <a:ea typeface="メイリオ" panose="020B0604030504040204" pitchFamily="50" charset="-128"/>
                <a:cs typeface="MS UI Gothic"/>
              </a:rPr>
              <a:t>選択</a:t>
            </a:r>
            <a:r>
              <a:rPr sz="2400" spc="220" dirty="0">
                <a:latin typeface="メイリオ" panose="020B0604030504040204" pitchFamily="50" charset="-128"/>
                <a:ea typeface="メイリオ" panose="020B0604030504040204" pitchFamily="50" charset="-128"/>
                <a:cs typeface="MS UI Gothic"/>
              </a:rPr>
              <a:t>し</a:t>
            </a:r>
            <a:r>
              <a:rPr sz="2400" spc="229"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330200" marR="5080">
              <a:lnSpc>
                <a:spcPct val="152200"/>
              </a:lnSpc>
              <a:spcBef>
                <a:spcPts val="100"/>
              </a:spcBef>
            </a:pPr>
            <a:r>
              <a:rPr sz="2400" spc="170" dirty="0">
                <a:latin typeface="メイリオ" panose="020B0604030504040204" pitchFamily="50" charset="-128"/>
                <a:ea typeface="メイリオ" panose="020B0604030504040204" pitchFamily="50" charset="-128"/>
                <a:cs typeface="MS UI Gothic"/>
              </a:rPr>
              <a:t>通常</a:t>
            </a:r>
            <a:r>
              <a:rPr sz="2400" spc="114" dirty="0">
                <a:latin typeface="メイリオ" panose="020B0604030504040204" pitchFamily="50" charset="-128"/>
                <a:ea typeface="メイリオ" panose="020B0604030504040204" pitchFamily="50" charset="-128"/>
                <a:cs typeface="MS UI Gothic"/>
              </a:rPr>
              <a:t>，</a:t>
            </a:r>
            <a:r>
              <a:rPr sz="2400" spc="170" dirty="0">
                <a:latin typeface="メイリオ" panose="020B0604030504040204" pitchFamily="50" charset="-128"/>
                <a:ea typeface="メイリオ" panose="020B0604030504040204" pitchFamily="50" charset="-128"/>
                <a:cs typeface="MS UI Gothic"/>
              </a:rPr>
              <a:t>基板外形</a:t>
            </a:r>
            <a:r>
              <a:rPr sz="2400" spc="145" dirty="0">
                <a:latin typeface="メイリオ" panose="020B0604030504040204" pitchFamily="50" charset="-128"/>
                <a:ea typeface="メイリオ" panose="020B0604030504040204" pitchFamily="50" charset="-128"/>
                <a:cs typeface="MS UI Gothic"/>
              </a:rPr>
              <a:t>は</a:t>
            </a:r>
            <a:r>
              <a:rPr sz="2400" spc="85" dirty="0">
                <a:latin typeface="メイリオ" panose="020B0604030504040204" pitchFamily="50" charset="-128"/>
                <a:ea typeface="メイリオ" panose="020B0604030504040204" pitchFamily="50" charset="-128"/>
                <a:cs typeface="MS UI Gothic"/>
              </a:rPr>
              <a:t>Edge.Cuts</a:t>
            </a:r>
            <a:r>
              <a:rPr sz="2400" spc="130" dirty="0">
                <a:latin typeface="メイリオ" panose="020B0604030504040204" pitchFamily="50" charset="-128"/>
                <a:ea typeface="メイリオ" panose="020B0604030504040204" pitchFamily="50" charset="-128"/>
                <a:cs typeface="MS UI Gothic"/>
              </a:rPr>
              <a:t>レ</a:t>
            </a:r>
            <a:r>
              <a:rPr sz="2400" spc="80" dirty="0">
                <a:latin typeface="メイリオ" panose="020B0604030504040204" pitchFamily="50" charset="-128"/>
                <a:ea typeface="メイリオ" panose="020B0604030504040204" pitchFamily="50" charset="-128"/>
                <a:cs typeface="MS UI Gothic"/>
              </a:rPr>
              <a:t>イ</a:t>
            </a:r>
            <a:r>
              <a:rPr sz="2400" spc="220" dirty="0">
                <a:latin typeface="メイリオ" panose="020B0604030504040204" pitchFamily="50" charset="-128"/>
                <a:ea typeface="メイリオ" panose="020B0604030504040204" pitchFamily="50" charset="-128"/>
                <a:cs typeface="MS UI Gothic"/>
              </a:rPr>
              <a:t>ヤー</a:t>
            </a:r>
            <a:r>
              <a:rPr sz="2400" spc="210" dirty="0">
                <a:latin typeface="メイリオ" panose="020B0604030504040204" pitchFamily="50" charset="-128"/>
                <a:ea typeface="メイリオ" panose="020B0604030504040204" pitchFamily="50" charset="-128"/>
                <a:cs typeface="MS UI Gothic"/>
              </a:rPr>
              <a:t>に</a:t>
            </a:r>
            <a:r>
              <a:rPr sz="2400" spc="265" dirty="0">
                <a:latin typeface="メイリオ" panose="020B0604030504040204" pitchFamily="50" charset="-128"/>
                <a:ea typeface="メイリオ" panose="020B0604030504040204" pitchFamily="50" charset="-128"/>
                <a:cs typeface="MS UI Gothic"/>
              </a:rPr>
              <a:t>描</a:t>
            </a:r>
            <a:r>
              <a:rPr sz="2400" spc="200" dirty="0">
                <a:latin typeface="メイリオ" panose="020B0604030504040204" pitchFamily="50" charset="-128"/>
                <a:ea typeface="メイリオ" panose="020B0604030504040204" pitchFamily="50" charset="-128"/>
                <a:cs typeface="MS UI Gothic"/>
              </a:rPr>
              <a:t>きま</a:t>
            </a:r>
            <a:r>
              <a:rPr sz="2400" spc="225" dirty="0">
                <a:latin typeface="メイリオ" panose="020B0604030504040204" pitchFamily="50" charset="-128"/>
                <a:ea typeface="メイリオ" panose="020B0604030504040204" pitchFamily="50" charset="-128"/>
                <a:cs typeface="MS UI Gothic"/>
              </a:rPr>
              <a:t>す</a:t>
            </a:r>
            <a:r>
              <a:rPr sz="2400" spc="220" dirty="0">
                <a:latin typeface="メイリオ" panose="020B0604030504040204" pitchFamily="50" charset="-128"/>
                <a:ea typeface="メイリオ" panose="020B0604030504040204" pitchFamily="50" charset="-128"/>
                <a:cs typeface="MS UI Gothic"/>
              </a:rPr>
              <a:t>が</a:t>
            </a:r>
            <a:r>
              <a:rPr sz="2400" spc="130" dirty="0">
                <a:latin typeface="メイリオ" panose="020B0604030504040204" pitchFamily="50" charset="-128"/>
                <a:ea typeface="メイリオ" panose="020B0604030504040204" pitchFamily="50" charset="-128"/>
                <a:cs typeface="MS UI Gothic"/>
              </a:rPr>
              <a:t>Edge.Cuts</a:t>
            </a:r>
            <a:r>
              <a:rPr sz="2400" spc="200" dirty="0">
                <a:latin typeface="メイリオ" panose="020B0604030504040204" pitchFamily="50" charset="-128"/>
                <a:ea typeface="メイリオ" panose="020B0604030504040204" pitchFamily="50" charset="-128"/>
                <a:cs typeface="MS UI Gothic"/>
              </a:rPr>
              <a:t>レ</a:t>
            </a:r>
            <a:r>
              <a:rPr sz="2400" spc="150" dirty="0">
                <a:latin typeface="メイリオ" panose="020B0604030504040204" pitchFamily="50" charset="-128"/>
                <a:ea typeface="メイリオ" panose="020B0604030504040204" pitchFamily="50" charset="-128"/>
                <a:cs typeface="MS UI Gothic"/>
              </a:rPr>
              <a:t>イ</a:t>
            </a:r>
            <a:r>
              <a:rPr sz="2400" spc="90" dirty="0">
                <a:latin typeface="メイリオ" panose="020B0604030504040204" pitchFamily="50" charset="-128"/>
                <a:ea typeface="メイリオ" panose="020B0604030504040204" pitchFamily="50" charset="-128"/>
                <a:cs typeface="MS UI Gothic"/>
              </a:rPr>
              <a:t>ヤーに</a:t>
            </a:r>
            <a:r>
              <a:rPr sz="2400" spc="95" dirty="0">
                <a:latin typeface="メイリオ" panose="020B0604030504040204" pitchFamily="50" charset="-128"/>
                <a:ea typeface="メイリオ" panose="020B0604030504040204" pitchFamily="50" charset="-128"/>
                <a:cs typeface="MS UI Gothic"/>
              </a:rPr>
              <a:t>は</a:t>
            </a:r>
            <a:r>
              <a:rPr sz="2400" spc="110" dirty="0">
                <a:latin typeface="メイリオ" panose="020B0604030504040204" pitchFamily="50" charset="-128"/>
                <a:ea typeface="メイリオ" panose="020B0604030504040204" pitchFamily="50" charset="-128"/>
                <a:cs typeface="MS UI Gothic"/>
              </a:rPr>
              <a:t>文字</a:t>
            </a:r>
            <a:r>
              <a:rPr sz="2400" spc="90" dirty="0">
                <a:latin typeface="メイリオ" panose="020B0604030504040204" pitchFamily="50" charset="-128"/>
                <a:ea typeface="メイリオ" panose="020B0604030504040204" pitchFamily="50" charset="-128"/>
                <a:cs typeface="MS UI Gothic"/>
              </a:rPr>
              <a:t>の</a:t>
            </a:r>
            <a:r>
              <a:rPr sz="2400" spc="110" dirty="0">
                <a:latin typeface="メイリオ" panose="020B0604030504040204" pitchFamily="50" charset="-128"/>
                <a:ea typeface="メイリオ" panose="020B0604030504040204" pitchFamily="50" charset="-128"/>
                <a:cs typeface="MS UI Gothic"/>
              </a:rPr>
              <a:t>配置不可 </a:t>
            </a:r>
            <a:r>
              <a:rPr sz="2400" spc="160" dirty="0">
                <a:latin typeface="メイリオ" panose="020B0604030504040204" pitchFamily="50" charset="-128"/>
                <a:ea typeface="メイリオ" panose="020B0604030504040204" pitchFamily="50" charset="-128"/>
                <a:cs typeface="MS UI Gothic"/>
              </a:rPr>
              <a:t>で</a:t>
            </a:r>
            <a:r>
              <a:rPr sz="2400" spc="125" dirty="0">
                <a:latin typeface="メイリオ" panose="020B0604030504040204" pitchFamily="50" charset="-128"/>
                <a:ea typeface="メイリオ" panose="020B0604030504040204" pitchFamily="50" charset="-128"/>
                <a:cs typeface="MS UI Gothic"/>
              </a:rPr>
              <a:t>V</a:t>
            </a:r>
            <a:r>
              <a:rPr sz="2400" spc="140" dirty="0">
                <a:latin typeface="メイリオ" panose="020B0604030504040204" pitchFamily="50" charset="-128"/>
                <a:ea typeface="メイリオ" panose="020B0604030504040204" pitchFamily="50" charset="-128"/>
                <a:cs typeface="MS UI Gothic"/>
              </a:rPr>
              <a:t>カ</a:t>
            </a:r>
            <a:r>
              <a:rPr sz="2400" spc="114" dirty="0">
                <a:latin typeface="メイリオ" panose="020B0604030504040204" pitchFamily="50" charset="-128"/>
                <a:ea typeface="メイリオ" panose="020B0604030504040204" pitchFamily="50" charset="-128"/>
                <a:cs typeface="MS UI Gothic"/>
              </a:rPr>
              <a:t>ッ</a:t>
            </a:r>
            <a:r>
              <a:rPr sz="2400" spc="140" dirty="0">
                <a:latin typeface="メイリオ" panose="020B0604030504040204" pitchFamily="50" charset="-128"/>
                <a:ea typeface="メイリオ" panose="020B0604030504040204" pitchFamily="50" charset="-128"/>
                <a:cs typeface="MS UI Gothic"/>
              </a:rPr>
              <a:t>ト</a:t>
            </a:r>
            <a:r>
              <a:rPr sz="2400" spc="160" dirty="0">
                <a:latin typeface="メイリオ" panose="020B0604030504040204" pitchFamily="50" charset="-128"/>
                <a:ea typeface="メイリオ" panose="020B0604030504040204" pitchFamily="50" charset="-128"/>
                <a:cs typeface="MS UI Gothic"/>
              </a:rPr>
              <a:t>の</a:t>
            </a:r>
            <a:r>
              <a:rPr sz="2400" spc="195" dirty="0">
                <a:latin typeface="メイリオ" panose="020B0604030504040204" pitchFamily="50" charset="-128"/>
                <a:ea typeface="メイリオ" panose="020B0604030504040204" pitchFamily="50" charset="-128"/>
                <a:cs typeface="MS UI Gothic"/>
              </a:rPr>
              <a:t>指定文字</a:t>
            </a:r>
            <a:r>
              <a:rPr sz="2400" spc="150" dirty="0">
                <a:latin typeface="メイリオ" panose="020B0604030504040204" pitchFamily="50" charset="-128"/>
                <a:ea typeface="メイリオ" panose="020B0604030504040204" pitchFamily="50" charset="-128"/>
                <a:cs typeface="MS UI Gothic"/>
              </a:rPr>
              <a:t>を</a:t>
            </a:r>
            <a:r>
              <a:rPr sz="2400" spc="195" dirty="0">
                <a:latin typeface="メイリオ" panose="020B0604030504040204" pitchFamily="50" charset="-128"/>
                <a:ea typeface="メイリオ" panose="020B0604030504040204" pitchFamily="50" charset="-128"/>
                <a:cs typeface="MS UI Gothic"/>
              </a:rPr>
              <a:t>記述</a:t>
            </a:r>
            <a:r>
              <a:rPr sz="2400" spc="160" dirty="0">
                <a:latin typeface="メイリオ" panose="020B0604030504040204" pitchFamily="50" charset="-128"/>
                <a:ea typeface="メイリオ" panose="020B0604030504040204" pitchFamily="50" charset="-128"/>
                <a:cs typeface="MS UI Gothic"/>
              </a:rPr>
              <a:t>で</a:t>
            </a:r>
            <a:r>
              <a:rPr sz="2400" spc="150" dirty="0">
                <a:latin typeface="メイリオ" panose="020B0604030504040204" pitchFamily="50" charset="-128"/>
                <a:ea typeface="メイリオ" panose="020B0604030504040204" pitchFamily="50" charset="-128"/>
                <a:cs typeface="MS UI Gothic"/>
              </a:rPr>
              <a:t>き</a:t>
            </a:r>
            <a:r>
              <a:rPr sz="2400" spc="170" dirty="0">
                <a:latin typeface="メイリオ" panose="020B0604030504040204" pitchFamily="50" charset="-128"/>
                <a:ea typeface="メイリオ" panose="020B0604030504040204" pitchFamily="50" charset="-128"/>
                <a:cs typeface="MS UI Gothic"/>
              </a:rPr>
              <a:t>な</a:t>
            </a:r>
            <a:r>
              <a:rPr sz="2400" spc="160" dirty="0">
                <a:latin typeface="メイリオ" panose="020B0604030504040204" pitchFamily="50" charset="-128"/>
                <a:ea typeface="メイリオ" panose="020B0604030504040204" pitchFamily="50" charset="-128"/>
                <a:cs typeface="MS UI Gothic"/>
              </a:rPr>
              <a:t>い</a:t>
            </a:r>
            <a:r>
              <a:rPr sz="2400" spc="155" dirty="0">
                <a:latin typeface="メイリオ" panose="020B0604030504040204" pitchFamily="50" charset="-128"/>
                <a:ea typeface="メイリオ" panose="020B0604030504040204" pitchFamily="50" charset="-128"/>
                <a:cs typeface="MS UI Gothic"/>
              </a:rPr>
              <a:t>た</a:t>
            </a:r>
            <a:r>
              <a:rPr sz="2400" spc="160" dirty="0">
                <a:latin typeface="メイリオ" panose="020B0604030504040204" pitchFamily="50" charset="-128"/>
                <a:ea typeface="メイリオ" panose="020B0604030504040204" pitchFamily="50" charset="-128"/>
                <a:cs typeface="MS UI Gothic"/>
              </a:rPr>
              <a:t>め</a:t>
            </a:r>
            <a:r>
              <a:rPr sz="2400" spc="90" dirty="0">
                <a:latin typeface="メイリオ" panose="020B0604030504040204" pitchFamily="50" charset="-128"/>
                <a:ea typeface="メイリオ" panose="020B0604030504040204" pitchFamily="50" charset="-128"/>
                <a:cs typeface="MS UI Gothic"/>
              </a:rPr>
              <a:t>Eco2.User</a:t>
            </a:r>
            <a:r>
              <a:rPr sz="2400" spc="150" dirty="0">
                <a:latin typeface="メイリオ" panose="020B0604030504040204" pitchFamily="50" charset="-128"/>
                <a:ea typeface="メイリオ" panose="020B0604030504040204" pitchFamily="50" charset="-128"/>
                <a:cs typeface="MS UI Gothic"/>
              </a:rPr>
              <a:t>を</a:t>
            </a:r>
            <a:r>
              <a:rPr sz="2400" spc="195" dirty="0">
                <a:latin typeface="メイリオ" panose="020B0604030504040204" pitchFamily="50" charset="-128"/>
                <a:ea typeface="メイリオ" panose="020B0604030504040204" pitchFamily="50" charset="-128"/>
                <a:cs typeface="MS UI Gothic"/>
              </a:rPr>
              <a:t>代替</a:t>
            </a:r>
            <a:r>
              <a:rPr sz="2400" spc="155" dirty="0">
                <a:latin typeface="メイリオ" panose="020B0604030504040204" pitchFamily="50" charset="-128"/>
                <a:ea typeface="メイリオ" panose="020B0604030504040204" pitchFamily="50" charset="-128"/>
                <a:cs typeface="MS UI Gothic"/>
              </a:rPr>
              <a:t>え</a:t>
            </a:r>
            <a:r>
              <a:rPr sz="2400" spc="195" dirty="0">
                <a:latin typeface="メイリオ" panose="020B0604030504040204" pitchFamily="50" charset="-128"/>
                <a:ea typeface="メイリオ" panose="020B0604030504040204" pitchFamily="50" charset="-128"/>
                <a:cs typeface="MS UI Gothic"/>
              </a:rPr>
              <a:t>使用</a:t>
            </a:r>
            <a:r>
              <a:rPr sz="2400" spc="140" dirty="0">
                <a:latin typeface="メイリオ" panose="020B0604030504040204" pitchFamily="50" charset="-128"/>
                <a:ea typeface="メイリオ" panose="020B0604030504040204" pitchFamily="50" charset="-128"/>
                <a:cs typeface="MS UI Gothic"/>
              </a:rPr>
              <a:t>し</a:t>
            </a:r>
            <a:r>
              <a:rPr sz="2400" spc="150"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12700">
              <a:spcBef>
                <a:spcPts val="820"/>
              </a:spcBef>
              <a:tabLst>
                <a:tab pos="329565" algn="l"/>
              </a:tabLst>
            </a:pPr>
            <a:r>
              <a:rPr sz="2400" dirty="0">
                <a:latin typeface="メイリオ" panose="020B0604030504040204" pitchFamily="50" charset="-128"/>
                <a:ea typeface="メイリオ" panose="020B0604030504040204" pitchFamily="50" charset="-128"/>
                <a:cs typeface="MS UI Gothic"/>
              </a:rPr>
              <a:t>⑤	</a:t>
            </a:r>
            <a:r>
              <a:rPr lang="en-US" altLang="ja-JP" sz="2400" dirty="0">
                <a:latin typeface="メイリオ" panose="020B0604030504040204" pitchFamily="50" charset="-128"/>
                <a:ea typeface="メイリオ" panose="020B0604030504040204" pitchFamily="50" charset="-128"/>
                <a:cs typeface="MS UI Gothic"/>
              </a:rPr>
              <a:t> </a:t>
            </a:r>
            <a:r>
              <a:rPr sz="2400" spc="100" dirty="0">
                <a:latin typeface="メイリオ" panose="020B0604030504040204" pitchFamily="50" charset="-128"/>
                <a:ea typeface="メイリオ" panose="020B0604030504040204" pitchFamily="50" charset="-128"/>
                <a:cs typeface="MS UI Gothic"/>
              </a:rPr>
              <a:t>4×4</a:t>
            </a:r>
            <a:r>
              <a:rPr sz="2400" spc="155" dirty="0">
                <a:latin typeface="メイリオ" panose="020B0604030504040204" pitchFamily="50" charset="-128"/>
                <a:ea typeface="メイリオ" panose="020B0604030504040204" pitchFamily="50" charset="-128"/>
                <a:cs typeface="MS UI Gothic"/>
              </a:rPr>
              <a:t>面付</a:t>
            </a:r>
            <a:r>
              <a:rPr sz="2400" spc="125" dirty="0">
                <a:latin typeface="メイリオ" panose="020B0604030504040204" pitchFamily="50" charset="-128"/>
                <a:ea typeface="メイリオ" panose="020B0604030504040204" pitchFamily="50" charset="-128"/>
                <a:cs typeface="MS UI Gothic"/>
              </a:rPr>
              <a:t>け</a:t>
            </a:r>
            <a:r>
              <a:rPr sz="2400" spc="155" dirty="0">
                <a:latin typeface="メイリオ" panose="020B0604030504040204" pitchFamily="50" charset="-128"/>
                <a:ea typeface="メイリオ" panose="020B0604030504040204" pitchFamily="50" charset="-128"/>
                <a:cs typeface="MS UI Gothic"/>
              </a:rPr>
              <a:t>基板</a:t>
            </a:r>
            <a:r>
              <a:rPr sz="2400" spc="114" dirty="0">
                <a:latin typeface="メイリオ" panose="020B0604030504040204" pitchFamily="50" charset="-128"/>
                <a:ea typeface="メイリオ" panose="020B0604030504040204" pitchFamily="50" charset="-128"/>
                <a:cs typeface="MS UI Gothic"/>
              </a:rPr>
              <a:t>レ</a:t>
            </a:r>
            <a:r>
              <a:rPr sz="2400" spc="110" dirty="0">
                <a:latin typeface="メイリオ" panose="020B0604030504040204" pitchFamily="50" charset="-128"/>
                <a:ea typeface="メイリオ" panose="020B0604030504040204" pitchFamily="50" charset="-128"/>
                <a:cs typeface="MS UI Gothic"/>
              </a:rPr>
              <a:t>イ</a:t>
            </a:r>
            <a:r>
              <a:rPr sz="2400" spc="114" dirty="0">
                <a:latin typeface="メイリオ" panose="020B0604030504040204" pitchFamily="50" charset="-128"/>
                <a:ea typeface="メイリオ" panose="020B0604030504040204" pitchFamily="50" charset="-128"/>
                <a:cs typeface="MS UI Gothic"/>
              </a:rPr>
              <a:t>アウ</a:t>
            </a:r>
            <a:r>
              <a:rPr sz="2400" spc="110" dirty="0">
                <a:latin typeface="メイリオ" panose="020B0604030504040204" pitchFamily="50" charset="-128"/>
                <a:ea typeface="メイリオ" panose="020B0604030504040204" pitchFamily="50" charset="-128"/>
                <a:cs typeface="MS UI Gothic"/>
              </a:rPr>
              <a:t>ト</a:t>
            </a:r>
            <a:r>
              <a:rPr sz="2400" spc="155" dirty="0">
                <a:latin typeface="メイリオ" panose="020B0604030504040204" pitchFamily="50" charset="-128"/>
                <a:ea typeface="メイリオ" panose="020B0604030504040204" pitchFamily="50" charset="-128"/>
                <a:cs typeface="MS UI Gothic"/>
              </a:rPr>
              <a:t>全体</a:t>
            </a:r>
            <a:r>
              <a:rPr sz="2400" spc="114" dirty="0">
                <a:latin typeface="メイリオ" panose="020B0604030504040204" pitchFamily="50" charset="-128"/>
                <a:ea typeface="メイリオ" panose="020B0604030504040204" pitchFamily="50" charset="-128"/>
                <a:cs typeface="MS UI Gothic"/>
              </a:rPr>
              <a:t>を</a:t>
            </a:r>
            <a:r>
              <a:rPr sz="2400" spc="155" dirty="0">
                <a:latin typeface="メイリオ" panose="020B0604030504040204" pitchFamily="50" charset="-128"/>
                <a:ea typeface="メイリオ" panose="020B0604030504040204" pitchFamily="50" charset="-128"/>
                <a:cs typeface="MS UI Gothic"/>
              </a:rPr>
              <a:t>囲</a:t>
            </a:r>
            <a:r>
              <a:rPr sz="2400" spc="125" dirty="0">
                <a:latin typeface="メイリオ" panose="020B0604030504040204" pitchFamily="50" charset="-128"/>
                <a:ea typeface="メイリオ" panose="020B0604030504040204" pitchFamily="50" charset="-128"/>
                <a:cs typeface="MS UI Gothic"/>
              </a:rPr>
              <a:t>む</a:t>
            </a:r>
            <a:r>
              <a:rPr sz="2400" spc="95" dirty="0">
                <a:latin typeface="メイリオ" panose="020B0604030504040204" pitchFamily="50" charset="-128"/>
                <a:ea typeface="メイリオ" panose="020B0604030504040204" pitchFamily="50" charset="-128"/>
                <a:cs typeface="MS UI Gothic"/>
              </a:rPr>
              <a:t>100mm×100mm</a:t>
            </a:r>
            <a:r>
              <a:rPr sz="2400" spc="125" dirty="0">
                <a:latin typeface="メイリオ" panose="020B0604030504040204" pitchFamily="50" charset="-128"/>
                <a:ea typeface="メイリオ" panose="020B0604030504040204" pitchFamily="50" charset="-128"/>
                <a:cs typeface="MS UI Gothic"/>
              </a:rPr>
              <a:t>の</a:t>
            </a:r>
            <a:r>
              <a:rPr sz="2400" spc="155" dirty="0">
                <a:latin typeface="メイリオ" panose="020B0604030504040204" pitchFamily="50" charset="-128"/>
                <a:ea typeface="メイリオ" panose="020B0604030504040204" pitchFamily="50" charset="-128"/>
                <a:cs typeface="MS UI Gothic"/>
              </a:rPr>
              <a:t>外形線</a:t>
            </a:r>
            <a:r>
              <a:rPr sz="2400" spc="114" dirty="0">
                <a:latin typeface="メイリオ" panose="020B0604030504040204" pitchFamily="50" charset="-128"/>
                <a:ea typeface="メイリオ" panose="020B0604030504040204" pitchFamily="50" charset="-128"/>
                <a:cs typeface="MS UI Gothic"/>
              </a:rPr>
              <a:t>を</a:t>
            </a:r>
            <a:r>
              <a:rPr sz="2400" spc="155" dirty="0">
                <a:latin typeface="メイリオ" panose="020B0604030504040204" pitchFamily="50" charset="-128"/>
                <a:ea typeface="メイリオ" panose="020B0604030504040204" pitchFamily="50" charset="-128"/>
                <a:cs typeface="MS UI Gothic"/>
              </a:rPr>
              <a:t>描</a:t>
            </a:r>
            <a:r>
              <a:rPr sz="2400" spc="114" dirty="0">
                <a:latin typeface="メイリオ" panose="020B0604030504040204" pitchFamily="50" charset="-128"/>
                <a:ea typeface="メイリオ" panose="020B0604030504040204" pitchFamily="50" charset="-128"/>
                <a:cs typeface="MS UI Gothic"/>
              </a:rPr>
              <a:t>きま</a:t>
            </a:r>
            <a:r>
              <a:rPr sz="2400" spc="70" dirty="0">
                <a:latin typeface="メイリオ" panose="020B0604030504040204" pitchFamily="50" charset="-128"/>
                <a:ea typeface="メイリオ" panose="020B0604030504040204" pitchFamily="50" charset="-128"/>
                <a:cs typeface="MS UI Gothic"/>
              </a:rPr>
              <a:t>す</a:t>
            </a:r>
            <a:r>
              <a:rPr sz="2400" spc="150" dirty="0">
                <a:latin typeface="メイリオ" panose="020B0604030504040204" pitchFamily="50" charset="-128"/>
                <a:ea typeface="メイリオ" panose="020B0604030504040204" pitchFamily="50" charset="-128"/>
                <a:cs typeface="MS UI Gothic"/>
              </a:rPr>
              <a:t>。</a:t>
            </a:r>
            <a:r>
              <a:rPr sz="2400" spc="229" dirty="0">
                <a:latin typeface="メイリオ" panose="020B0604030504040204" pitchFamily="50" charset="-128"/>
                <a:ea typeface="メイリオ" panose="020B0604030504040204" pitchFamily="50" charset="-128"/>
                <a:cs typeface="MS UI Gothic"/>
              </a:rPr>
              <a:t>図</a:t>
            </a:r>
            <a:r>
              <a:rPr sz="2400" spc="114" dirty="0">
                <a:latin typeface="メイリオ" panose="020B0604030504040204" pitchFamily="50" charset="-128"/>
                <a:ea typeface="メイリオ" panose="020B0604030504040204" pitchFamily="50" charset="-128"/>
                <a:cs typeface="MS UI Gothic"/>
              </a:rPr>
              <a:t>10-6</a:t>
            </a:r>
            <a:endParaRPr sz="2400" dirty="0">
              <a:latin typeface="メイリオ" panose="020B0604030504040204" pitchFamily="50" charset="-128"/>
              <a:ea typeface="メイリオ" panose="020B0604030504040204" pitchFamily="50" charset="-128"/>
              <a:cs typeface="MS UI Gothic"/>
            </a:endParaRPr>
          </a:p>
        </p:txBody>
      </p:sp>
      <p:sp>
        <p:nvSpPr>
          <p:cNvPr id="3" name="object 3"/>
          <p:cNvSpPr txBox="1"/>
          <p:nvPr/>
        </p:nvSpPr>
        <p:spPr>
          <a:xfrm>
            <a:off x="1942941" y="3982215"/>
            <a:ext cx="9848215" cy="3759362"/>
          </a:xfrm>
          <a:prstGeom prst="rect">
            <a:avLst/>
          </a:prstGeom>
        </p:spPr>
        <p:txBody>
          <a:bodyPr vert="horz" wrap="square" lIns="0" tIns="104140" rIns="0" bIns="0" rtlCol="0">
            <a:spAutoFit/>
          </a:bodyPr>
          <a:lstStyle/>
          <a:p>
            <a:pPr marL="442913" indent="-442913">
              <a:spcBef>
                <a:spcPts val="720"/>
              </a:spcBef>
              <a:tabLst>
                <a:tab pos="329565" algn="l"/>
              </a:tabLst>
            </a:pPr>
            <a:r>
              <a:rPr sz="2400" dirty="0">
                <a:latin typeface="メイリオ" panose="020B0604030504040204" pitchFamily="50" charset="-128"/>
                <a:ea typeface="メイリオ" panose="020B0604030504040204" pitchFamily="50" charset="-128"/>
                <a:cs typeface="MS UI Gothic"/>
              </a:rPr>
              <a:t>⑥	</a:t>
            </a:r>
            <a:r>
              <a:rPr sz="2400" spc="300" dirty="0">
                <a:latin typeface="メイリオ" panose="020B0604030504040204" pitchFamily="50" charset="-128"/>
                <a:ea typeface="メイリオ" panose="020B0604030504040204" pitchFamily="50" charset="-128"/>
                <a:cs typeface="MS UI Gothic"/>
              </a:rPr>
              <a:t>V</a:t>
            </a:r>
            <a:r>
              <a:rPr sz="2400" spc="340" dirty="0">
                <a:latin typeface="メイリオ" panose="020B0604030504040204" pitchFamily="50" charset="-128"/>
                <a:ea typeface="メイリオ" panose="020B0604030504040204" pitchFamily="50" charset="-128"/>
                <a:cs typeface="MS UI Gothic"/>
              </a:rPr>
              <a:t>カ</a:t>
            </a:r>
            <a:r>
              <a:rPr sz="2400" spc="275" dirty="0">
                <a:latin typeface="メイリオ" panose="020B0604030504040204" pitchFamily="50" charset="-128"/>
                <a:ea typeface="メイリオ" panose="020B0604030504040204" pitchFamily="50" charset="-128"/>
                <a:cs typeface="MS UI Gothic"/>
              </a:rPr>
              <a:t>ッ</a:t>
            </a:r>
            <a:r>
              <a:rPr sz="2400" spc="300" dirty="0">
                <a:latin typeface="メイリオ" panose="020B0604030504040204" pitchFamily="50" charset="-128"/>
                <a:ea typeface="メイリオ" panose="020B0604030504040204" pitchFamily="50" charset="-128"/>
                <a:cs typeface="MS UI Gothic"/>
              </a:rPr>
              <a:t>ト</a:t>
            </a:r>
            <a:r>
              <a:rPr sz="2400" spc="135" dirty="0">
                <a:latin typeface="メイリオ" panose="020B0604030504040204" pitchFamily="50" charset="-128"/>
                <a:ea typeface="メイリオ" panose="020B0604030504040204" pitchFamily="50" charset="-128"/>
                <a:cs typeface="MS UI Gothic"/>
              </a:rPr>
              <a:t>ラ</a:t>
            </a:r>
            <a:r>
              <a:rPr sz="2400" spc="140" dirty="0">
                <a:latin typeface="メイリオ" panose="020B0604030504040204" pitchFamily="50" charset="-128"/>
                <a:ea typeface="メイリオ" panose="020B0604030504040204" pitchFamily="50" charset="-128"/>
                <a:cs typeface="MS UI Gothic"/>
              </a:rPr>
              <a:t>イ</a:t>
            </a:r>
            <a:r>
              <a:rPr sz="2400" spc="145" dirty="0">
                <a:latin typeface="メイリオ" panose="020B0604030504040204" pitchFamily="50" charset="-128"/>
                <a:ea typeface="メイリオ" panose="020B0604030504040204" pitchFamily="50" charset="-128"/>
                <a:cs typeface="MS UI Gothic"/>
              </a:rPr>
              <a:t>ンを</a:t>
            </a:r>
            <a:r>
              <a:rPr sz="2400" spc="195" dirty="0">
                <a:latin typeface="メイリオ" panose="020B0604030504040204" pitchFamily="50" charset="-128"/>
                <a:ea typeface="メイリオ" panose="020B0604030504040204" pitchFamily="50" charset="-128"/>
                <a:cs typeface="MS UI Gothic"/>
              </a:rPr>
              <a:t>外形線</a:t>
            </a:r>
            <a:r>
              <a:rPr sz="2400" spc="145" dirty="0">
                <a:latin typeface="メイリオ" panose="020B0604030504040204" pitchFamily="50" charset="-128"/>
                <a:ea typeface="メイリオ" panose="020B0604030504040204" pitchFamily="50" charset="-128"/>
                <a:cs typeface="MS UI Gothic"/>
              </a:rPr>
              <a:t>を</a:t>
            </a:r>
            <a:r>
              <a:rPr sz="2400" spc="195" dirty="0">
                <a:latin typeface="メイリオ" panose="020B0604030504040204" pitchFamily="50" charset="-128"/>
                <a:ea typeface="メイリオ" panose="020B0604030504040204" pitchFamily="50" charset="-128"/>
                <a:cs typeface="MS UI Gothic"/>
              </a:rPr>
              <a:t>突</a:t>
            </a:r>
            <a:r>
              <a:rPr sz="2400" spc="145" dirty="0">
                <a:latin typeface="メイリオ" panose="020B0604030504040204" pitchFamily="50" charset="-128"/>
                <a:ea typeface="メイリオ" panose="020B0604030504040204" pitchFamily="50" charset="-128"/>
                <a:cs typeface="MS UI Gothic"/>
              </a:rPr>
              <a:t>き</a:t>
            </a:r>
            <a:r>
              <a:rPr sz="2400" spc="195" dirty="0">
                <a:latin typeface="メイリオ" panose="020B0604030504040204" pitchFamily="50" charset="-128"/>
                <a:ea typeface="メイリオ" panose="020B0604030504040204" pitchFamily="50" charset="-128"/>
                <a:cs typeface="MS UI Gothic"/>
              </a:rPr>
              <a:t>抜</a:t>
            </a:r>
            <a:r>
              <a:rPr sz="2400" spc="110" dirty="0">
                <a:latin typeface="メイリオ" panose="020B0604030504040204" pitchFamily="50" charset="-128"/>
                <a:ea typeface="メイリオ" panose="020B0604030504040204" pitchFamily="50" charset="-128"/>
                <a:cs typeface="MS UI Gothic"/>
              </a:rPr>
              <a:t>け</a:t>
            </a:r>
            <a:r>
              <a:rPr sz="2400" spc="165" dirty="0">
                <a:latin typeface="メイリオ" panose="020B0604030504040204" pitchFamily="50" charset="-128"/>
                <a:ea typeface="メイリオ" panose="020B0604030504040204" pitchFamily="50" charset="-128"/>
                <a:cs typeface="MS UI Gothic"/>
              </a:rPr>
              <a:t>る</a:t>
            </a:r>
            <a:r>
              <a:rPr sz="2400" spc="175" dirty="0">
                <a:latin typeface="メイリオ" panose="020B0604030504040204" pitchFamily="50" charset="-128"/>
                <a:ea typeface="メイリオ" panose="020B0604030504040204" pitchFamily="50" charset="-128"/>
                <a:cs typeface="MS UI Gothic"/>
              </a:rPr>
              <a:t>か</a:t>
            </a:r>
            <a:r>
              <a:rPr sz="2400" spc="170" dirty="0">
                <a:latin typeface="メイリオ" panose="020B0604030504040204" pitchFamily="50" charset="-128"/>
                <a:ea typeface="メイリオ" panose="020B0604030504040204" pitchFamily="50" charset="-128"/>
                <a:cs typeface="MS UI Gothic"/>
              </a:rPr>
              <a:t>た</a:t>
            </a:r>
            <a:r>
              <a:rPr sz="2400" spc="165" dirty="0">
                <a:latin typeface="メイリオ" panose="020B0604030504040204" pitchFamily="50" charset="-128"/>
                <a:ea typeface="メイリオ" panose="020B0604030504040204" pitchFamily="50" charset="-128"/>
                <a:cs typeface="MS UI Gothic"/>
              </a:rPr>
              <a:t>ち</a:t>
            </a:r>
            <a:r>
              <a:rPr sz="2400" spc="175" dirty="0">
                <a:latin typeface="メイリオ" panose="020B0604030504040204" pitchFamily="50" charset="-128"/>
                <a:ea typeface="メイリオ" panose="020B0604030504040204" pitchFamily="50" charset="-128"/>
                <a:cs typeface="MS UI Gothic"/>
              </a:rPr>
              <a:t>で</a:t>
            </a:r>
            <a:r>
              <a:rPr sz="2400" spc="215" dirty="0">
                <a:latin typeface="メイリオ" panose="020B0604030504040204" pitchFamily="50" charset="-128"/>
                <a:ea typeface="メイリオ" panose="020B0604030504040204" pitchFamily="50" charset="-128"/>
                <a:cs typeface="MS UI Gothic"/>
              </a:rPr>
              <a:t>縦横</a:t>
            </a:r>
            <a:r>
              <a:rPr sz="2400" spc="170" dirty="0">
                <a:latin typeface="メイリオ" panose="020B0604030504040204" pitchFamily="50" charset="-128"/>
                <a:ea typeface="メイリオ" panose="020B0604030504040204" pitchFamily="50" charset="-128"/>
                <a:cs typeface="MS UI Gothic"/>
              </a:rPr>
              <a:t>に</a:t>
            </a:r>
            <a:r>
              <a:rPr sz="2400" spc="215" dirty="0">
                <a:latin typeface="メイリオ" panose="020B0604030504040204" pitchFamily="50" charset="-128"/>
                <a:ea typeface="メイリオ" panose="020B0604030504040204" pitchFamily="50" charset="-128"/>
                <a:cs typeface="MS UI Gothic"/>
              </a:rPr>
              <a:t>描</a:t>
            </a:r>
            <a:r>
              <a:rPr sz="2400" spc="165" dirty="0">
                <a:latin typeface="メイリオ" panose="020B0604030504040204" pitchFamily="50" charset="-128"/>
                <a:ea typeface="メイリオ" panose="020B0604030504040204" pitchFamily="50" charset="-128"/>
                <a:cs typeface="MS UI Gothic"/>
              </a:rPr>
              <a:t>きま</a:t>
            </a:r>
            <a:r>
              <a:rPr sz="2400" spc="70" dirty="0">
                <a:latin typeface="メイリオ" panose="020B0604030504040204" pitchFamily="50" charset="-128"/>
                <a:ea typeface="メイリオ" panose="020B0604030504040204" pitchFamily="50" charset="-128"/>
                <a:cs typeface="MS UI Gothic"/>
              </a:rPr>
              <a:t>す</a:t>
            </a:r>
            <a:r>
              <a:rPr sz="2400" spc="150" dirty="0">
                <a:latin typeface="メイリオ" panose="020B0604030504040204" pitchFamily="50" charset="-128"/>
                <a:ea typeface="メイリオ" panose="020B0604030504040204" pitchFamily="50" charset="-128"/>
                <a:cs typeface="MS UI Gothic"/>
              </a:rPr>
              <a:t>。</a:t>
            </a:r>
            <a:r>
              <a:rPr sz="2400" spc="229" dirty="0">
                <a:latin typeface="メイリオ" panose="020B0604030504040204" pitchFamily="50" charset="-128"/>
                <a:ea typeface="メイリオ" panose="020B0604030504040204" pitchFamily="50" charset="-128"/>
                <a:cs typeface="MS UI Gothic"/>
              </a:rPr>
              <a:t>図</a:t>
            </a:r>
            <a:r>
              <a:rPr sz="2400" spc="114" dirty="0">
                <a:latin typeface="メイリオ" panose="020B0604030504040204" pitchFamily="50" charset="-128"/>
                <a:ea typeface="メイリオ" panose="020B0604030504040204" pitchFamily="50" charset="-128"/>
                <a:cs typeface="MS UI Gothic"/>
              </a:rPr>
              <a:t>10-6</a:t>
            </a:r>
            <a:r>
              <a:rPr lang="en-US" altLang="ja-JP" sz="2400" spc="114" dirty="0">
                <a:latin typeface="メイリオ" panose="020B0604030504040204" pitchFamily="50" charset="-128"/>
                <a:ea typeface="メイリオ" panose="020B0604030504040204" pitchFamily="50" charset="-128"/>
                <a:cs typeface="MS UI Gothic"/>
              </a:rPr>
              <a:t> </a:t>
            </a:r>
            <a:r>
              <a:rPr sz="2400" spc="300" dirty="0" err="1">
                <a:latin typeface="メイリオ" panose="020B0604030504040204" pitchFamily="50" charset="-128"/>
                <a:ea typeface="メイリオ" panose="020B0604030504040204" pitchFamily="50" charset="-128"/>
                <a:cs typeface="MS UI Gothic"/>
              </a:rPr>
              <a:t>V</a:t>
            </a:r>
            <a:r>
              <a:rPr sz="2400" spc="340" dirty="0" err="1">
                <a:latin typeface="メイリオ" panose="020B0604030504040204" pitchFamily="50" charset="-128"/>
                <a:ea typeface="メイリオ" panose="020B0604030504040204" pitchFamily="50" charset="-128"/>
                <a:cs typeface="MS UI Gothic"/>
              </a:rPr>
              <a:t>カ</a:t>
            </a:r>
            <a:r>
              <a:rPr sz="2400" spc="275" dirty="0" err="1">
                <a:latin typeface="メイリオ" panose="020B0604030504040204" pitchFamily="50" charset="-128"/>
                <a:ea typeface="メイリオ" panose="020B0604030504040204" pitchFamily="50" charset="-128"/>
                <a:cs typeface="MS UI Gothic"/>
              </a:rPr>
              <a:t>ッ</a:t>
            </a:r>
            <a:r>
              <a:rPr sz="2400" spc="300" dirty="0" err="1">
                <a:latin typeface="メイリオ" panose="020B0604030504040204" pitchFamily="50" charset="-128"/>
                <a:ea typeface="メイリオ" panose="020B0604030504040204" pitchFamily="50" charset="-128"/>
                <a:cs typeface="MS UI Gothic"/>
              </a:rPr>
              <a:t>ト</a:t>
            </a:r>
            <a:r>
              <a:rPr sz="2400" spc="180" dirty="0" err="1">
                <a:latin typeface="メイリオ" panose="020B0604030504040204" pitchFamily="50" charset="-128"/>
                <a:ea typeface="メイリオ" panose="020B0604030504040204" pitchFamily="50" charset="-128"/>
                <a:cs typeface="MS UI Gothic"/>
              </a:rPr>
              <a:t>ラ</a:t>
            </a:r>
            <a:r>
              <a:rPr sz="2400" spc="190" dirty="0" err="1">
                <a:latin typeface="メイリオ" panose="020B0604030504040204" pitchFamily="50" charset="-128"/>
                <a:ea typeface="メイリオ" panose="020B0604030504040204" pitchFamily="50" charset="-128"/>
                <a:cs typeface="MS UI Gothic"/>
              </a:rPr>
              <a:t>イ</a:t>
            </a:r>
            <a:r>
              <a:rPr sz="2400" spc="195" dirty="0" err="1">
                <a:latin typeface="メイリオ" panose="020B0604030504040204" pitchFamily="50" charset="-128"/>
                <a:ea typeface="メイリオ" panose="020B0604030504040204" pitchFamily="50" charset="-128"/>
                <a:cs typeface="MS UI Gothic"/>
              </a:rPr>
              <a:t>ン</a:t>
            </a:r>
            <a:r>
              <a:rPr sz="2400" spc="215" dirty="0" err="1">
                <a:latin typeface="メイリオ" panose="020B0604030504040204" pitchFamily="50" charset="-128"/>
                <a:ea typeface="メイリオ" panose="020B0604030504040204" pitchFamily="50" charset="-128"/>
                <a:cs typeface="MS UI Gothic"/>
              </a:rPr>
              <a:t>の</a:t>
            </a:r>
            <a:r>
              <a:rPr sz="2400" spc="265" dirty="0" err="1">
                <a:latin typeface="メイリオ" panose="020B0604030504040204" pitchFamily="50" charset="-128"/>
                <a:ea typeface="メイリオ" panose="020B0604030504040204" pitchFamily="50" charset="-128"/>
                <a:cs typeface="MS UI Gothic"/>
              </a:rPr>
              <a:t>終点</a:t>
            </a:r>
            <a:r>
              <a:rPr sz="2400" spc="215" dirty="0" err="1">
                <a:latin typeface="メイリオ" panose="020B0604030504040204" pitchFamily="50" charset="-128"/>
                <a:ea typeface="メイリオ" panose="020B0604030504040204" pitchFamily="50" charset="-128"/>
                <a:cs typeface="MS UI Gothic"/>
              </a:rPr>
              <a:t>で</a:t>
            </a:r>
            <a:r>
              <a:rPr sz="2400" spc="225" dirty="0" err="1">
                <a:latin typeface="メイリオ" panose="020B0604030504040204" pitchFamily="50" charset="-128"/>
                <a:ea typeface="メイリオ" panose="020B0604030504040204" pitchFamily="50" charset="-128"/>
                <a:cs typeface="MS UI Gothic"/>
              </a:rPr>
              <a:t>は</a:t>
            </a:r>
            <a:r>
              <a:rPr sz="2400" spc="190" dirty="0" err="1">
                <a:latin typeface="メイリオ" panose="020B0604030504040204" pitchFamily="50" charset="-128"/>
                <a:ea typeface="メイリオ" panose="020B0604030504040204" pitchFamily="50" charset="-128"/>
                <a:cs typeface="MS UI Gothic"/>
              </a:rPr>
              <a:t>ダ</a:t>
            </a:r>
            <a:r>
              <a:rPr sz="2400" spc="150" dirty="0" err="1">
                <a:latin typeface="メイリオ" panose="020B0604030504040204" pitchFamily="50" charset="-128"/>
                <a:ea typeface="メイリオ" panose="020B0604030504040204" pitchFamily="50" charset="-128"/>
                <a:cs typeface="MS UI Gothic"/>
              </a:rPr>
              <a:t>ブ</a:t>
            </a:r>
            <a:r>
              <a:rPr sz="2400" spc="434" dirty="0" err="1">
                <a:latin typeface="メイリオ" panose="020B0604030504040204" pitchFamily="50" charset="-128"/>
                <a:ea typeface="メイリオ" panose="020B0604030504040204" pitchFamily="50" charset="-128"/>
                <a:cs typeface="MS UI Gothic"/>
              </a:rPr>
              <a:t>ル</a:t>
            </a:r>
            <a:r>
              <a:rPr sz="2400" spc="370" dirty="0" err="1">
                <a:latin typeface="メイリオ" panose="020B0604030504040204" pitchFamily="50" charset="-128"/>
                <a:ea typeface="メイリオ" panose="020B0604030504040204" pitchFamily="50" charset="-128"/>
                <a:cs typeface="MS UI Gothic"/>
              </a:rPr>
              <a:t>ク</a:t>
            </a:r>
            <a:r>
              <a:rPr sz="2400" spc="315" dirty="0" err="1">
                <a:latin typeface="メイリオ" panose="020B0604030504040204" pitchFamily="50" charset="-128"/>
                <a:ea typeface="メイリオ" panose="020B0604030504040204" pitchFamily="50" charset="-128"/>
                <a:cs typeface="MS UI Gothic"/>
              </a:rPr>
              <a:t>リ</a:t>
            </a:r>
            <a:r>
              <a:rPr sz="2400" spc="310" dirty="0" err="1">
                <a:latin typeface="メイリオ" panose="020B0604030504040204" pitchFamily="50" charset="-128"/>
                <a:ea typeface="メイリオ" panose="020B0604030504040204" pitchFamily="50" charset="-128"/>
                <a:cs typeface="MS UI Gothic"/>
              </a:rPr>
              <a:t>ッ</a:t>
            </a:r>
            <a:r>
              <a:rPr sz="2400" spc="370" dirty="0" err="1">
                <a:latin typeface="メイリオ" panose="020B0604030504040204" pitchFamily="50" charset="-128"/>
                <a:ea typeface="メイリオ" panose="020B0604030504040204" pitchFamily="50" charset="-128"/>
                <a:cs typeface="MS UI Gothic"/>
              </a:rPr>
              <a:t>ク</a:t>
            </a:r>
            <a:r>
              <a:rPr sz="2400" spc="290" dirty="0" err="1">
                <a:latin typeface="メイリオ" panose="020B0604030504040204" pitchFamily="50" charset="-128"/>
                <a:ea typeface="メイリオ" panose="020B0604030504040204" pitchFamily="50" charset="-128"/>
                <a:cs typeface="MS UI Gothic"/>
              </a:rPr>
              <a:t>し</a:t>
            </a:r>
            <a:r>
              <a:rPr sz="2400" spc="135" dirty="0" err="1">
                <a:latin typeface="メイリオ" panose="020B0604030504040204" pitchFamily="50" charset="-128"/>
                <a:ea typeface="メイリオ" panose="020B0604030504040204" pitchFamily="50" charset="-128"/>
                <a:cs typeface="MS UI Gothic"/>
              </a:rPr>
              <a:t>て</a:t>
            </a:r>
            <a:r>
              <a:rPr sz="2400" spc="170" dirty="0" err="1">
                <a:latin typeface="メイリオ" panose="020B0604030504040204" pitchFamily="50" charset="-128"/>
                <a:ea typeface="メイリオ" panose="020B0604030504040204" pitchFamily="50" charset="-128"/>
                <a:cs typeface="MS UI Gothic"/>
              </a:rPr>
              <a:t>描画</a:t>
            </a:r>
            <a:r>
              <a:rPr sz="2400" spc="130" dirty="0" err="1">
                <a:latin typeface="メイリオ" panose="020B0604030504040204" pitchFamily="50" charset="-128"/>
                <a:ea typeface="メイリオ" panose="020B0604030504040204" pitchFamily="50" charset="-128"/>
                <a:cs typeface="MS UI Gothic"/>
              </a:rPr>
              <a:t>を</a:t>
            </a:r>
            <a:r>
              <a:rPr sz="2400" spc="170" dirty="0" err="1">
                <a:latin typeface="メイリオ" panose="020B0604030504040204" pitchFamily="50" charset="-128"/>
                <a:ea typeface="メイリオ" panose="020B0604030504040204" pitchFamily="50" charset="-128"/>
                <a:cs typeface="MS UI Gothic"/>
              </a:rPr>
              <a:t>終</a:t>
            </a:r>
            <a:r>
              <a:rPr sz="2400" spc="135" dirty="0" err="1">
                <a:latin typeface="メイリオ" panose="020B0604030504040204" pitchFamily="50" charset="-128"/>
                <a:ea typeface="メイリオ" panose="020B0604030504040204" pitchFamily="50" charset="-128"/>
                <a:cs typeface="MS UI Gothic"/>
              </a:rPr>
              <a:t>え</a:t>
            </a:r>
            <a:r>
              <a:rPr sz="2400" spc="130" dirty="0" err="1">
                <a:latin typeface="メイリオ" panose="020B0604030504040204" pitchFamily="50" charset="-128"/>
                <a:ea typeface="メイリオ" panose="020B0604030504040204" pitchFamily="50" charset="-128"/>
                <a:cs typeface="MS UI Gothic"/>
              </a:rPr>
              <a:t>ま</a:t>
            </a:r>
            <a:r>
              <a:rPr sz="2400" spc="70" dirty="0" err="1">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442913" indent="-442913">
              <a:spcBef>
                <a:spcPts val="720"/>
              </a:spcBef>
              <a:tabLst>
                <a:tab pos="329565" algn="l"/>
              </a:tabLst>
            </a:pPr>
            <a:r>
              <a:rPr sz="2400" dirty="0">
                <a:latin typeface="メイリオ" panose="020B0604030504040204" pitchFamily="50" charset="-128"/>
                <a:ea typeface="メイリオ" panose="020B0604030504040204" pitchFamily="50" charset="-128"/>
                <a:cs typeface="MS UI Gothic"/>
              </a:rPr>
              <a:t>⑦	</a:t>
            </a:r>
            <a:r>
              <a:rPr sz="2400" spc="175" dirty="0">
                <a:latin typeface="メイリオ" panose="020B0604030504040204" pitchFamily="50" charset="-128"/>
                <a:ea typeface="メイリオ" panose="020B0604030504040204" pitchFamily="50" charset="-128"/>
                <a:cs typeface="MS UI Gothic"/>
              </a:rPr>
              <a:t>V</a:t>
            </a:r>
            <a:r>
              <a:rPr sz="2400" spc="200" dirty="0">
                <a:latin typeface="メイリオ" panose="020B0604030504040204" pitchFamily="50" charset="-128"/>
                <a:ea typeface="メイリオ" panose="020B0604030504040204" pitchFamily="50" charset="-128"/>
                <a:cs typeface="MS UI Gothic"/>
              </a:rPr>
              <a:t>カ</a:t>
            </a:r>
            <a:r>
              <a:rPr sz="2400" spc="160" dirty="0">
                <a:latin typeface="メイリオ" panose="020B0604030504040204" pitchFamily="50" charset="-128"/>
                <a:ea typeface="メイリオ" panose="020B0604030504040204" pitchFamily="50" charset="-128"/>
                <a:cs typeface="MS UI Gothic"/>
              </a:rPr>
              <a:t>ッ</a:t>
            </a:r>
            <a:r>
              <a:rPr sz="2400" spc="200" dirty="0">
                <a:latin typeface="メイリオ" panose="020B0604030504040204" pitchFamily="50" charset="-128"/>
                <a:ea typeface="メイリオ" panose="020B0604030504040204" pitchFamily="50" charset="-128"/>
                <a:cs typeface="MS UI Gothic"/>
              </a:rPr>
              <a:t>ト</a:t>
            </a:r>
            <a:r>
              <a:rPr sz="2400" spc="210" dirty="0">
                <a:latin typeface="メイリオ" panose="020B0604030504040204" pitchFamily="50" charset="-128"/>
                <a:ea typeface="メイリオ" panose="020B0604030504040204" pitchFamily="50" charset="-128"/>
                <a:cs typeface="MS UI Gothic"/>
              </a:rPr>
              <a:t>を</a:t>
            </a:r>
            <a:r>
              <a:rPr sz="2400" spc="280" dirty="0">
                <a:latin typeface="メイリオ" panose="020B0604030504040204" pitchFamily="50" charset="-128"/>
                <a:ea typeface="メイリオ" panose="020B0604030504040204" pitchFamily="50" charset="-128"/>
                <a:cs typeface="MS UI Gothic"/>
              </a:rPr>
              <a:t>指示</a:t>
            </a:r>
            <a:r>
              <a:rPr sz="2400" spc="240" dirty="0">
                <a:latin typeface="メイリオ" panose="020B0604030504040204" pitchFamily="50" charset="-128"/>
                <a:ea typeface="メイリオ" panose="020B0604030504040204" pitchFamily="50" charset="-128"/>
                <a:cs typeface="MS UI Gothic"/>
              </a:rPr>
              <a:t>す</a:t>
            </a:r>
            <a:r>
              <a:rPr sz="2400" spc="215" dirty="0">
                <a:latin typeface="メイリオ" panose="020B0604030504040204" pitchFamily="50" charset="-128"/>
                <a:ea typeface="メイリオ" panose="020B0604030504040204" pitchFamily="50" charset="-128"/>
                <a:cs typeface="MS UI Gothic"/>
              </a:rPr>
              <a:t>る</a:t>
            </a:r>
            <a:r>
              <a:rPr sz="2400" spc="25" dirty="0">
                <a:latin typeface="メイリオ" panose="020B0604030504040204" pitchFamily="50" charset="-128"/>
                <a:ea typeface="メイリオ" panose="020B0604030504040204" pitchFamily="50" charset="-128"/>
                <a:cs typeface="MS UI Gothic"/>
              </a:rPr>
              <a:t> </a:t>
            </a:r>
            <a:r>
              <a:rPr sz="2400" spc="75" dirty="0">
                <a:latin typeface="メイリオ" panose="020B0604030504040204" pitchFamily="50" charset="-128"/>
                <a:ea typeface="メイリオ" panose="020B0604030504040204" pitchFamily="50" charset="-128"/>
                <a:cs typeface="MS UI Gothic"/>
              </a:rPr>
              <a:t>V-CUT</a:t>
            </a:r>
            <a:r>
              <a:rPr sz="2400" spc="30" dirty="0">
                <a:latin typeface="メイリオ" panose="020B0604030504040204" pitchFamily="50" charset="-128"/>
                <a:ea typeface="メイリオ" panose="020B0604030504040204" pitchFamily="50" charset="-128"/>
                <a:cs typeface="MS UI Gothic"/>
              </a:rPr>
              <a:t> </a:t>
            </a:r>
            <a:r>
              <a:rPr sz="2400" spc="85" dirty="0">
                <a:latin typeface="メイリオ" panose="020B0604030504040204" pitchFamily="50" charset="-128"/>
                <a:ea typeface="メイリオ" panose="020B0604030504040204" pitchFamily="50" charset="-128"/>
                <a:cs typeface="MS UI Gothic"/>
              </a:rPr>
              <a:t>の</a:t>
            </a:r>
            <a:r>
              <a:rPr sz="2400" spc="105" dirty="0">
                <a:latin typeface="メイリオ" panose="020B0604030504040204" pitchFamily="50" charset="-128"/>
                <a:ea typeface="メイリオ" panose="020B0604030504040204" pitchFamily="50" charset="-128"/>
                <a:cs typeface="MS UI Gothic"/>
              </a:rPr>
              <a:t>文字列</a:t>
            </a:r>
            <a:r>
              <a:rPr sz="2400" spc="80" dirty="0">
                <a:latin typeface="メイリオ" panose="020B0604030504040204" pitchFamily="50" charset="-128"/>
                <a:ea typeface="メイリオ" panose="020B0604030504040204" pitchFamily="50" charset="-128"/>
                <a:cs typeface="MS UI Gothic"/>
              </a:rPr>
              <a:t>も</a:t>
            </a:r>
            <a:r>
              <a:rPr sz="2400" spc="30" dirty="0">
                <a:latin typeface="メイリオ" panose="020B0604030504040204" pitchFamily="50" charset="-128"/>
                <a:ea typeface="メイリオ" panose="020B0604030504040204" pitchFamily="50" charset="-128"/>
                <a:cs typeface="MS UI Gothic"/>
              </a:rPr>
              <a:t> </a:t>
            </a:r>
            <a:r>
              <a:rPr sz="2400" spc="105" dirty="0">
                <a:latin typeface="メイリオ" panose="020B0604030504040204" pitchFamily="50" charset="-128"/>
                <a:ea typeface="メイリオ" panose="020B0604030504040204" pitchFamily="50" charset="-128"/>
                <a:cs typeface="MS UI Gothic"/>
              </a:rPr>
              <a:t>Eco2.User</a:t>
            </a:r>
            <a:r>
              <a:rPr sz="2400" spc="30" dirty="0">
                <a:latin typeface="メイリオ" panose="020B0604030504040204" pitchFamily="50" charset="-128"/>
                <a:ea typeface="メイリオ" panose="020B0604030504040204" pitchFamily="50" charset="-128"/>
                <a:cs typeface="MS UI Gothic"/>
              </a:rPr>
              <a:t> </a:t>
            </a:r>
            <a:r>
              <a:rPr sz="2400" spc="305" dirty="0">
                <a:latin typeface="メイリオ" panose="020B0604030504040204" pitchFamily="50" charset="-128"/>
                <a:ea typeface="メイリオ" panose="020B0604030504040204" pitchFamily="50" charset="-128"/>
                <a:cs typeface="MS UI Gothic"/>
              </a:rPr>
              <a:t>レ</a:t>
            </a:r>
            <a:r>
              <a:rPr sz="2400" spc="240" dirty="0">
                <a:latin typeface="メイリオ" panose="020B0604030504040204" pitchFamily="50" charset="-128"/>
                <a:ea typeface="メイリオ" panose="020B0604030504040204" pitchFamily="50" charset="-128"/>
                <a:cs typeface="MS UI Gothic"/>
              </a:rPr>
              <a:t>イ</a:t>
            </a:r>
            <a:r>
              <a:rPr sz="2400" spc="175" dirty="0">
                <a:latin typeface="メイリオ" panose="020B0604030504040204" pitchFamily="50" charset="-128"/>
                <a:ea typeface="メイリオ" panose="020B0604030504040204" pitchFamily="50" charset="-128"/>
                <a:cs typeface="MS UI Gothic"/>
              </a:rPr>
              <a:t>ヤー</a:t>
            </a:r>
            <a:r>
              <a:rPr sz="2400" spc="165" dirty="0">
                <a:latin typeface="メイリオ" panose="020B0604030504040204" pitchFamily="50" charset="-128"/>
                <a:ea typeface="メイリオ" panose="020B0604030504040204" pitchFamily="50" charset="-128"/>
                <a:cs typeface="MS UI Gothic"/>
              </a:rPr>
              <a:t>に</a:t>
            </a:r>
            <a:r>
              <a:rPr sz="2400" spc="215" dirty="0">
                <a:latin typeface="メイリオ" panose="020B0604030504040204" pitchFamily="50" charset="-128"/>
                <a:ea typeface="メイリオ" panose="020B0604030504040204" pitchFamily="50" charset="-128"/>
                <a:cs typeface="MS UI Gothic"/>
              </a:rPr>
              <a:t>配置</a:t>
            </a:r>
            <a:r>
              <a:rPr sz="2400" spc="155" dirty="0">
                <a:latin typeface="メイリオ" panose="020B0604030504040204" pitchFamily="50" charset="-128"/>
                <a:ea typeface="メイリオ" panose="020B0604030504040204" pitchFamily="50" charset="-128"/>
                <a:cs typeface="MS UI Gothic"/>
              </a:rPr>
              <a:t>し</a:t>
            </a:r>
            <a:r>
              <a:rPr sz="2400" spc="160"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150" dirty="0">
                <a:latin typeface="メイリオ" panose="020B0604030504040204" pitchFamily="50" charset="-128"/>
                <a:ea typeface="メイリオ" panose="020B0604030504040204" pitchFamily="50" charset="-128"/>
                <a:cs typeface="MS UI Gothic"/>
              </a:rPr>
              <a:t>。</a:t>
            </a:r>
            <a:r>
              <a:rPr sz="2400" spc="229" dirty="0">
                <a:latin typeface="メイリオ" panose="020B0604030504040204" pitchFamily="50" charset="-128"/>
                <a:ea typeface="メイリオ" panose="020B0604030504040204" pitchFamily="50" charset="-128"/>
                <a:cs typeface="MS UI Gothic"/>
              </a:rPr>
              <a:t>図</a:t>
            </a:r>
            <a:r>
              <a:rPr sz="2400" spc="114" dirty="0">
                <a:latin typeface="メイリオ" panose="020B0604030504040204" pitchFamily="50" charset="-128"/>
                <a:ea typeface="メイリオ" panose="020B0604030504040204" pitchFamily="50" charset="-128"/>
                <a:cs typeface="MS UI Gothic"/>
              </a:rPr>
              <a:t>10-6</a:t>
            </a:r>
            <a:r>
              <a:rPr lang="en-US" altLang="ja-JP" sz="2400" spc="114" dirty="0">
                <a:latin typeface="メイリオ" panose="020B0604030504040204" pitchFamily="50" charset="-128"/>
                <a:ea typeface="メイリオ" panose="020B0604030504040204" pitchFamily="50" charset="-128"/>
                <a:cs typeface="MS UI Gothic"/>
              </a:rPr>
              <a:t>     </a:t>
            </a:r>
            <a:r>
              <a:rPr sz="2400" spc="575" dirty="0">
                <a:latin typeface="メイリオ" panose="020B0604030504040204" pitchFamily="50" charset="-128"/>
                <a:ea typeface="メイリオ" panose="020B0604030504040204" pitchFamily="50" charset="-128"/>
                <a:cs typeface="MS UI Gothic"/>
              </a:rPr>
              <a:t>「</a:t>
            </a:r>
            <a:r>
              <a:rPr sz="2400" u="sng" spc="9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hlinkClick r:id="rId2" action="ppaction://hlinksldjump"/>
              </a:rPr>
              <a:t>9.20</a:t>
            </a:r>
            <a:r>
              <a:rPr sz="2400" u="sng" spc="21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hlinkClick r:id="rId2" action="ppaction://hlinksldjump"/>
              </a:rPr>
              <a:t>基板</a:t>
            </a:r>
            <a:r>
              <a:rPr sz="2400" u="sng" spc="165"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hlinkClick r:id="rId2" action="ppaction://hlinksldjump"/>
              </a:rPr>
              <a:t>に</a:t>
            </a:r>
            <a:r>
              <a:rPr sz="2400" u="sng" spc="21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hlinkClick r:id="rId2" action="ppaction://hlinksldjump"/>
              </a:rPr>
              <a:t>名前</a:t>
            </a:r>
            <a:r>
              <a:rPr sz="2400" u="sng" spc="18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hlinkClick r:id="rId2" action="ppaction://hlinksldjump"/>
              </a:rPr>
              <a:t>な</a:t>
            </a:r>
            <a:r>
              <a:rPr sz="2400" u="sng" spc="155"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hlinkClick r:id="rId2" action="ppaction://hlinksldjump"/>
              </a:rPr>
              <a:t>ど</a:t>
            </a:r>
            <a:r>
              <a:rPr sz="2400" u="sng" spc="16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hlinkClick r:id="rId2" action="ppaction://hlinksldjump"/>
              </a:rPr>
              <a:t>を</a:t>
            </a:r>
            <a:r>
              <a:rPr sz="2400" u="sng" spc="210"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hlinkClick r:id="rId2" action="ppaction://hlinksldjump"/>
              </a:rPr>
              <a:t>書</a:t>
            </a:r>
            <a:r>
              <a:rPr sz="2400" u="sng" spc="105"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hlinkClick r:id="rId2" action="ppaction://hlinksldjump"/>
              </a:rPr>
              <a:t>く</a:t>
            </a:r>
            <a:r>
              <a:rPr sz="2400" spc="114" dirty="0">
                <a:latin typeface="メイリオ" panose="020B0604030504040204" pitchFamily="50" charset="-128"/>
                <a:ea typeface="メイリオ" panose="020B0604030504040204" pitchFamily="50" charset="-128"/>
                <a:cs typeface="MS UI Gothic"/>
              </a:rPr>
              <a:t>」</a:t>
            </a:r>
            <a:r>
              <a:rPr sz="2400" spc="229" dirty="0">
                <a:latin typeface="メイリオ" panose="020B0604030504040204" pitchFamily="50" charset="-128"/>
                <a:ea typeface="メイリオ" panose="020B0604030504040204" pitchFamily="50" charset="-128"/>
                <a:cs typeface="MS UI Gothic"/>
              </a:rPr>
              <a:t>参照</a:t>
            </a:r>
            <a:endParaRPr sz="2400" dirty="0">
              <a:latin typeface="メイリオ" panose="020B0604030504040204" pitchFamily="50" charset="-128"/>
              <a:ea typeface="メイリオ" panose="020B0604030504040204" pitchFamily="50" charset="-128"/>
              <a:cs typeface="MS UI Gothic"/>
            </a:endParaRPr>
          </a:p>
          <a:p>
            <a:pPr>
              <a:lnSpc>
                <a:spcPct val="100000"/>
              </a:lnSpc>
            </a:pPr>
            <a:endParaRPr dirty="0">
              <a:latin typeface="Times New Roman"/>
              <a:cs typeface="Times New Roman"/>
            </a:endParaRPr>
          </a:p>
          <a:p>
            <a:pPr marL="12700">
              <a:spcBef>
                <a:spcPts val="1050"/>
              </a:spcBef>
            </a:pPr>
            <a:r>
              <a:rPr sz="1150" spc="165" dirty="0">
                <a:latin typeface="Microsoft JhengHei"/>
                <a:cs typeface="Microsoft JhengHei"/>
              </a:rPr>
              <a:t>11.</a:t>
            </a:r>
            <a:r>
              <a:rPr sz="1150" dirty="0">
                <a:latin typeface="Microsoft JhengHei"/>
                <a:cs typeface="Microsoft JhengHei"/>
              </a:rPr>
              <a:t>製造データの出力と確認</a:t>
            </a:r>
          </a:p>
          <a:p>
            <a:pPr marL="12700">
              <a:spcBef>
                <a:spcPts val="919"/>
              </a:spcBef>
            </a:pPr>
            <a:r>
              <a:rPr sz="1150" spc="180" dirty="0">
                <a:latin typeface="MS UI Gothic"/>
                <a:cs typeface="MS UI Gothic"/>
              </a:rPr>
              <a:t>面付</a:t>
            </a:r>
            <a:r>
              <a:rPr sz="1150" spc="145" dirty="0">
                <a:latin typeface="MS UI Gothic"/>
                <a:cs typeface="MS UI Gothic"/>
              </a:rPr>
              <a:t>け</a:t>
            </a:r>
            <a:r>
              <a:rPr sz="1150" spc="180" dirty="0">
                <a:latin typeface="MS UI Gothic"/>
                <a:cs typeface="MS UI Gothic"/>
              </a:rPr>
              <a:t>基板</a:t>
            </a:r>
            <a:r>
              <a:rPr sz="1150" spc="135" dirty="0">
                <a:latin typeface="MS UI Gothic"/>
                <a:cs typeface="MS UI Gothic"/>
              </a:rPr>
              <a:t>レ</a:t>
            </a:r>
            <a:r>
              <a:rPr sz="1150" spc="130" dirty="0">
                <a:latin typeface="MS UI Gothic"/>
                <a:cs typeface="MS UI Gothic"/>
              </a:rPr>
              <a:t>イ</a:t>
            </a:r>
            <a:r>
              <a:rPr sz="1150" spc="135" dirty="0">
                <a:latin typeface="MS UI Gothic"/>
                <a:cs typeface="MS UI Gothic"/>
              </a:rPr>
              <a:t>ア</a:t>
            </a:r>
            <a:r>
              <a:rPr sz="1150" spc="130" dirty="0">
                <a:latin typeface="MS UI Gothic"/>
                <a:cs typeface="MS UI Gothic"/>
              </a:rPr>
              <a:t>ウ</a:t>
            </a:r>
            <a:r>
              <a:rPr sz="1150" spc="125" dirty="0">
                <a:latin typeface="MS UI Gothic"/>
                <a:cs typeface="MS UI Gothic"/>
              </a:rPr>
              <a:t>ト</a:t>
            </a:r>
            <a:r>
              <a:rPr sz="1150" spc="145" dirty="0">
                <a:latin typeface="MS UI Gothic"/>
                <a:cs typeface="MS UI Gothic"/>
              </a:rPr>
              <a:t>の</a:t>
            </a:r>
            <a:r>
              <a:rPr sz="1150" spc="180" dirty="0">
                <a:latin typeface="MS UI Gothic"/>
                <a:cs typeface="MS UI Gothic"/>
              </a:rPr>
              <a:t>基板製造</a:t>
            </a:r>
            <a:r>
              <a:rPr sz="1150" spc="145" dirty="0">
                <a:latin typeface="MS UI Gothic"/>
                <a:cs typeface="MS UI Gothic"/>
              </a:rPr>
              <a:t>デー</a:t>
            </a:r>
            <a:r>
              <a:rPr sz="1150" spc="125" dirty="0">
                <a:latin typeface="MS UI Gothic"/>
                <a:cs typeface="MS UI Gothic"/>
              </a:rPr>
              <a:t>タ</a:t>
            </a:r>
            <a:r>
              <a:rPr sz="1150" spc="135" dirty="0">
                <a:latin typeface="MS UI Gothic"/>
                <a:cs typeface="MS UI Gothic"/>
              </a:rPr>
              <a:t>を</a:t>
            </a:r>
            <a:r>
              <a:rPr sz="1150" spc="180" dirty="0">
                <a:latin typeface="MS UI Gothic"/>
                <a:cs typeface="MS UI Gothic"/>
              </a:rPr>
              <a:t>出力</a:t>
            </a:r>
            <a:r>
              <a:rPr sz="1150" spc="130" dirty="0">
                <a:latin typeface="MS UI Gothic"/>
                <a:cs typeface="MS UI Gothic"/>
              </a:rPr>
              <a:t>し</a:t>
            </a:r>
            <a:r>
              <a:rPr sz="1150" spc="135" dirty="0">
                <a:latin typeface="MS UI Gothic"/>
                <a:cs typeface="MS UI Gothic"/>
              </a:rPr>
              <a:t>ま</a:t>
            </a:r>
            <a:r>
              <a:rPr sz="1150" spc="70" dirty="0">
                <a:latin typeface="MS UI Gothic"/>
                <a:cs typeface="MS UI Gothic"/>
              </a:rPr>
              <a:t>す</a:t>
            </a:r>
            <a:r>
              <a:rPr sz="1150" spc="385" dirty="0">
                <a:latin typeface="MS UI Gothic"/>
                <a:cs typeface="MS UI Gothic"/>
              </a:rPr>
              <a:t>。</a:t>
            </a:r>
            <a:endParaRPr sz="1150" dirty="0">
              <a:latin typeface="MS UI Gothic"/>
              <a:cs typeface="MS UI Gothic"/>
            </a:endParaRPr>
          </a:p>
          <a:p>
            <a:pPr marL="12700" marR="5080">
              <a:lnSpc>
                <a:spcPct val="152200"/>
              </a:lnSpc>
              <a:spcBef>
                <a:spcPts val="100"/>
              </a:spcBef>
            </a:pPr>
            <a:r>
              <a:rPr sz="1150" spc="180" dirty="0">
                <a:latin typeface="MS UI Gothic"/>
                <a:cs typeface="MS UI Gothic"/>
              </a:rPr>
              <a:t>基板製造</a:t>
            </a:r>
            <a:r>
              <a:rPr sz="1150" spc="150" dirty="0">
                <a:latin typeface="MS UI Gothic"/>
                <a:cs typeface="MS UI Gothic"/>
              </a:rPr>
              <a:t>デー</a:t>
            </a:r>
            <a:r>
              <a:rPr sz="1150" spc="130" dirty="0">
                <a:latin typeface="MS UI Gothic"/>
                <a:cs typeface="MS UI Gothic"/>
              </a:rPr>
              <a:t>タ</a:t>
            </a:r>
            <a:r>
              <a:rPr sz="1150" spc="155" dirty="0">
                <a:latin typeface="MS UI Gothic"/>
                <a:cs typeface="MS UI Gothic"/>
              </a:rPr>
              <a:t>は</a:t>
            </a:r>
            <a:r>
              <a:rPr sz="1150" spc="145" dirty="0">
                <a:latin typeface="MS UI Gothic"/>
                <a:cs typeface="MS UI Gothic"/>
              </a:rPr>
              <a:t>ガ</a:t>
            </a:r>
            <a:r>
              <a:rPr sz="1150" spc="150" dirty="0">
                <a:latin typeface="MS UI Gothic"/>
                <a:cs typeface="MS UI Gothic"/>
              </a:rPr>
              <a:t>ー</a:t>
            </a:r>
            <a:r>
              <a:rPr sz="1150" spc="110" dirty="0">
                <a:latin typeface="MS UI Gothic"/>
                <a:cs typeface="MS UI Gothic"/>
              </a:rPr>
              <a:t>バ</a:t>
            </a:r>
            <a:r>
              <a:rPr sz="1150" spc="204" dirty="0">
                <a:latin typeface="MS UI Gothic"/>
                <a:cs typeface="MS UI Gothic"/>
              </a:rPr>
              <a:t>ーデー</a:t>
            </a:r>
            <a:r>
              <a:rPr sz="1150" spc="175" dirty="0">
                <a:latin typeface="MS UI Gothic"/>
                <a:cs typeface="MS UI Gothic"/>
              </a:rPr>
              <a:t>タ</a:t>
            </a:r>
            <a:r>
              <a:rPr sz="1150" spc="160" dirty="0">
                <a:latin typeface="MS UI Gothic"/>
                <a:cs typeface="MS UI Gothic"/>
              </a:rPr>
              <a:t>と</a:t>
            </a:r>
            <a:r>
              <a:rPr sz="1150" spc="190" dirty="0">
                <a:latin typeface="MS UI Gothic"/>
                <a:cs typeface="MS UI Gothic"/>
              </a:rPr>
              <a:t>も</a:t>
            </a:r>
            <a:r>
              <a:rPr sz="1150" spc="245" dirty="0">
                <a:latin typeface="MS UI Gothic"/>
                <a:cs typeface="MS UI Gothic"/>
              </a:rPr>
              <a:t>呼</a:t>
            </a:r>
            <a:r>
              <a:rPr sz="1150" spc="215" dirty="0">
                <a:latin typeface="MS UI Gothic"/>
                <a:cs typeface="MS UI Gothic"/>
              </a:rPr>
              <a:t>ば</a:t>
            </a:r>
            <a:r>
              <a:rPr sz="1150" spc="220" dirty="0">
                <a:latin typeface="MS UI Gothic"/>
                <a:cs typeface="MS UI Gothic"/>
              </a:rPr>
              <a:t>れ</a:t>
            </a:r>
            <a:r>
              <a:rPr sz="1150" spc="245" dirty="0">
                <a:latin typeface="MS UI Gothic"/>
                <a:cs typeface="MS UI Gothic"/>
              </a:rPr>
              <a:t>発注先</a:t>
            </a:r>
            <a:r>
              <a:rPr sz="1150" spc="204" dirty="0">
                <a:latin typeface="MS UI Gothic"/>
                <a:cs typeface="MS UI Gothic"/>
              </a:rPr>
              <a:t>が</a:t>
            </a:r>
            <a:r>
              <a:rPr sz="1150" spc="245" dirty="0">
                <a:latin typeface="MS UI Gothic"/>
                <a:cs typeface="MS UI Gothic"/>
              </a:rPr>
              <a:t>指定</a:t>
            </a:r>
            <a:r>
              <a:rPr sz="1150" spc="210" dirty="0">
                <a:latin typeface="MS UI Gothic"/>
                <a:cs typeface="MS UI Gothic"/>
              </a:rPr>
              <a:t>す</a:t>
            </a:r>
            <a:r>
              <a:rPr sz="1150" spc="190" dirty="0">
                <a:latin typeface="MS UI Gothic"/>
                <a:cs typeface="MS UI Gothic"/>
              </a:rPr>
              <a:t>る</a:t>
            </a:r>
            <a:r>
              <a:rPr sz="1150" spc="204" dirty="0">
                <a:latin typeface="MS UI Gothic"/>
                <a:cs typeface="MS UI Gothic"/>
              </a:rPr>
              <a:t>デー</a:t>
            </a:r>
            <a:r>
              <a:rPr sz="1150" spc="175" dirty="0">
                <a:latin typeface="MS UI Gothic"/>
                <a:cs typeface="MS UI Gothic"/>
              </a:rPr>
              <a:t>タ</a:t>
            </a:r>
            <a:r>
              <a:rPr sz="1150" spc="170" dirty="0">
                <a:latin typeface="MS UI Gothic"/>
                <a:cs typeface="MS UI Gothic"/>
              </a:rPr>
              <a:t>フォー</a:t>
            </a:r>
            <a:r>
              <a:rPr sz="1150" spc="235" dirty="0">
                <a:latin typeface="MS UI Gothic"/>
                <a:cs typeface="MS UI Gothic"/>
              </a:rPr>
              <a:t>マ</a:t>
            </a:r>
            <a:r>
              <a:rPr sz="1150" spc="185" dirty="0">
                <a:latin typeface="MS UI Gothic"/>
                <a:cs typeface="MS UI Gothic"/>
              </a:rPr>
              <a:t>ッ</a:t>
            </a:r>
            <a:r>
              <a:rPr sz="1150" spc="220" dirty="0">
                <a:latin typeface="MS UI Gothic"/>
                <a:cs typeface="MS UI Gothic"/>
              </a:rPr>
              <a:t>ト</a:t>
            </a:r>
            <a:r>
              <a:rPr sz="1150" spc="245" dirty="0">
                <a:latin typeface="MS UI Gothic"/>
                <a:cs typeface="MS UI Gothic"/>
              </a:rPr>
              <a:t>に</a:t>
            </a:r>
            <a:r>
              <a:rPr sz="1150" spc="305" dirty="0">
                <a:latin typeface="MS UI Gothic"/>
                <a:cs typeface="MS UI Gothic"/>
              </a:rPr>
              <a:t>合</a:t>
            </a:r>
            <a:r>
              <a:rPr sz="1150" spc="265" dirty="0">
                <a:latin typeface="MS UI Gothic"/>
                <a:cs typeface="MS UI Gothic"/>
              </a:rPr>
              <a:t>わせな</a:t>
            </a:r>
            <a:r>
              <a:rPr sz="1150" spc="254" dirty="0">
                <a:latin typeface="MS UI Gothic"/>
                <a:cs typeface="MS UI Gothic"/>
              </a:rPr>
              <a:t>け </a:t>
            </a:r>
            <a:r>
              <a:rPr sz="1150" spc="204" dirty="0">
                <a:latin typeface="MS UI Gothic"/>
                <a:cs typeface="MS UI Gothic"/>
              </a:rPr>
              <a:t>れ</a:t>
            </a:r>
            <a:r>
              <a:rPr sz="1150" spc="200" dirty="0">
                <a:latin typeface="MS UI Gothic"/>
                <a:cs typeface="MS UI Gothic"/>
              </a:rPr>
              <a:t>ばな</a:t>
            </a:r>
            <a:r>
              <a:rPr sz="1150" spc="145" dirty="0">
                <a:latin typeface="MS UI Gothic"/>
                <a:cs typeface="MS UI Gothic"/>
              </a:rPr>
              <a:t>り</a:t>
            </a:r>
            <a:r>
              <a:rPr sz="1150" spc="175" dirty="0">
                <a:latin typeface="MS UI Gothic"/>
                <a:cs typeface="MS UI Gothic"/>
              </a:rPr>
              <a:t>ま</a:t>
            </a:r>
            <a:r>
              <a:rPr sz="1150" spc="195" dirty="0">
                <a:latin typeface="MS UI Gothic"/>
                <a:cs typeface="MS UI Gothic"/>
              </a:rPr>
              <a:t>せ</a:t>
            </a:r>
            <a:r>
              <a:rPr sz="1150" spc="190" dirty="0">
                <a:latin typeface="MS UI Gothic"/>
                <a:cs typeface="MS UI Gothic"/>
              </a:rPr>
              <a:t>ん</a:t>
            </a:r>
            <a:r>
              <a:rPr sz="1150" spc="155" dirty="0">
                <a:latin typeface="MS UI Gothic"/>
                <a:cs typeface="MS UI Gothic"/>
              </a:rPr>
              <a:t>。</a:t>
            </a:r>
            <a:r>
              <a:rPr sz="1150" spc="229" dirty="0">
                <a:latin typeface="MS UI Gothic"/>
                <a:cs typeface="MS UI Gothic"/>
              </a:rPr>
              <a:t>配線</a:t>
            </a:r>
            <a:r>
              <a:rPr sz="1150" spc="155" dirty="0">
                <a:latin typeface="MS UI Gothic"/>
                <a:cs typeface="MS UI Gothic"/>
              </a:rPr>
              <a:t>パ</a:t>
            </a:r>
            <a:r>
              <a:rPr sz="1150" spc="350" dirty="0">
                <a:latin typeface="MS UI Gothic"/>
                <a:cs typeface="MS UI Gothic"/>
              </a:rPr>
              <a:t>タ</a:t>
            </a:r>
            <a:r>
              <a:rPr sz="1150" spc="95" dirty="0">
                <a:latin typeface="MS UI Gothic"/>
                <a:cs typeface="MS UI Gothic"/>
              </a:rPr>
              <a:t>ー</a:t>
            </a:r>
            <a:r>
              <a:rPr sz="1150" spc="240" dirty="0">
                <a:latin typeface="MS UI Gothic"/>
                <a:cs typeface="MS UI Gothic"/>
              </a:rPr>
              <a:t>ン</a:t>
            </a:r>
            <a:r>
              <a:rPr sz="1150" spc="275" dirty="0">
                <a:latin typeface="MS UI Gothic"/>
                <a:cs typeface="MS UI Gothic"/>
              </a:rPr>
              <a:t>な</a:t>
            </a:r>
            <a:r>
              <a:rPr sz="1150" spc="185" dirty="0">
                <a:latin typeface="MS UI Gothic"/>
                <a:cs typeface="MS UI Gothic"/>
              </a:rPr>
              <a:t>ど</a:t>
            </a:r>
            <a:r>
              <a:rPr sz="1150" spc="220" dirty="0">
                <a:latin typeface="MS UI Gothic"/>
                <a:cs typeface="MS UI Gothic"/>
              </a:rPr>
              <a:t>の</a:t>
            </a:r>
            <a:r>
              <a:rPr sz="1150" spc="270" dirty="0">
                <a:latin typeface="MS UI Gothic"/>
                <a:cs typeface="MS UI Gothic"/>
              </a:rPr>
              <a:t>描画</a:t>
            </a:r>
            <a:r>
              <a:rPr sz="1150" spc="220" dirty="0">
                <a:latin typeface="MS UI Gothic"/>
                <a:cs typeface="MS UI Gothic"/>
              </a:rPr>
              <a:t>デー</a:t>
            </a:r>
            <a:r>
              <a:rPr sz="1150" spc="185" dirty="0">
                <a:latin typeface="MS UI Gothic"/>
                <a:cs typeface="MS UI Gothic"/>
              </a:rPr>
              <a:t>タ</a:t>
            </a:r>
            <a:r>
              <a:rPr sz="1150" spc="170" dirty="0">
                <a:latin typeface="MS UI Gothic"/>
                <a:cs typeface="MS UI Gothic"/>
              </a:rPr>
              <a:t>と</a:t>
            </a:r>
            <a:r>
              <a:rPr sz="1150" spc="270" dirty="0">
                <a:latin typeface="MS UI Gothic"/>
                <a:cs typeface="MS UI Gothic"/>
              </a:rPr>
              <a:t>穴</a:t>
            </a:r>
            <a:r>
              <a:rPr sz="1150" spc="220" dirty="0">
                <a:latin typeface="MS UI Gothic"/>
                <a:cs typeface="MS UI Gothic"/>
              </a:rPr>
              <a:t>あけ</a:t>
            </a:r>
            <a:r>
              <a:rPr sz="1150" spc="195" dirty="0">
                <a:latin typeface="MS UI Gothic"/>
                <a:cs typeface="MS UI Gothic"/>
              </a:rPr>
              <a:t>ド</a:t>
            </a:r>
            <a:r>
              <a:rPr sz="1150" spc="155" dirty="0">
                <a:latin typeface="MS UI Gothic"/>
                <a:cs typeface="MS UI Gothic"/>
              </a:rPr>
              <a:t>リ</a:t>
            </a:r>
            <a:r>
              <a:rPr sz="1150" spc="220" dirty="0">
                <a:latin typeface="MS UI Gothic"/>
                <a:cs typeface="MS UI Gothic"/>
              </a:rPr>
              <a:t>ルデー</a:t>
            </a:r>
            <a:r>
              <a:rPr sz="1150" spc="185" dirty="0">
                <a:latin typeface="MS UI Gothic"/>
                <a:cs typeface="MS UI Gothic"/>
              </a:rPr>
              <a:t>タ</a:t>
            </a:r>
            <a:r>
              <a:rPr sz="1150" spc="220" dirty="0">
                <a:latin typeface="MS UI Gothic"/>
                <a:cs typeface="MS UI Gothic"/>
              </a:rPr>
              <a:t>の</a:t>
            </a:r>
            <a:r>
              <a:rPr sz="1150" spc="185" dirty="0">
                <a:latin typeface="MS UI Gothic"/>
                <a:cs typeface="MS UI Gothic"/>
              </a:rPr>
              <a:t>２</a:t>
            </a:r>
            <a:r>
              <a:rPr sz="1150" spc="210" dirty="0">
                <a:latin typeface="MS UI Gothic"/>
                <a:cs typeface="MS UI Gothic"/>
              </a:rPr>
              <a:t>つ</a:t>
            </a:r>
            <a:r>
              <a:rPr sz="1150" spc="204" dirty="0">
                <a:latin typeface="MS UI Gothic"/>
                <a:cs typeface="MS UI Gothic"/>
              </a:rPr>
              <a:t>を</a:t>
            </a:r>
            <a:r>
              <a:rPr sz="1150" spc="270" dirty="0">
                <a:latin typeface="MS UI Gothic"/>
                <a:cs typeface="MS UI Gothic"/>
              </a:rPr>
              <a:t>出力</a:t>
            </a:r>
            <a:r>
              <a:rPr sz="1150" spc="195" dirty="0">
                <a:latin typeface="MS UI Gothic"/>
                <a:cs typeface="MS UI Gothic"/>
              </a:rPr>
              <a:t>し</a:t>
            </a:r>
            <a:r>
              <a:rPr sz="1150" spc="204" dirty="0">
                <a:latin typeface="MS UI Gothic"/>
                <a:cs typeface="MS UI Gothic"/>
              </a:rPr>
              <a:t>ま</a:t>
            </a:r>
            <a:r>
              <a:rPr sz="1150" spc="229" dirty="0">
                <a:latin typeface="MS UI Gothic"/>
                <a:cs typeface="MS UI Gothic"/>
              </a:rPr>
              <a:t>す</a:t>
            </a:r>
            <a:endParaRPr sz="1150" dirty="0">
              <a:latin typeface="MS UI Gothic"/>
              <a:cs typeface="MS UI Gothic"/>
            </a:endParaRPr>
          </a:p>
          <a:p>
            <a:pPr marL="12700">
              <a:spcBef>
                <a:spcPts val="820"/>
              </a:spcBef>
            </a:pPr>
            <a:r>
              <a:rPr sz="1150" spc="245" dirty="0">
                <a:latin typeface="MS UI Gothic"/>
                <a:cs typeface="MS UI Gothic"/>
              </a:rPr>
              <a:t>ここ</a:t>
            </a:r>
            <a:r>
              <a:rPr sz="1150" spc="285" dirty="0">
                <a:latin typeface="MS UI Gothic"/>
                <a:cs typeface="MS UI Gothic"/>
              </a:rPr>
              <a:t>で</a:t>
            </a:r>
            <a:r>
              <a:rPr sz="1150" spc="300" dirty="0">
                <a:latin typeface="MS UI Gothic"/>
                <a:cs typeface="MS UI Gothic"/>
              </a:rPr>
              <a:t>は</a:t>
            </a:r>
            <a:r>
              <a:rPr sz="1150" spc="175" dirty="0">
                <a:latin typeface="MS UI Gothic"/>
                <a:cs typeface="MS UI Gothic"/>
              </a:rPr>
              <a:t>「</a:t>
            </a:r>
            <a:r>
              <a:rPr sz="1150" spc="160" dirty="0">
                <a:latin typeface="MS UI Gothic"/>
                <a:cs typeface="MS UI Gothic"/>
              </a:rPr>
              <a:t>Fusion</a:t>
            </a:r>
            <a:r>
              <a:rPr sz="1150" spc="40" dirty="0">
                <a:latin typeface="MS UI Gothic"/>
                <a:cs typeface="MS UI Gothic"/>
              </a:rPr>
              <a:t> </a:t>
            </a:r>
            <a:r>
              <a:rPr sz="1150" spc="229" dirty="0">
                <a:latin typeface="MS UI Gothic"/>
                <a:cs typeface="MS UI Gothic"/>
              </a:rPr>
              <a:t>PCB</a:t>
            </a:r>
            <a:r>
              <a:rPr sz="1150" spc="180" dirty="0">
                <a:latin typeface="MS UI Gothic"/>
                <a:cs typeface="MS UI Gothic"/>
              </a:rPr>
              <a:t>」</a:t>
            </a:r>
            <a:r>
              <a:rPr sz="1150" spc="295" dirty="0">
                <a:latin typeface="MS UI Gothic"/>
                <a:cs typeface="MS UI Gothic"/>
              </a:rPr>
              <a:t>のデー</a:t>
            </a:r>
            <a:r>
              <a:rPr sz="1150" spc="250" dirty="0">
                <a:latin typeface="MS UI Gothic"/>
                <a:cs typeface="MS UI Gothic"/>
              </a:rPr>
              <a:t>タ</a:t>
            </a:r>
            <a:r>
              <a:rPr sz="1150" spc="245" dirty="0">
                <a:latin typeface="MS UI Gothic"/>
                <a:cs typeface="MS UI Gothic"/>
              </a:rPr>
              <a:t>フ</a:t>
            </a:r>
            <a:r>
              <a:rPr sz="1150" spc="240" dirty="0">
                <a:latin typeface="MS UI Gothic"/>
                <a:cs typeface="MS UI Gothic"/>
              </a:rPr>
              <a:t>ォ</a:t>
            </a:r>
            <a:r>
              <a:rPr sz="1150" spc="260" dirty="0">
                <a:latin typeface="MS UI Gothic"/>
                <a:cs typeface="MS UI Gothic"/>
              </a:rPr>
              <a:t>ー</a:t>
            </a:r>
            <a:r>
              <a:rPr sz="1150" spc="229" dirty="0">
                <a:latin typeface="MS UI Gothic"/>
                <a:cs typeface="MS UI Gothic"/>
              </a:rPr>
              <a:t>マ</a:t>
            </a:r>
            <a:r>
              <a:rPr sz="1150" spc="175" dirty="0">
                <a:latin typeface="MS UI Gothic"/>
                <a:cs typeface="MS UI Gothic"/>
              </a:rPr>
              <a:t>ッ</a:t>
            </a:r>
            <a:r>
              <a:rPr sz="1150" spc="215" dirty="0">
                <a:latin typeface="MS UI Gothic"/>
                <a:cs typeface="MS UI Gothic"/>
              </a:rPr>
              <a:t>ト</a:t>
            </a:r>
            <a:r>
              <a:rPr sz="1150" spc="229" dirty="0">
                <a:latin typeface="MS UI Gothic"/>
                <a:cs typeface="MS UI Gothic"/>
              </a:rPr>
              <a:t>を</a:t>
            </a:r>
            <a:r>
              <a:rPr sz="1150" spc="310" dirty="0">
                <a:latin typeface="MS UI Gothic"/>
                <a:cs typeface="MS UI Gothic"/>
              </a:rPr>
              <a:t>参考</a:t>
            </a:r>
            <a:r>
              <a:rPr sz="1150" spc="240" dirty="0">
                <a:latin typeface="MS UI Gothic"/>
                <a:cs typeface="MS UI Gothic"/>
              </a:rPr>
              <a:t>に</a:t>
            </a:r>
            <a:r>
              <a:rPr sz="1150" spc="125" dirty="0">
                <a:latin typeface="MS UI Gothic"/>
                <a:cs typeface="MS UI Gothic"/>
              </a:rPr>
              <a:t>し</a:t>
            </a:r>
            <a:r>
              <a:rPr sz="1150" spc="114" dirty="0">
                <a:latin typeface="MS UI Gothic"/>
                <a:cs typeface="MS UI Gothic"/>
              </a:rPr>
              <a:t>て</a:t>
            </a:r>
            <a:r>
              <a:rPr sz="1150" spc="150" dirty="0">
                <a:latin typeface="MS UI Gothic"/>
                <a:cs typeface="MS UI Gothic"/>
              </a:rPr>
              <a:t>製造</a:t>
            </a:r>
            <a:r>
              <a:rPr sz="1150" spc="120" dirty="0">
                <a:latin typeface="MS UI Gothic"/>
                <a:cs typeface="MS UI Gothic"/>
              </a:rPr>
              <a:t>デー</a:t>
            </a:r>
            <a:r>
              <a:rPr sz="1150" spc="105" dirty="0">
                <a:latin typeface="MS UI Gothic"/>
                <a:cs typeface="MS UI Gothic"/>
              </a:rPr>
              <a:t>タ</a:t>
            </a:r>
            <a:r>
              <a:rPr sz="1150" spc="150" dirty="0">
                <a:latin typeface="MS UI Gothic"/>
                <a:cs typeface="MS UI Gothic"/>
              </a:rPr>
              <a:t>出力</a:t>
            </a:r>
            <a:r>
              <a:rPr sz="1150" spc="120" dirty="0">
                <a:latin typeface="MS UI Gothic"/>
                <a:cs typeface="MS UI Gothic"/>
              </a:rPr>
              <a:t>の</a:t>
            </a:r>
            <a:r>
              <a:rPr sz="1150" spc="150" dirty="0">
                <a:latin typeface="MS UI Gothic"/>
                <a:cs typeface="MS UI Gothic"/>
              </a:rPr>
              <a:t>演習</a:t>
            </a:r>
            <a:r>
              <a:rPr sz="1150" spc="110" dirty="0">
                <a:latin typeface="MS UI Gothic"/>
                <a:cs typeface="MS UI Gothic"/>
              </a:rPr>
              <a:t>を</a:t>
            </a:r>
            <a:r>
              <a:rPr sz="1150" spc="150" dirty="0">
                <a:latin typeface="MS UI Gothic"/>
                <a:cs typeface="MS UI Gothic"/>
              </a:rPr>
              <a:t>行</a:t>
            </a:r>
            <a:r>
              <a:rPr sz="1150" spc="120" dirty="0">
                <a:latin typeface="MS UI Gothic"/>
                <a:cs typeface="MS UI Gothic"/>
              </a:rPr>
              <a:t>い</a:t>
            </a:r>
            <a:r>
              <a:rPr sz="1150" spc="110" dirty="0">
                <a:latin typeface="MS UI Gothic"/>
                <a:cs typeface="MS UI Gothic"/>
              </a:rPr>
              <a:t>ま</a:t>
            </a:r>
            <a:r>
              <a:rPr sz="1150" spc="70" dirty="0">
                <a:latin typeface="MS UI Gothic"/>
                <a:cs typeface="MS UI Gothic"/>
              </a:rPr>
              <a:t>す</a:t>
            </a:r>
            <a:r>
              <a:rPr sz="1150" spc="385" dirty="0">
                <a:latin typeface="MS UI Gothic"/>
                <a:cs typeface="MS UI Gothic"/>
              </a:rPr>
              <a:t>。</a:t>
            </a:r>
            <a:endParaRPr sz="1150" dirty="0">
              <a:latin typeface="MS UI Gothic"/>
              <a:cs typeface="MS UI Gothic"/>
            </a:endParaRPr>
          </a:p>
        </p:txBody>
      </p:sp>
      <p:sp>
        <p:nvSpPr>
          <p:cNvPr id="4" name="object 4"/>
          <p:cNvSpPr/>
          <p:nvPr/>
        </p:nvSpPr>
        <p:spPr>
          <a:xfrm>
            <a:off x="4704556" y="927100"/>
            <a:ext cx="685800" cy="670559"/>
          </a:xfrm>
          <a:prstGeom prst="rect">
            <a:avLst/>
          </a:prstGeom>
          <a:blipFill>
            <a:blip r:embed="rId3" cstate="print"/>
            <a:stretch>
              <a:fillRect/>
            </a:stretch>
          </a:blipFill>
        </p:spPr>
        <p:txBody>
          <a:bodyPr wrap="square" lIns="0" tIns="0" rIns="0" bIns="0" rtlCol="0"/>
          <a:lstStyle/>
          <a:p>
            <a:endParaRPr dirty="0"/>
          </a:p>
        </p:txBody>
      </p:sp>
      <p:sp>
        <p:nvSpPr>
          <p:cNvPr id="7" name="スライド番号プレースホルダー 6">
            <a:extLst>
              <a:ext uri="{FF2B5EF4-FFF2-40B4-BE49-F238E27FC236}">
                <a16:creationId xmlns:a16="http://schemas.microsoft.com/office/drawing/2014/main" id="{C0C57BEC-C541-4AFC-B020-A8DD8021007F}"/>
              </a:ext>
            </a:extLst>
          </p:cNvPr>
          <p:cNvSpPr>
            <a:spLocks noGrp="1"/>
          </p:cNvSpPr>
          <p:nvPr>
            <p:ph type="sldNum" sz="quarter" idx="7"/>
          </p:nvPr>
        </p:nvSpPr>
        <p:spPr/>
        <p:txBody>
          <a:bodyPr/>
          <a:lstStyle/>
          <a:p>
            <a:pPr marL="25400">
              <a:spcBef>
                <a:spcPts val="390"/>
              </a:spcBef>
            </a:pPr>
            <a:fld id="{81D60167-4931-47E6-BA6A-407CBD079E47}" type="slidenum">
              <a:rPr lang="en-US" altLang="ja-JP" spc="170" smtClean="0"/>
              <a:pPr marL="25400">
                <a:spcBef>
                  <a:spcPts val="390"/>
                </a:spcBef>
              </a:pPr>
              <a:t>78</a:t>
            </a:fld>
            <a:endParaRPr lang="en-US" altLang="ja-JP" spc="170" dirty="0"/>
          </a:p>
        </p:txBody>
      </p:sp>
      <p:grpSp>
        <p:nvGrpSpPr>
          <p:cNvPr id="9" name="グループ化 8">
            <a:extLst>
              <a:ext uri="{FF2B5EF4-FFF2-40B4-BE49-F238E27FC236}">
                <a16:creationId xmlns:a16="http://schemas.microsoft.com/office/drawing/2014/main" id="{A7B51C58-205C-465C-92B8-8F05A409E2D6}"/>
              </a:ext>
            </a:extLst>
          </p:cNvPr>
          <p:cNvGrpSpPr/>
          <p:nvPr/>
        </p:nvGrpSpPr>
        <p:grpSpPr>
          <a:xfrm>
            <a:off x="12629356" y="4432300"/>
            <a:ext cx="5791200" cy="5144439"/>
            <a:chOff x="11943556" y="4369755"/>
            <a:chExt cx="6419214" cy="5552246"/>
          </a:xfrm>
        </p:grpSpPr>
        <p:sp>
          <p:nvSpPr>
            <p:cNvPr id="5" name="object 5"/>
            <p:cNvSpPr/>
            <p:nvPr/>
          </p:nvSpPr>
          <p:spPr>
            <a:xfrm>
              <a:off x="11943556" y="4369755"/>
              <a:ext cx="6419214" cy="5000734"/>
            </a:xfrm>
            <a:prstGeom prst="rect">
              <a:avLst/>
            </a:prstGeom>
            <a:blipFill>
              <a:blip r:embed="rId4" cstate="print"/>
              <a:stretch>
                <a:fillRect/>
              </a:stretch>
            </a:blipFill>
          </p:spPr>
          <p:txBody>
            <a:bodyPr wrap="square" lIns="0" tIns="0" rIns="0" bIns="0" rtlCol="0"/>
            <a:lstStyle/>
            <a:p>
              <a:endParaRPr dirty="0"/>
            </a:p>
          </p:txBody>
        </p:sp>
        <p:sp>
          <p:nvSpPr>
            <p:cNvPr id="8" name="正方形/長方形 7">
              <a:extLst>
                <a:ext uri="{FF2B5EF4-FFF2-40B4-BE49-F238E27FC236}">
                  <a16:creationId xmlns:a16="http://schemas.microsoft.com/office/drawing/2014/main" id="{0CAA8E07-EAD1-4DB5-9CF3-0D93965A3E79}"/>
                </a:ext>
              </a:extLst>
            </p:cNvPr>
            <p:cNvSpPr/>
            <p:nvPr/>
          </p:nvSpPr>
          <p:spPr>
            <a:xfrm>
              <a:off x="14524625" y="9460336"/>
              <a:ext cx="1257075" cy="461665"/>
            </a:xfrm>
            <a:prstGeom prst="rect">
              <a:avLst/>
            </a:prstGeom>
          </p:spPr>
          <p:txBody>
            <a:bodyPr wrap="none">
              <a:spAutoFit/>
            </a:bodyPr>
            <a:lstStyle/>
            <a:p>
              <a:pPr algn="ctr">
                <a:spcBef>
                  <a:spcPts val="820"/>
                </a:spcBef>
              </a:pPr>
              <a:r>
                <a:rPr lang="ja-JP" altLang="en-US" sz="2400" spc="150" dirty="0">
                  <a:latin typeface="メイリオ" panose="020B0604030504040204" pitchFamily="50" charset="-128"/>
                  <a:ea typeface="メイリオ" panose="020B0604030504040204" pitchFamily="50" charset="-128"/>
                  <a:cs typeface="MS UI Gothic"/>
                </a:rPr>
                <a:t>図</a:t>
              </a:r>
              <a:r>
                <a:rPr lang="en-US" altLang="ja-JP" sz="2400" spc="75" dirty="0">
                  <a:latin typeface="メイリオ" panose="020B0604030504040204" pitchFamily="50" charset="-128"/>
                  <a:ea typeface="メイリオ" panose="020B0604030504040204" pitchFamily="50" charset="-128"/>
                  <a:cs typeface="MS UI Gothic"/>
                </a:rPr>
                <a:t>10-6</a:t>
              </a:r>
              <a:endParaRPr lang="ja-JP" altLang="en-US" sz="2400" dirty="0">
                <a:latin typeface="メイリオ" panose="020B0604030504040204" pitchFamily="50" charset="-128"/>
                <a:ea typeface="メイリオ" panose="020B0604030504040204" pitchFamily="50" charset="-128"/>
                <a:cs typeface="MS UI Gothic"/>
              </a:endParaRPr>
            </a:p>
          </p:txBody>
        </p:sp>
      </p:grpSp>
      <p:sp>
        <p:nvSpPr>
          <p:cNvPr id="10" name="スライド番号プレースホルダー 4">
            <a:extLst>
              <a:ext uri="{FF2B5EF4-FFF2-40B4-BE49-F238E27FC236}">
                <a16:creationId xmlns:a16="http://schemas.microsoft.com/office/drawing/2014/main" id="{2CF4257C-4883-4E91-A7F7-E24D933742EC}"/>
              </a:ext>
            </a:extLst>
          </p:cNvPr>
          <p:cNvSpPr txBox="1">
            <a:spLocks/>
          </p:cNvSpPr>
          <p:nvPr/>
        </p:nvSpPr>
        <p:spPr>
          <a:xfrm>
            <a:off x="17810956" y="96733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78</a:t>
            </a:fld>
            <a:endParaRPr lang="en-US" altLang="ja-JP" sz="2400" spc="170"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275556" y="2492527"/>
            <a:ext cx="17145000" cy="1852943"/>
          </a:xfrm>
          <a:prstGeom prst="rect">
            <a:avLst/>
          </a:prstGeom>
        </p:spPr>
        <p:txBody>
          <a:bodyPr vert="horz" wrap="square" lIns="0" tIns="12700" rIns="0" bIns="0" rtlCol="0">
            <a:spAutoFit/>
          </a:bodyPr>
          <a:lstStyle/>
          <a:p>
            <a:pPr marL="12700">
              <a:lnSpc>
                <a:spcPct val="135000"/>
              </a:lnSpc>
            </a:pPr>
            <a:r>
              <a:rPr sz="2400" spc="165" dirty="0">
                <a:latin typeface="メイリオ" panose="020B0604030504040204" pitchFamily="50" charset="-128"/>
                <a:ea typeface="メイリオ" panose="020B0604030504040204" pitchFamily="50" charset="-128"/>
                <a:cs typeface="Microsoft JhengHei"/>
              </a:rPr>
              <a:t>11.1.</a:t>
            </a:r>
            <a:r>
              <a:rPr sz="2400" spc="540" dirty="0">
                <a:latin typeface="メイリオ" panose="020B0604030504040204" pitchFamily="50" charset="-128"/>
                <a:ea typeface="メイリオ" panose="020B0604030504040204" pitchFamily="50" charset="-128"/>
                <a:cs typeface="Microsoft JhengHei"/>
              </a:rPr>
              <a:t> </a:t>
            </a:r>
            <a:r>
              <a:rPr sz="2400" dirty="0">
                <a:latin typeface="メイリオ" panose="020B0604030504040204" pitchFamily="50" charset="-128"/>
                <a:ea typeface="メイリオ" panose="020B0604030504040204" pitchFamily="50" charset="-128"/>
                <a:cs typeface="Microsoft JhengHei"/>
              </a:rPr>
              <a:t>製造データファ</a:t>
            </a:r>
            <a:r>
              <a:rPr sz="2400" spc="-60" dirty="0">
                <a:latin typeface="メイリオ" panose="020B0604030504040204" pitchFamily="50" charset="-128"/>
                <a:ea typeface="メイリオ" panose="020B0604030504040204" pitchFamily="50" charset="-128"/>
                <a:cs typeface="Microsoft JhengHei"/>
              </a:rPr>
              <a:t>イ</a:t>
            </a:r>
            <a:r>
              <a:rPr sz="2400" dirty="0">
                <a:latin typeface="メイリオ" panose="020B0604030504040204" pitchFamily="50" charset="-128"/>
                <a:ea typeface="メイリオ" panose="020B0604030504040204" pitchFamily="50" charset="-128"/>
                <a:cs typeface="Microsoft JhengHei"/>
              </a:rPr>
              <a:t>ルの出力</a:t>
            </a:r>
          </a:p>
          <a:p>
            <a:pPr marL="900113" indent="-457200">
              <a:lnSpc>
                <a:spcPct val="135000"/>
              </a:lnSpc>
              <a:tabLst>
                <a:tab pos="329565" algn="l"/>
              </a:tabLst>
            </a:pPr>
            <a:r>
              <a:rPr sz="2200" dirty="0">
                <a:latin typeface="メイリオ" panose="020B0604030504040204" pitchFamily="50" charset="-128"/>
                <a:ea typeface="メイリオ" panose="020B0604030504040204" pitchFamily="50" charset="-128"/>
                <a:cs typeface="MS UI Gothic"/>
              </a:rPr>
              <a:t>①	</a:t>
            </a:r>
            <a:r>
              <a:rPr sz="2200" spc="380" dirty="0">
                <a:latin typeface="メイリオ" panose="020B0604030504040204" pitchFamily="50" charset="-128"/>
                <a:ea typeface="メイリオ" panose="020B0604030504040204" pitchFamily="50" charset="-128"/>
                <a:cs typeface="MS UI Gothic"/>
              </a:rPr>
              <a:t>シ</a:t>
            </a:r>
            <a:r>
              <a:rPr sz="2200" spc="235" dirty="0">
                <a:latin typeface="メイリオ" panose="020B0604030504040204" pitchFamily="50" charset="-128"/>
                <a:ea typeface="メイリオ" panose="020B0604030504040204" pitchFamily="50" charset="-128"/>
                <a:cs typeface="MS UI Gothic"/>
              </a:rPr>
              <a:t>ョ</a:t>
            </a:r>
            <a:r>
              <a:rPr sz="2200" spc="380" dirty="0">
                <a:latin typeface="メイリオ" panose="020B0604030504040204" pitchFamily="50" charset="-128"/>
                <a:ea typeface="メイリオ" panose="020B0604030504040204" pitchFamily="50" charset="-128"/>
                <a:cs typeface="MS UI Gothic"/>
              </a:rPr>
              <a:t>ー</a:t>
            </a:r>
            <a:r>
              <a:rPr sz="2200" spc="295" dirty="0">
                <a:latin typeface="メイリオ" panose="020B0604030504040204" pitchFamily="50" charset="-128"/>
                <a:ea typeface="メイリオ" panose="020B0604030504040204" pitchFamily="50" charset="-128"/>
                <a:cs typeface="MS UI Gothic"/>
              </a:rPr>
              <a:t>ト</a:t>
            </a:r>
            <a:r>
              <a:rPr sz="2200" spc="155" dirty="0">
                <a:latin typeface="メイリオ" panose="020B0604030504040204" pitchFamily="50" charset="-128"/>
                <a:ea typeface="メイリオ" panose="020B0604030504040204" pitchFamily="50" charset="-128"/>
                <a:cs typeface="MS UI Gothic"/>
              </a:rPr>
              <a:t>カ</a:t>
            </a:r>
            <a:r>
              <a:rPr sz="2200" spc="125" dirty="0">
                <a:latin typeface="メイリオ" panose="020B0604030504040204" pitchFamily="50" charset="-128"/>
                <a:ea typeface="メイリオ" panose="020B0604030504040204" pitchFamily="50" charset="-128"/>
                <a:cs typeface="MS UI Gothic"/>
              </a:rPr>
              <a:t>ッ</a:t>
            </a:r>
            <a:r>
              <a:rPr sz="2200" spc="155" dirty="0">
                <a:latin typeface="メイリオ" panose="020B0604030504040204" pitchFamily="50" charset="-128"/>
                <a:ea typeface="メイリオ" panose="020B0604030504040204" pitchFamily="50" charset="-128"/>
                <a:cs typeface="MS UI Gothic"/>
              </a:rPr>
              <a:t>ト</a:t>
            </a:r>
            <a:r>
              <a:rPr sz="2200" spc="140" dirty="0">
                <a:latin typeface="メイリオ" panose="020B0604030504040204" pitchFamily="50" charset="-128"/>
                <a:ea typeface="メイリオ" panose="020B0604030504040204" pitchFamily="50" charset="-128"/>
                <a:cs typeface="MS UI Gothic"/>
              </a:rPr>
              <a:t>B</a:t>
            </a:r>
            <a:r>
              <a:rPr sz="2200" spc="165" dirty="0">
                <a:latin typeface="メイリオ" panose="020B0604030504040204" pitchFamily="50" charset="-128"/>
                <a:ea typeface="メイリオ" panose="020B0604030504040204" pitchFamily="50" charset="-128"/>
                <a:cs typeface="MS UI Gothic"/>
              </a:rPr>
              <a:t>を</a:t>
            </a:r>
            <a:r>
              <a:rPr sz="2200" spc="220" dirty="0">
                <a:latin typeface="メイリオ" panose="020B0604030504040204" pitchFamily="50" charset="-128"/>
                <a:ea typeface="メイリオ" panose="020B0604030504040204" pitchFamily="50" charset="-128"/>
                <a:cs typeface="MS UI Gothic"/>
              </a:rPr>
              <a:t>入力</a:t>
            </a:r>
            <a:r>
              <a:rPr sz="2200" spc="160" dirty="0">
                <a:latin typeface="メイリオ" panose="020B0604030504040204" pitchFamily="50" charset="-128"/>
                <a:ea typeface="メイリオ" panose="020B0604030504040204" pitchFamily="50" charset="-128"/>
                <a:cs typeface="MS UI Gothic"/>
              </a:rPr>
              <a:t>し</a:t>
            </a:r>
            <a:r>
              <a:rPr sz="2200" spc="180" dirty="0">
                <a:latin typeface="メイリオ" panose="020B0604030504040204" pitchFamily="50" charset="-128"/>
                <a:ea typeface="メイリオ" panose="020B0604030504040204" pitchFamily="50" charset="-128"/>
                <a:cs typeface="MS UI Gothic"/>
              </a:rPr>
              <a:t>ベ</a:t>
            </a:r>
            <a:r>
              <a:rPr sz="2200" spc="150" dirty="0">
                <a:latin typeface="メイリオ" panose="020B0604030504040204" pitchFamily="50" charset="-128"/>
                <a:ea typeface="メイリオ" panose="020B0604030504040204" pitchFamily="50" charset="-128"/>
                <a:cs typeface="MS UI Gothic"/>
              </a:rPr>
              <a:t>タ</a:t>
            </a:r>
            <a:r>
              <a:rPr sz="2200" spc="220" dirty="0">
                <a:latin typeface="メイリオ" panose="020B0604030504040204" pitchFamily="50" charset="-128"/>
                <a:ea typeface="メイリオ" panose="020B0604030504040204" pitchFamily="50" charset="-128"/>
                <a:cs typeface="MS UI Gothic"/>
              </a:rPr>
              <a:t>領域</a:t>
            </a:r>
            <a:r>
              <a:rPr sz="2200" spc="165" dirty="0">
                <a:latin typeface="メイリオ" panose="020B0604030504040204" pitchFamily="50" charset="-128"/>
                <a:ea typeface="メイリオ" panose="020B0604030504040204" pitchFamily="50" charset="-128"/>
                <a:cs typeface="MS UI Gothic"/>
              </a:rPr>
              <a:t>を</a:t>
            </a:r>
            <a:r>
              <a:rPr sz="2200" spc="220" dirty="0">
                <a:latin typeface="メイリオ" panose="020B0604030504040204" pitchFamily="50" charset="-128"/>
                <a:ea typeface="メイリオ" panose="020B0604030504040204" pitchFamily="50" charset="-128"/>
                <a:cs typeface="MS UI Gothic"/>
              </a:rPr>
              <a:t>再生成</a:t>
            </a:r>
            <a:r>
              <a:rPr sz="2200" spc="160" dirty="0">
                <a:latin typeface="メイリオ" panose="020B0604030504040204" pitchFamily="50" charset="-128"/>
                <a:ea typeface="メイリオ" panose="020B0604030504040204" pitchFamily="50" charset="-128"/>
                <a:cs typeface="MS UI Gothic"/>
              </a:rPr>
              <a:t>し</a:t>
            </a:r>
            <a:r>
              <a:rPr sz="2200" spc="165" dirty="0">
                <a:latin typeface="メイリオ" panose="020B0604030504040204" pitchFamily="50" charset="-128"/>
                <a:ea typeface="メイリオ" panose="020B0604030504040204" pitchFamily="50" charset="-128"/>
                <a:cs typeface="MS UI Gothic"/>
              </a:rPr>
              <a:t>ま</a:t>
            </a:r>
            <a:r>
              <a:rPr sz="2200" spc="70" dirty="0">
                <a:latin typeface="メイリオ" panose="020B0604030504040204" pitchFamily="50" charset="-128"/>
                <a:ea typeface="メイリオ" panose="020B0604030504040204" pitchFamily="50" charset="-128"/>
                <a:cs typeface="MS UI Gothic"/>
              </a:rPr>
              <a:t>す</a:t>
            </a:r>
            <a:r>
              <a:rPr sz="2200" spc="385" dirty="0">
                <a:latin typeface="メイリオ" panose="020B0604030504040204" pitchFamily="50" charset="-128"/>
                <a:ea typeface="メイリオ" panose="020B0604030504040204" pitchFamily="50" charset="-128"/>
                <a:cs typeface="MS UI Gothic"/>
              </a:rPr>
              <a:t>。</a:t>
            </a:r>
            <a:endParaRPr sz="2200" dirty="0">
              <a:latin typeface="メイリオ" panose="020B0604030504040204" pitchFamily="50" charset="-128"/>
              <a:ea typeface="メイリオ" panose="020B0604030504040204" pitchFamily="50" charset="-128"/>
              <a:cs typeface="MS UI Gothic"/>
            </a:endParaRPr>
          </a:p>
          <a:p>
            <a:pPr marL="900113" marR="5080" indent="-457200">
              <a:lnSpc>
                <a:spcPct val="135000"/>
              </a:lnSpc>
              <a:tabLst>
                <a:tab pos="329565" algn="l"/>
                <a:tab pos="2305050" algn="l"/>
              </a:tabLst>
            </a:pPr>
            <a:r>
              <a:rPr sz="2200" dirty="0">
                <a:latin typeface="メイリオ" panose="020B0604030504040204" pitchFamily="50" charset="-128"/>
                <a:ea typeface="メイリオ" panose="020B0604030504040204" pitchFamily="50" charset="-128"/>
                <a:cs typeface="MS UI Gothic"/>
              </a:rPr>
              <a:t>②	</a:t>
            </a:r>
            <a:r>
              <a:rPr sz="2200" spc="120" dirty="0">
                <a:latin typeface="メイリオ" panose="020B0604030504040204" pitchFamily="50" charset="-128"/>
                <a:ea typeface="メイリオ" panose="020B0604030504040204" pitchFamily="50" charset="-128"/>
                <a:cs typeface="MS UI Gothic"/>
              </a:rPr>
              <a:t>PcbNew</a:t>
            </a:r>
            <a:r>
              <a:rPr sz="2200" spc="175" dirty="0">
                <a:latin typeface="メイリオ" panose="020B0604030504040204" pitchFamily="50" charset="-128"/>
                <a:ea typeface="メイリオ" panose="020B0604030504040204" pitchFamily="50" charset="-128"/>
                <a:cs typeface="MS UI Gothic"/>
              </a:rPr>
              <a:t>の</a:t>
            </a:r>
            <a:r>
              <a:rPr sz="2200" spc="215" dirty="0">
                <a:latin typeface="メイリオ" panose="020B0604030504040204" pitchFamily="50" charset="-128"/>
                <a:ea typeface="メイリオ" panose="020B0604030504040204" pitchFamily="50" charset="-128"/>
                <a:cs typeface="MS UI Gothic"/>
              </a:rPr>
              <a:t>上</a:t>
            </a:r>
            <a:r>
              <a:rPr sz="2200" spc="155" dirty="0">
                <a:latin typeface="メイリオ" panose="020B0604030504040204" pitchFamily="50" charset="-128"/>
                <a:ea typeface="メイリオ" panose="020B0604030504040204" pitchFamily="50" charset="-128"/>
                <a:cs typeface="MS UI Gothic"/>
              </a:rPr>
              <a:t>ツ</a:t>
            </a:r>
            <a:r>
              <a:rPr sz="2200" spc="140" dirty="0">
                <a:latin typeface="メイリオ" panose="020B0604030504040204" pitchFamily="50" charset="-128"/>
                <a:ea typeface="メイリオ" panose="020B0604030504040204" pitchFamily="50" charset="-128"/>
                <a:cs typeface="MS UI Gothic"/>
              </a:rPr>
              <a:t>ー</a:t>
            </a:r>
            <a:r>
              <a:rPr sz="2200" spc="185" dirty="0">
                <a:latin typeface="メイリオ" panose="020B0604030504040204" pitchFamily="50" charset="-128"/>
                <a:ea typeface="メイリオ" panose="020B0604030504040204" pitchFamily="50" charset="-128"/>
                <a:cs typeface="MS UI Gothic"/>
              </a:rPr>
              <a:t>ル</a:t>
            </a:r>
            <a:r>
              <a:rPr sz="2200" spc="145" dirty="0">
                <a:latin typeface="メイリオ" panose="020B0604030504040204" pitchFamily="50" charset="-128"/>
                <a:ea typeface="メイリオ" panose="020B0604030504040204" pitchFamily="50" charset="-128"/>
                <a:cs typeface="MS UI Gothic"/>
              </a:rPr>
              <a:t>バ</a:t>
            </a:r>
            <a:r>
              <a:rPr sz="2200" spc="210" dirty="0">
                <a:latin typeface="メイリオ" panose="020B0604030504040204" pitchFamily="50" charset="-128"/>
                <a:ea typeface="メイリオ" panose="020B0604030504040204" pitchFamily="50" charset="-128"/>
                <a:cs typeface="MS UI Gothic"/>
              </a:rPr>
              <a:t>ー	</a:t>
            </a:r>
            <a:r>
              <a:rPr sz="2200" spc="325" dirty="0">
                <a:latin typeface="メイリオ" panose="020B0604030504040204" pitchFamily="50" charset="-128"/>
                <a:ea typeface="メイリオ" panose="020B0604030504040204" pitchFamily="50" charset="-128"/>
                <a:cs typeface="MS UI Gothic"/>
              </a:rPr>
              <a:t>「「</a:t>
            </a:r>
            <a:r>
              <a:rPr sz="2200" spc="490" dirty="0">
                <a:latin typeface="メイリオ" panose="020B0604030504040204" pitchFamily="50" charset="-128"/>
                <a:ea typeface="メイリオ" panose="020B0604030504040204" pitchFamily="50" charset="-128"/>
                <a:cs typeface="MS UI Gothic"/>
              </a:rPr>
              <a:t>プ</a:t>
            </a:r>
            <a:r>
              <a:rPr sz="2200" spc="470" dirty="0">
                <a:latin typeface="メイリオ" panose="020B0604030504040204" pitchFamily="50" charset="-128"/>
                <a:ea typeface="メイリオ" panose="020B0604030504040204" pitchFamily="50" charset="-128"/>
                <a:cs typeface="MS UI Gothic"/>
              </a:rPr>
              <a:t>ロ</a:t>
            </a:r>
            <a:r>
              <a:rPr sz="2200" spc="375" dirty="0">
                <a:latin typeface="メイリオ" panose="020B0604030504040204" pitchFamily="50" charset="-128"/>
                <a:ea typeface="メイリオ" panose="020B0604030504040204" pitchFamily="50" charset="-128"/>
                <a:cs typeface="MS UI Gothic"/>
              </a:rPr>
              <a:t>ッ</a:t>
            </a:r>
            <a:r>
              <a:rPr sz="2200" spc="455" dirty="0">
                <a:latin typeface="メイリオ" panose="020B0604030504040204" pitchFamily="50" charset="-128"/>
                <a:ea typeface="メイリオ" panose="020B0604030504040204" pitchFamily="50" charset="-128"/>
                <a:cs typeface="MS UI Gothic"/>
              </a:rPr>
              <a:t>ト</a:t>
            </a:r>
            <a:r>
              <a:rPr sz="2200" spc="195" dirty="0">
                <a:latin typeface="メイリオ" panose="020B0604030504040204" pitchFamily="50" charset="-128"/>
                <a:ea typeface="メイリオ" panose="020B0604030504040204" pitchFamily="50" charset="-128"/>
                <a:cs typeface="MS UI Gothic"/>
              </a:rPr>
              <a:t>(</a:t>
            </a:r>
            <a:r>
              <a:rPr sz="2200" spc="260" dirty="0">
                <a:latin typeface="メイリオ" panose="020B0604030504040204" pitchFamily="50" charset="-128"/>
                <a:ea typeface="メイリオ" panose="020B0604030504040204" pitchFamily="50" charset="-128"/>
                <a:cs typeface="MS UI Gothic"/>
              </a:rPr>
              <a:t> </a:t>
            </a:r>
            <a:r>
              <a:rPr sz="2200" spc="254" dirty="0">
                <a:latin typeface="メイリオ" panose="020B0604030504040204" pitchFamily="50" charset="-128"/>
                <a:ea typeface="メイリオ" panose="020B0604030504040204" pitchFamily="50" charset="-128"/>
                <a:cs typeface="MS UI Gothic"/>
              </a:rPr>
              <a:t>HGPL…)</a:t>
            </a:r>
            <a:r>
              <a:rPr sz="2200" spc="200" dirty="0">
                <a:latin typeface="メイリオ" panose="020B0604030504040204" pitchFamily="50" charset="-128"/>
                <a:ea typeface="メイリオ" panose="020B0604030504040204" pitchFamily="50" charset="-128"/>
                <a:cs typeface="MS UI Gothic"/>
              </a:rPr>
              <a:t>」</a:t>
            </a:r>
            <a:r>
              <a:rPr sz="2200" spc="305" dirty="0">
                <a:latin typeface="メイリオ" panose="020B0604030504040204" pitchFamily="50" charset="-128"/>
                <a:ea typeface="メイリオ" panose="020B0604030504040204" pitchFamily="50" charset="-128"/>
                <a:cs typeface="MS UI Gothic"/>
              </a:rPr>
              <a:t>を</a:t>
            </a:r>
            <a:r>
              <a:rPr sz="2200" spc="280" dirty="0">
                <a:latin typeface="メイリオ" panose="020B0604030504040204" pitchFamily="50" charset="-128"/>
                <a:ea typeface="メイリオ" panose="020B0604030504040204" pitchFamily="50" charset="-128"/>
                <a:cs typeface="MS UI Gothic"/>
              </a:rPr>
              <a:t>ク</a:t>
            </a:r>
            <a:r>
              <a:rPr sz="2200" spc="235" dirty="0">
                <a:latin typeface="メイリオ" panose="020B0604030504040204" pitchFamily="50" charset="-128"/>
                <a:ea typeface="メイリオ" panose="020B0604030504040204" pitchFamily="50" charset="-128"/>
                <a:cs typeface="MS UI Gothic"/>
              </a:rPr>
              <a:t>リ</a:t>
            </a:r>
            <a:r>
              <a:rPr sz="2200" spc="229" dirty="0">
                <a:latin typeface="メイリオ" panose="020B0604030504040204" pitchFamily="50" charset="-128"/>
                <a:ea typeface="メイリオ" panose="020B0604030504040204" pitchFamily="50" charset="-128"/>
                <a:cs typeface="MS UI Gothic"/>
              </a:rPr>
              <a:t>ッ</a:t>
            </a:r>
            <a:r>
              <a:rPr sz="2200" spc="280" dirty="0">
                <a:latin typeface="メイリオ" panose="020B0604030504040204" pitchFamily="50" charset="-128"/>
                <a:ea typeface="メイリオ" panose="020B0604030504040204" pitchFamily="50" charset="-128"/>
                <a:cs typeface="MS UI Gothic"/>
              </a:rPr>
              <a:t>ク</a:t>
            </a:r>
            <a:r>
              <a:rPr sz="2200" spc="290" dirty="0">
                <a:latin typeface="メイリオ" panose="020B0604030504040204" pitchFamily="50" charset="-128"/>
                <a:ea typeface="メイリオ" panose="020B0604030504040204" pitchFamily="50" charset="-128"/>
                <a:cs typeface="MS UI Gothic"/>
              </a:rPr>
              <a:t>し</a:t>
            </a:r>
            <a:r>
              <a:rPr sz="2200" spc="305" dirty="0">
                <a:latin typeface="メイリオ" panose="020B0604030504040204" pitchFamily="50" charset="-128"/>
                <a:ea typeface="メイリオ" panose="020B0604030504040204" pitchFamily="50" charset="-128"/>
                <a:cs typeface="MS UI Gothic"/>
              </a:rPr>
              <a:t>ま</a:t>
            </a:r>
            <a:r>
              <a:rPr sz="2200" spc="70" dirty="0">
                <a:latin typeface="メイリオ" panose="020B0604030504040204" pitchFamily="50" charset="-128"/>
                <a:ea typeface="メイリオ" panose="020B0604030504040204" pitchFamily="50" charset="-128"/>
                <a:cs typeface="MS UI Gothic"/>
              </a:rPr>
              <a:t>す</a:t>
            </a:r>
            <a:r>
              <a:rPr sz="2200" spc="270" dirty="0">
                <a:latin typeface="メイリオ" panose="020B0604030504040204" pitchFamily="50" charset="-128"/>
                <a:ea typeface="メイリオ" panose="020B0604030504040204" pitchFamily="50" charset="-128"/>
                <a:cs typeface="MS UI Gothic"/>
              </a:rPr>
              <a:t>。</a:t>
            </a:r>
            <a:r>
              <a:rPr sz="2200" spc="204" dirty="0">
                <a:latin typeface="メイリオ" panose="020B0604030504040204" pitchFamily="50" charset="-128"/>
                <a:ea typeface="メイリオ" panose="020B0604030504040204" pitchFamily="50" charset="-128"/>
                <a:cs typeface="MS UI Gothic"/>
              </a:rPr>
              <a:t>「</a:t>
            </a:r>
            <a:r>
              <a:rPr sz="2200" spc="409" dirty="0">
                <a:latin typeface="メイリオ" panose="020B0604030504040204" pitchFamily="50" charset="-128"/>
                <a:ea typeface="メイリオ" panose="020B0604030504040204" pitchFamily="50" charset="-128"/>
                <a:cs typeface="MS UI Gothic"/>
              </a:rPr>
              <a:t>製造</a:t>
            </a:r>
            <a:r>
              <a:rPr sz="2200" spc="275" dirty="0">
                <a:latin typeface="メイリオ" panose="020B0604030504040204" pitchFamily="50" charset="-128"/>
                <a:ea typeface="メイリオ" panose="020B0604030504040204" pitchFamily="50" charset="-128"/>
                <a:cs typeface="MS UI Gothic"/>
              </a:rPr>
              <a:t>フ</a:t>
            </a:r>
            <a:r>
              <a:rPr sz="2200" spc="240" dirty="0">
                <a:latin typeface="メイリオ" panose="020B0604030504040204" pitchFamily="50" charset="-128"/>
                <a:ea typeface="メイリオ" panose="020B0604030504040204" pitchFamily="50" charset="-128"/>
                <a:cs typeface="MS UI Gothic"/>
              </a:rPr>
              <a:t>ァ</a:t>
            </a:r>
            <a:r>
              <a:rPr sz="2200" spc="235" dirty="0">
                <a:latin typeface="メイリオ" panose="020B0604030504040204" pitchFamily="50" charset="-128"/>
                <a:ea typeface="メイリオ" panose="020B0604030504040204" pitchFamily="50" charset="-128"/>
                <a:cs typeface="MS UI Gothic"/>
              </a:rPr>
              <a:t>イ</a:t>
            </a:r>
            <a:r>
              <a:rPr sz="2200" spc="210" dirty="0">
                <a:latin typeface="メイリオ" panose="020B0604030504040204" pitchFamily="50" charset="-128"/>
                <a:ea typeface="メイリオ" panose="020B0604030504040204" pitchFamily="50" charset="-128"/>
                <a:cs typeface="MS UI Gothic"/>
              </a:rPr>
              <a:t>ル </a:t>
            </a:r>
            <a:r>
              <a:rPr sz="2200" spc="275" dirty="0">
                <a:latin typeface="メイリオ" panose="020B0604030504040204" pitchFamily="50" charset="-128"/>
                <a:ea typeface="メイリオ" panose="020B0604030504040204" pitchFamily="50" charset="-128"/>
                <a:cs typeface="MS UI Gothic"/>
              </a:rPr>
              <a:t>出力</a:t>
            </a:r>
            <a:r>
              <a:rPr sz="2200" spc="135" dirty="0">
                <a:latin typeface="メイリオ" panose="020B0604030504040204" pitchFamily="50" charset="-128"/>
                <a:ea typeface="メイリオ" panose="020B0604030504040204" pitchFamily="50" charset="-128"/>
                <a:cs typeface="MS UI Gothic"/>
              </a:rPr>
              <a:t>」</a:t>
            </a:r>
            <a:r>
              <a:rPr sz="2200" spc="114" dirty="0">
                <a:latin typeface="メイリオ" panose="020B0604030504040204" pitchFamily="50" charset="-128"/>
                <a:ea typeface="メイリオ" panose="020B0604030504040204" pitchFamily="50" charset="-128"/>
                <a:cs typeface="MS UI Gothic"/>
              </a:rPr>
              <a:t>ダ</a:t>
            </a:r>
            <a:r>
              <a:rPr sz="2200" spc="220" dirty="0">
                <a:latin typeface="メイリオ" panose="020B0604030504040204" pitchFamily="50" charset="-128"/>
                <a:ea typeface="メイリオ" panose="020B0604030504040204" pitchFamily="50" charset="-128"/>
                <a:cs typeface="MS UI Gothic"/>
              </a:rPr>
              <a:t>イ</a:t>
            </a:r>
            <a:r>
              <a:rPr sz="2200" spc="229" dirty="0">
                <a:latin typeface="メイリオ" panose="020B0604030504040204" pitchFamily="50" charset="-128"/>
                <a:ea typeface="メイリオ" panose="020B0604030504040204" pitchFamily="50" charset="-128"/>
                <a:cs typeface="MS UI Gothic"/>
              </a:rPr>
              <a:t>ア</a:t>
            </a:r>
            <a:r>
              <a:rPr sz="2200" spc="220" dirty="0">
                <a:latin typeface="メイリオ" panose="020B0604030504040204" pitchFamily="50" charset="-128"/>
                <a:ea typeface="メイリオ" panose="020B0604030504040204" pitchFamily="50" charset="-128"/>
                <a:cs typeface="MS UI Gothic"/>
              </a:rPr>
              <a:t>ロ</a:t>
            </a:r>
            <a:r>
              <a:rPr sz="2200" spc="235" dirty="0">
                <a:latin typeface="メイリオ" panose="020B0604030504040204" pitchFamily="50" charset="-128"/>
                <a:ea typeface="メイリオ" panose="020B0604030504040204" pitchFamily="50" charset="-128"/>
                <a:cs typeface="MS UI Gothic"/>
              </a:rPr>
              <a:t>グ</a:t>
            </a:r>
            <a:r>
              <a:rPr sz="2200" spc="254" dirty="0">
                <a:latin typeface="メイリオ" panose="020B0604030504040204" pitchFamily="50" charset="-128"/>
                <a:ea typeface="メイリオ" panose="020B0604030504040204" pitchFamily="50" charset="-128"/>
                <a:cs typeface="MS UI Gothic"/>
              </a:rPr>
              <a:t>が</a:t>
            </a:r>
            <a:r>
              <a:rPr sz="2200" spc="305" dirty="0">
                <a:latin typeface="メイリオ" panose="020B0604030504040204" pitchFamily="50" charset="-128"/>
                <a:ea typeface="メイリオ" panose="020B0604030504040204" pitchFamily="50" charset="-128"/>
                <a:cs typeface="MS UI Gothic"/>
              </a:rPr>
              <a:t>開</a:t>
            </a:r>
            <a:r>
              <a:rPr sz="2200" spc="229" dirty="0">
                <a:latin typeface="メイリオ" panose="020B0604030504040204" pitchFamily="50" charset="-128"/>
                <a:ea typeface="メイリオ" panose="020B0604030504040204" pitchFamily="50" charset="-128"/>
                <a:cs typeface="MS UI Gothic"/>
              </a:rPr>
              <a:t>きま</a:t>
            </a:r>
            <a:r>
              <a:rPr sz="2200" spc="70" dirty="0">
                <a:latin typeface="メイリオ" panose="020B0604030504040204" pitchFamily="50" charset="-128"/>
                <a:ea typeface="メイリオ" panose="020B0604030504040204" pitchFamily="50" charset="-128"/>
                <a:cs typeface="MS UI Gothic"/>
              </a:rPr>
              <a:t>す</a:t>
            </a:r>
            <a:r>
              <a:rPr sz="2200" spc="150" dirty="0">
                <a:latin typeface="メイリオ" panose="020B0604030504040204" pitchFamily="50" charset="-128"/>
                <a:ea typeface="メイリオ" panose="020B0604030504040204" pitchFamily="50" charset="-128"/>
                <a:cs typeface="MS UI Gothic"/>
              </a:rPr>
              <a:t>。</a:t>
            </a:r>
            <a:r>
              <a:rPr sz="2200" spc="229" dirty="0">
                <a:latin typeface="メイリオ" panose="020B0604030504040204" pitchFamily="50" charset="-128"/>
                <a:ea typeface="メイリオ" panose="020B0604030504040204" pitchFamily="50" charset="-128"/>
                <a:cs typeface="MS UI Gothic"/>
              </a:rPr>
              <a:t>図</a:t>
            </a:r>
            <a:r>
              <a:rPr sz="2200" spc="114" dirty="0">
                <a:latin typeface="メイリオ" panose="020B0604030504040204" pitchFamily="50" charset="-128"/>
                <a:ea typeface="メイリオ" panose="020B0604030504040204" pitchFamily="50" charset="-128"/>
                <a:cs typeface="MS UI Gothic"/>
              </a:rPr>
              <a:t>11-1</a:t>
            </a:r>
            <a:endParaRPr lang="en-US" altLang="ja-JP" sz="2200" spc="114" dirty="0">
              <a:latin typeface="メイリオ" panose="020B0604030504040204" pitchFamily="50" charset="-128"/>
              <a:ea typeface="メイリオ" panose="020B0604030504040204" pitchFamily="50" charset="-128"/>
              <a:cs typeface="MS UI Gothic"/>
            </a:endParaRPr>
          </a:p>
        </p:txBody>
      </p:sp>
      <p:sp>
        <p:nvSpPr>
          <p:cNvPr id="4" name="object 4"/>
          <p:cNvSpPr/>
          <p:nvPr/>
        </p:nvSpPr>
        <p:spPr>
          <a:xfrm>
            <a:off x="5542756" y="3424324"/>
            <a:ext cx="381000" cy="494241"/>
          </a:xfrm>
          <a:prstGeom prst="rect">
            <a:avLst/>
          </a:prstGeom>
          <a:blipFill>
            <a:blip r:embed="rId2" cstate="print"/>
            <a:stretch>
              <a:fillRect/>
            </a:stretch>
          </a:blipFill>
        </p:spPr>
        <p:txBody>
          <a:bodyPr wrap="square" lIns="0" tIns="0" rIns="0" bIns="0" rtlCol="0"/>
          <a:lstStyle/>
          <a:p>
            <a:endParaRPr dirty="0"/>
          </a:p>
        </p:txBody>
      </p:sp>
      <p:grpSp>
        <p:nvGrpSpPr>
          <p:cNvPr id="11" name="グループ化 10">
            <a:extLst>
              <a:ext uri="{FF2B5EF4-FFF2-40B4-BE49-F238E27FC236}">
                <a16:creationId xmlns:a16="http://schemas.microsoft.com/office/drawing/2014/main" id="{09AB0512-6D4E-4D2A-BB70-789D31D4EAFE}"/>
              </a:ext>
            </a:extLst>
          </p:cNvPr>
          <p:cNvGrpSpPr/>
          <p:nvPr/>
        </p:nvGrpSpPr>
        <p:grpSpPr>
          <a:xfrm>
            <a:off x="10267156" y="3997102"/>
            <a:ext cx="7239000" cy="5847635"/>
            <a:chOff x="11826166" y="4222574"/>
            <a:chExt cx="6191079" cy="4856010"/>
          </a:xfrm>
        </p:grpSpPr>
        <p:sp>
          <p:nvSpPr>
            <p:cNvPr id="5" name="object 5"/>
            <p:cNvSpPr/>
            <p:nvPr/>
          </p:nvSpPr>
          <p:spPr>
            <a:xfrm>
              <a:off x="11826166" y="8016737"/>
              <a:ext cx="6191079" cy="1061847"/>
            </a:xfrm>
            <a:prstGeom prst="rect">
              <a:avLst/>
            </a:prstGeom>
            <a:blipFill>
              <a:blip r:embed="rId3" cstate="print"/>
              <a:stretch>
                <a:fillRect/>
              </a:stretch>
            </a:blipFill>
          </p:spPr>
          <p:txBody>
            <a:bodyPr wrap="square" lIns="0" tIns="0" rIns="0" bIns="0" rtlCol="0"/>
            <a:lstStyle/>
            <a:p>
              <a:endParaRPr dirty="0"/>
            </a:p>
          </p:txBody>
        </p:sp>
        <p:sp>
          <p:nvSpPr>
            <p:cNvPr id="6" name="object 6"/>
            <p:cNvSpPr/>
            <p:nvPr/>
          </p:nvSpPr>
          <p:spPr>
            <a:xfrm>
              <a:off x="11826166" y="4222574"/>
              <a:ext cx="6191079" cy="4143535"/>
            </a:xfrm>
            <a:prstGeom prst="rect">
              <a:avLst/>
            </a:prstGeom>
            <a:blipFill>
              <a:blip r:embed="rId4" cstate="print"/>
              <a:stretch>
                <a:fillRect/>
              </a:stretch>
            </a:blipFill>
          </p:spPr>
          <p:txBody>
            <a:bodyPr wrap="square" lIns="0" tIns="0" rIns="0" bIns="0" rtlCol="0"/>
            <a:lstStyle/>
            <a:p>
              <a:endParaRPr dirty="0"/>
            </a:p>
          </p:txBody>
        </p:sp>
      </p:grpSp>
      <p:sp>
        <p:nvSpPr>
          <p:cNvPr id="8" name="スライド番号プレースホルダー 7">
            <a:extLst>
              <a:ext uri="{FF2B5EF4-FFF2-40B4-BE49-F238E27FC236}">
                <a16:creationId xmlns:a16="http://schemas.microsoft.com/office/drawing/2014/main" id="{D7801DD6-C35A-419F-8218-69FC30D402D7}"/>
              </a:ext>
            </a:extLst>
          </p:cNvPr>
          <p:cNvSpPr>
            <a:spLocks noGrp="1"/>
          </p:cNvSpPr>
          <p:nvPr>
            <p:ph type="sldNum" sz="quarter" idx="7"/>
          </p:nvPr>
        </p:nvSpPr>
        <p:spPr>
          <a:xfrm>
            <a:off x="9505156" y="9886263"/>
            <a:ext cx="591077" cy="169277"/>
          </a:xfrm>
        </p:spPr>
        <p:txBody>
          <a:bodyPr/>
          <a:lstStyle/>
          <a:p>
            <a:pPr marL="25400">
              <a:spcBef>
                <a:spcPts val="390"/>
              </a:spcBef>
            </a:pPr>
            <a:fld id="{81D60167-4931-47E6-BA6A-407CBD079E47}" type="slidenum">
              <a:rPr lang="en-US" altLang="ja-JP" spc="170" smtClean="0"/>
              <a:pPr marL="25400">
                <a:spcBef>
                  <a:spcPts val="390"/>
                </a:spcBef>
              </a:pPr>
              <a:t>79</a:t>
            </a:fld>
            <a:endParaRPr lang="en-US" altLang="ja-JP" spc="170" dirty="0"/>
          </a:p>
        </p:txBody>
      </p:sp>
      <p:sp>
        <p:nvSpPr>
          <p:cNvPr id="10" name="object 3">
            <a:extLst>
              <a:ext uri="{FF2B5EF4-FFF2-40B4-BE49-F238E27FC236}">
                <a16:creationId xmlns:a16="http://schemas.microsoft.com/office/drawing/2014/main" id="{94323E1B-B84D-40D9-AD8F-4C489687F218}"/>
              </a:ext>
            </a:extLst>
          </p:cNvPr>
          <p:cNvSpPr txBox="1"/>
          <p:nvPr/>
        </p:nvSpPr>
        <p:spPr>
          <a:xfrm>
            <a:off x="1275556" y="564867"/>
            <a:ext cx="17145000" cy="1816010"/>
          </a:xfrm>
          <a:prstGeom prst="rect">
            <a:avLst/>
          </a:prstGeom>
        </p:spPr>
        <p:txBody>
          <a:bodyPr vert="horz" wrap="square" lIns="0" tIns="104140" rIns="0" bIns="0" rtlCol="0">
            <a:spAutoFit/>
          </a:bodyPr>
          <a:lstStyle/>
          <a:p>
            <a:pPr marL="12700">
              <a:spcBef>
                <a:spcPts val="1050"/>
              </a:spcBef>
            </a:pPr>
            <a:r>
              <a:rPr sz="2400" spc="165" dirty="0">
                <a:latin typeface="メイリオ" panose="020B0604030504040204" pitchFamily="50" charset="-128"/>
                <a:ea typeface="メイリオ" panose="020B0604030504040204" pitchFamily="50" charset="-128"/>
                <a:cs typeface="Microsoft JhengHei"/>
              </a:rPr>
              <a:t>11.</a:t>
            </a:r>
            <a:r>
              <a:rPr sz="2400" dirty="0">
                <a:latin typeface="メイリオ" panose="020B0604030504040204" pitchFamily="50" charset="-128"/>
                <a:ea typeface="メイリオ" panose="020B0604030504040204" pitchFamily="50" charset="-128"/>
                <a:cs typeface="Microsoft JhengHei"/>
              </a:rPr>
              <a:t>製造データの出力と確認</a:t>
            </a:r>
          </a:p>
          <a:p>
            <a:pPr marL="900113">
              <a:lnSpc>
                <a:spcPct val="135000"/>
              </a:lnSpc>
            </a:pPr>
            <a:r>
              <a:rPr sz="2200" spc="180" dirty="0">
                <a:latin typeface="メイリオ" panose="020B0604030504040204" pitchFamily="50" charset="-128"/>
                <a:ea typeface="メイリオ" panose="020B0604030504040204" pitchFamily="50" charset="-128"/>
                <a:cs typeface="MS UI Gothic"/>
              </a:rPr>
              <a:t>面付</a:t>
            </a:r>
            <a:r>
              <a:rPr sz="2200" spc="145" dirty="0">
                <a:latin typeface="メイリオ" panose="020B0604030504040204" pitchFamily="50" charset="-128"/>
                <a:ea typeface="メイリオ" panose="020B0604030504040204" pitchFamily="50" charset="-128"/>
                <a:cs typeface="MS UI Gothic"/>
              </a:rPr>
              <a:t>け</a:t>
            </a:r>
            <a:r>
              <a:rPr sz="2200" spc="180" dirty="0">
                <a:latin typeface="メイリオ" panose="020B0604030504040204" pitchFamily="50" charset="-128"/>
                <a:ea typeface="メイリオ" panose="020B0604030504040204" pitchFamily="50" charset="-128"/>
                <a:cs typeface="MS UI Gothic"/>
              </a:rPr>
              <a:t>基板</a:t>
            </a:r>
            <a:r>
              <a:rPr sz="2200" spc="135" dirty="0">
                <a:latin typeface="メイリオ" panose="020B0604030504040204" pitchFamily="50" charset="-128"/>
                <a:ea typeface="メイリオ" panose="020B0604030504040204" pitchFamily="50" charset="-128"/>
                <a:cs typeface="MS UI Gothic"/>
              </a:rPr>
              <a:t>レ</a:t>
            </a:r>
            <a:r>
              <a:rPr sz="2200" spc="130" dirty="0">
                <a:latin typeface="メイリオ" panose="020B0604030504040204" pitchFamily="50" charset="-128"/>
                <a:ea typeface="メイリオ" panose="020B0604030504040204" pitchFamily="50" charset="-128"/>
                <a:cs typeface="MS UI Gothic"/>
              </a:rPr>
              <a:t>イ</a:t>
            </a:r>
            <a:r>
              <a:rPr sz="2200" spc="135" dirty="0">
                <a:latin typeface="メイリオ" panose="020B0604030504040204" pitchFamily="50" charset="-128"/>
                <a:ea typeface="メイリオ" panose="020B0604030504040204" pitchFamily="50" charset="-128"/>
                <a:cs typeface="MS UI Gothic"/>
              </a:rPr>
              <a:t>ア</a:t>
            </a:r>
            <a:r>
              <a:rPr sz="2200" spc="130" dirty="0">
                <a:latin typeface="メイリオ" panose="020B0604030504040204" pitchFamily="50" charset="-128"/>
                <a:ea typeface="メイリオ" panose="020B0604030504040204" pitchFamily="50" charset="-128"/>
                <a:cs typeface="MS UI Gothic"/>
              </a:rPr>
              <a:t>ウ</a:t>
            </a:r>
            <a:r>
              <a:rPr sz="2200" spc="125" dirty="0">
                <a:latin typeface="メイリオ" panose="020B0604030504040204" pitchFamily="50" charset="-128"/>
                <a:ea typeface="メイリオ" panose="020B0604030504040204" pitchFamily="50" charset="-128"/>
                <a:cs typeface="MS UI Gothic"/>
              </a:rPr>
              <a:t>ト</a:t>
            </a:r>
            <a:r>
              <a:rPr sz="2200" spc="145" dirty="0">
                <a:latin typeface="メイリオ" panose="020B0604030504040204" pitchFamily="50" charset="-128"/>
                <a:ea typeface="メイリオ" panose="020B0604030504040204" pitchFamily="50" charset="-128"/>
                <a:cs typeface="MS UI Gothic"/>
              </a:rPr>
              <a:t>の</a:t>
            </a:r>
            <a:r>
              <a:rPr sz="2200" spc="180" dirty="0">
                <a:latin typeface="メイリオ" panose="020B0604030504040204" pitchFamily="50" charset="-128"/>
                <a:ea typeface="メイリオ" panose="020B0604030504040204" pitchFamily="50" charset="-128"/>
                <a:cs typeface="MS UI Gothic"/>
              </a:rPr>
              <a:t>基板製造</a:t>
            </a:r>
            <a:r>
              <a:rPr sz="2200" spc="145" dirty="0">
                <a:latin typeface="メイリオ" panose="020B0604030504040204" pitchFamily="50" charset="-128"/>
                <a:ea typeface="メイリオ" panose="020B0604030504040204" pitchFamily="50" charset="-128"/>
                <a:cs typeface="MS UI Gothic"/>
              </a:rPr>
              <a:t>デー</a:t>
            </a:r>
            <a:r>
              <a:rPr sz="2200" spc="125" dirty="0">
                <a:latin typeface="メイリオ" panose="020B0604030504040204" pitchFamily="50" charset="-128"/>
                <a:ea typeface="メイリオ" panose="020B0604030504040204" pitchFamily="50" charset="-128"/>
                <a:cs typeface="MS UI Gothic"/>
              </a:rPr>
              <a:t>タ</a:t>
            </a:r>
            <a:r>
              <a:rPr sz="2200" spc="135" dirty="0">
                <a:latin typeface="メイリオ" panose="020B0604030504040204" pitchFamily="50" charset="-128"/>
                <a:ea typeface="メイリオ" panose="020B0604030504040204" pitchFamily="50" charset="-128"/>
                <a:cs typeface="MS UI Gothic"/>
              </a:rPr>
              <a:t>を</a:t>
            </a:r>
            <a:r>
              <a:rPr sz="2200" spc="180" dirty="0">
                <a:latin typeface="メイリオ" panose="020B0604030504040204" pitchFamily="50" charset="-128"/>
                <a:ea typeface="メイリオ" panose="020B0604030504040204" pitchFamily="50" charset="-128"/>
                <a:cs typeface="MS UI Gothic"/>
              </a:rPr>
              <a:t>出力</a:t>
            </a:r>
            <a:r>
              <a:rPr sz="2200" spc="130" dirty="0">
                <a:latin typeface="メイリオ" panose="020B0604030504040204" pitchFamily="50" charset="-128"/>
                <a:ea typeface="メイリオ" panose="020B0604030504040204" pitchFamily="50" charset="-128"/>
                <a:cs typeface="MS UI Gothic"/>
              </a:rPr>
              <a:t>し</a:t>
            </a:r>
            <a:r>
              <a:rPr sz="2200" spc="135" dirty="0">
                <a:latin typeface="メイリオ" panose="020B0604030504040204" pitchFamily="50" charset="-128"/>
                <a:ea typeface="メイリオ" panose="020B0604030504040204" pitchFamily="50" charset="-128"/>
                <a:cs typeface="MS UI Gothic"/>
              </a:rPr>
              <a:t>ま</a:t>
            </a:r>
            <a:r>
              <a:rPr sz="2200" spc="70" dirty="0">
                <a:latin typeface="メイリオ" panose="020B0604030504040204" pitchFamily="50" charset="-128"/>
                <a:ea typeface="メイリオ" panose="020B0604030504040204" pitchFamily="50" charset="-128"/>
                <a:cs typeface="MS UI Gothic"/>
              </a:rPr>
              <a:t>す</a:t>
            </a:r>
            <a:r>
              <a:rPr sz="2200" spc="385" dirty="0">
                <a:latin typeface="メイリオ" panose="020B0604030504040204" pitchFamily="50" charset="-128"/>
                <a:ea typeface="メイリオ" panose="020B0604030504040204" pitchFamily="50" charset="-128"/>
                <a:cs typeface="MS UI Gothic"/>
              </a:rPr>
              <a:t>。</a:t>
            </a:r>
            <a:r>
              <a:rPr sz="2200" spc="180" dirty="0">
                <a:latin typeface="メイリオ" panose="020B0604030504040204" pitchFamily="50" charset="-128"/>
                <a:ea typeface="メイリオ" panose="020B0604030504040204" pitchFamily="50" charset="-128"/>
                <a:cs typeface="MS UI Gothic"/>
              </a:rPr>
              <a:t>基板製造</a:t>
            </a:r>
            <a:r>
              <a:rPr sz="2200" spc="150" dirty="0">
                <a:latin typeface="メイリオ" panose="020B0604030504040204" pitchFamily="50" charset="-128"/>
                <a:ea typeface="メイリオ" panose="020B0604030504040204" pitchFamily="50" charset="-128"/>
                <a:cs typeface="MS UI Gothic"/>
              </a:rPr>
              <a:t>デー</a:t>
            </a:r>
            <a:r>
              <a:rPr sz="2200" spc="130" dirty="0">
                <a:latin typeface="メイリオ" panose="020B0604030504040204" pitchFamily="50" charset="-128"/>
                <a:ea typeface="メイリオ" panose="020B0604030504040204" pitchFamily="50" charset="-128"/>
                <a:cs typeface="MS UI Gothic"/>
              </a:rPr>
              <a:t>タ</a:t>
            </a:r>
            <a:r>
              <a:rPr sz="2200" spc="155" dirty="0">
                <a:latin typeface="メイリオ" panose="020B0604030504040204" pitchFamily="50" charset="-128"/>
                <a:ea typeface="メイリオ" panose="020B0604030504040204" pitchFamily="50" charset="-128"/>
                <a:cs typeface="MS UI Gothic"/>
              </a:rPr>
              <a:t>は</a:t>
            </a:r>
            <a:r>
              <a:rPr sz="2200" spc="145" dirty="0">
                <a:latin typeface="メイリオ" panose="020B0604030504040204" pitchFamily="50" charset="-128"/>
                <a:ea typeface="メイリオ" panose="020B0604030504040204" pitchFamily="50" charset="-128"/>
                <a:cs typeface="MS UI Gothic"/>
              </a:rPr>
              <a:t>ガ</a:t>
            </a:r>
            <a:r>
              <a:rPr sz="2200" spc="150" dirty="0">
                <a:latin typeface="メイリオ" panose="020B0604030504040204" pitchFamily="50" charset="-128"/>
                <a:ea typeface="メイリオ" panose="020B0604030504040204" pitchFamily="50" charset="-128"/>
                <a:cs typeface="MS UI Gothic"/>
              </a:rPr>
              <a:t>ー</a:t>
            </a:r>
            <a:r>
              <a:rPr sz="2200" spc="110" dirty="0">
                <a:latin typeface="メイリオ" panose="020B0604030504040204" pitchFamily="50" charset="-128"/>
                <a:ea typeface="メイリオ" panose="020B0604030504040204" pitchFamily="50" charset="-128"/>
                <a:cs typeface="MS UI Gothic"/>
              </a:rPr>
              <a:t>バ</a:t>
            </a:r>
            <a:r>
              <a:rPr sz="2200" spc="204" dirty="0">
                <a:latin typeface="メイリオ" panose="020B0604030504040204" pitchFamily="50" charset="-128"/>
                <a:ea typeface="メイリオ" panose="020B0604030504040204" pitchFamily="50" charset="-128"/>
                <a:cs typeface="MS UI Gothic"/>
              </a:rPr>
              <a:t>ーデー</a:t>
            </a:r>
            <a:r>
              <a:rPr sz="2200" spc="175" dirty="0">
                <a:latin typeface="メイリオ" panose="020B0604030504040204" pitchFamily="50" charset="-128"/>
                <a:ea typeface="メイリオ" panose="020B0604030504040204" pitchFamily="50" charset="-128"/>
                <a:cs typeface="MS UI Gothic"/>
              </a:rPr>
              <a:t>タ</a:t>
            </a:r>
            <a:r>
              <a:rPr sz="2200" spc="160" dirty="0">
                <a:latin typeface="メイリオ" panose="020B0604030504040204" pitchFamily="50" charset="-128"/>
                <a:ea typeface="メイリオ" panose="020B0604030504040204" pitchFamily="50" charset="-128"/>
                <a:cs typeface="MS UI Gothic"/>
              </a:rPr>
              <a:t>と</a:t>
            </a:r>
            <a:r>
              <a:rPr sz="2200" spc="190" dirty="0">
                <a:latin typeface="メイリオ" panose="020B0604030504040204" pitchFamily="50" charset="-128"/>
                <a:ea typeface="メイリオ" panose="020B0604030504040204" pitchFamily="50" charset="-128"/>
                <a:cs typeface="MS UI Gothic"/>
              </a:rPr>
              <a:t>も</a:t>
            </a:r>
            <a:r>
              <a:rPr sz="2200" spc="245" dirty="0">
                <a:latin typeface="メイリオ" panose="020B0604030504040204" pitchFamily="50" charset="-128"/>
                <a:ea typeface="メイリオ" panose="020B0604030504040204" pitchFamily="50" charset="-128"/>
                <a:cs typeface="MS UI Gothic"/>
              </a:rPr>
              <a:t>呼</a:t>
            </a:r>
            <a:r>
              <a:rPr sz="2200" spc="215" dirty="0">
                <a:latin typeface="メイリオ" panose="020B0604030504040204" pitchFamily="50" charset="-128"/>
                <a:ea typeface="メイリオ" panose="020B0604030504040204" pitchFamily="50" charset="-128"/>
                <a:cs typeface="MS UI Gothic"/>
              </a:rPr>
              <a:t>ば</a:t>
            </a:r>
            <a:r>
              <a:rPr sz="2200" spc="220" dirty="0">
                <a:latin typeface="メイリオ" panose="020B0604030504040204" pitchFamily="50" charset="-128"/>
                <a:ea typeface="メイリオ" panose="020B0604030504040204" pitchFamily="50" charset="-128"/>
                <a:cs typeface="MS UI Gothic"/>
              </a:rPr>
              <a:t>れ</a:t>
            </a:r>
            <a:r>
              <a:rPr sz="2200" spc="245" dirty="0">
                <a:latin typeface="メイリオ" panose="020B0604030504040204" pitchFamily="50" charset="-128"/>
                <a:ea typeface="メイリオ" panose="020B0604030504040204" pitchFamily="50" charset="-128"/>
                <a:cs typeface="MS UI Gothic"/>
              </a:rPr>
              <a:t>発注先</a:t>
            </a:r>
            <a:r>
              <a:rPr sz="2200" spc="204" dirty="0">
                <a:latin typeface="メイリオ" panose="020B0604030504040204" pitchFamily="50" charset="-128"/>
                <a:ea typeface="メイリオ" panose="020B0604030504040204" pitchFamily="50" charset="-128"/>
                <a:cs typeface="MS UI Gothic"/>
              </a:rPr>
              <a:t>が</a:t>
            </a:r>
            <a:r>
              <a:rPr sz="2200" spc="245" dirty="0">
                <a:latin typeface="メイリオ" panose="020B0604030504040204" pitchFamily="50" charset="-128"/>
                <a:ea typeface="メイリオ" panose="020B0604030504040204" pitchFamily="50" charset="-128"/>
                <a:cs typeface="MS UI Gothic"/>
              </a:rPr>
              <a:t>指定</a:t>
            </a:r>
            <a:r>
              <a:rPr sz="2200" spc="210" dirty="0">
                <a:latin typeface="メイリオ" panose="020B0604030504040204" pitchFamily="50" charset="-128"/>
                <a:ea typeface="メイリオ" panose="020B0604030504040204" pitchFamily="50" charset="-128"/>
                <a:cs typeface="MS UI Gothic"/>
              </a:rPr>
              <a:t>す</a:t>
            </a:r>
            <a:r>
              <a:rPr sz="2200" spc="190" dirty="0">
                <a:latin typeface="メイリオ" panose="020B0604030504040204" pitchFamily="50" charset="-128"/>
                <a:ea typeface="メイリオ" panose="020B0604030504040204" pitchFamily="50" charset="-128"/>
                <a:cs typeface="MS UI Gothic"/>
              </a:rPr>
              <a:t>る</a:t>
            </a:r>
            <a:r>
              <a:rPr sz="2200" spc="204" dirty="0">
                <a:latin typeface="メイリオ" panose="020B0604030504040204" pitchFamily="50" charset="-128"/>
                <a:ea typeface="メイリオ" panose="020B0604030504040204" pitchFamily="50" charset="-128"/>
                <a:cs typeface="MS UI Gothic"/>
              </a:rPr>
              <a:t>デー</a:t>
            </a:r>
            <a:r>
              <a:rPr sz="2200" spc="175" dirty="0">
                <a:latin typeface="メイリオ" panose="020B0604030504040204" pitchFamily="50" charset="-128"/>
                <a:ea typeface="メイリオ" panose="020B0604030504040204" pitchFamily="50" charset="-128"/>
                <a:cs typeface="MS UI Gothic"/>
              </a:rPr>
              <a:t>タ</a:t>
            </a:r>
            <a:r>
              <a:rPr sz="2200" spc="170" dirty="0">
                <a:latin typeface="メイリオ" panose="020B0604030504040204" pitchFamily="50" charset="-128"/>
                <a:ea typeface="メイリオ" panose="020B0604030504040204" pitchFamily="50" charset="-128"/>
                <a:cs typeface="MS UI Gothic"/>
              </a:rPr>
              <a:t>フォー</a:t>
            </a:r>
            <a:r>
              <a:rPr sz="2200" spc="235" dirty="0">
                <a:latin typeface="メイリオ" panose="020B0604030504040204" pitchFamily="50" charset="-128"/>
                <a:ea typeface="メイリオ" panose="020B0604030504040204" pitchFamily="50" charset="-128"/>
                <a:cs typeface="MS UI Gothic"/>
              </a:rPr>
              <a:t>マ</a:t>
            </a:r>
            <a:r>
              <a:rPr sz="2200" spc="185" dirty="0">
                <a:latin typeface="メイリオ" panose="020B0604030504040204" pitchFamily="50" charset="-128"/>
                <a:ea typeface="メイリオ" panose="020B0604030504040204" pitchFamily="50" charset="-128"/>
                <a:cs typeface="MS UI Gothic"/>
              </a:rPr>
              <a:t>ッ</a:t>
            </a:r>
            <a:r>
              <a:rPr sz="2200" spc="220" dirty="0">
                <a:latin typeface="メイリオ" panose="020B0604030504040204" pitchFamily="50" charset="-128"/>
                <a:ea typeface="メイリオ" panose="020B0604030504040204" pitchFamily="50" charset="-128"/>
                <a:cs typeface="MS UI Gothic"/>
              </a:rPr>
              <a:t>ト</a:t>
            </a:r>
            <a:r>
              <a:rPr sz="2200" spc="245" dirty="0">
                <a:latin typeface="メイリオ" panose="020B0604030504040204" pitchFamily="50" charset="-128"/>
                <a:ea typeface="メイリオ" panose="020B0604030504040204" pitchFamily="50" charset="-128"/>
                <a:cs typeface="MS UI Gothic"/>
              </a:rPr>
              <a:t>に</a:t>
            </a:r>
            <a:r>
              <a:rPr sz="2200" spc="305" dirty="0">
                <a:latin typeface="メイリオ" panose="020B0604030504040204" pitchFamily="50" charset="-128"/>
                <a:ea typeface="メイリオ" panose="020B0604030504040204" pitchFamily="50" charset="-128"/>
                <a:cs typeface="MS UI Gothic"/>
              </a:rPr>
              <a:t>合</a:t>
            </a:r>
            <a:r>
              <a:rPr sz="2200" spc="265" dirty="0">
                <a:latin typeface="メイリオ" panose="020B0604030504040204" pitchFamily="50" charset="-128"/>
                <a:ea typeface="メイリオ" panose="020B0604030504040204" pitchFamily="50" charset="-128"/>
                <a:cs typeface="MS UI Gothic"/>
              </a:rPr>
              <a:t>わせな</a:t>
            </a:r>
            <a:r>
              <a:rPr sz="2200" spc="254" dirty="0">
                <a:latin typeface="メイリオ" panose="020B0604030504040204" pitchFamily="50" charset="-128"/>
                <a:ea typeface="メイリオ" panose="020B0604030504040204" pitchFamily="50" charset="-128"/>
                <a:cs typeface="MS UI Gothic"/>
              </a:rPr>
              <a:t>け</a:t>
            </a:r>
            <a:r>
              <a:rPr sz="2200" spc="204" dirty="0">
                <a:latin typeface="メイリオ" panose="020B0604030504040204" pitchFamily="50" charset="-128"/>
                <a:ea typeface="メイリオ" panose="020B0604030504040204" pitchFamily="50" charset="-128"/>
                <a:cs typeface="MS UI Gothic"/>
              </a:rPr>
              <a:t>れ</a:t>
            </a:r>
            <a:r>
              <a:rPr sz="2200" spc="200" dirty="0">
                <a:latin typeface="メイリオ" panose="020B0604030504040204" pitchFamily="50" charset="-128"/>
                <a:ea typeface="メイリオ" panose="020B0604030504040204" pitchFamily="50" charset="-128"/>
                <a:cs typeface="MS UI Gothic"/>
              </a:rPr>
              <a:t>ばな</a:t>
            </a:r>
            <a:r>
              <a:rPr sz="2200" spc="145" dirty="0">
                <a:latin typeface="メイリオ" panose="020B0604030504040204" pitchFamily="50" charset="-128"/>
                <a:ea typeface="メイリオ" panose="020B0604030504040204" pitchFamily="50" charset="-128"/>
                <a:cs typeface="MS UI Gothic"/>
              </a:rPr>
              <a:t>り</a:t>
            </a:r>
            <a:r>
              <a:rPr sz="2200" spc="175" dirty="0">
                <a:latin typeface="メイリオ" panose="020B0604030504040204" pitchFamily="50" charset="-128"/>
                <a:ea typeface="メイリオ" panose="020B0604030504040204" pitchFamily="50" charset="-128"/>
                <a:cs typeface="MS UI Gothic"/>
              </a:rPr>
              <a:t>ま</a:t>
            </a:r>
            <a:r>
              <a:rPr sz="2200" spc="195" dirty="0">
                <a:latin typeface="メイリオ" panose="020B0604030504040204" pitchFamily="50" charset="-128"/>
                <a:ea typeface="メイリオ" panose="020B0604030504040204" pitchFamily="50" charset="-128"/>
                <a:cs typeface="MS UI Gothic"/>
              </a:rPr>
              <a:t>せ</a:t>
            </a:r>
            <a:r>
              <a:rPr sz="2200" spc="190" dirty="0">
                <a:latin typeface="メイリオ" panose="020B0604030504040204" pitchFamily="50" charset="-128"/>
                <a:ea typeface="メイリオ" panose="020B0604030504040204" pitchFamily="50" charset="-128"/>
                <a:cs typeface="MS UI Gothic"/>
              </a:rPr>
              <a:t>ん</a:t>
            </a:r>
            <a:r>
              <a:rPr sz="2200" spc="155" dirty="0">
                <a:latin typeface="メイリオ" panose="020B0604030504040204" pitchFamily="50" charset="-128"/>
                <a:ea typeface="メイリオ" panose="020B0604030504040204" pitchFamily="50" charset="-128"/>
                <a:cs typeface="MS UI Gothic"/>
              </a:rPr>
              <a:t>。</a:t>
            </a:r>
            <a:r>
              <a:rPr sz="2200" spc="229" dirty="0">
                <a:latin typeface="メイリオ" panose="020B0604030504040204" pitchFamily="50" charset="-128"/>
                <a:ea typeface="メイリオ" panose="020B0604030504040204" pitchFamily="50" charset="-128"/>
                <a:cs typeface="MS UI Gothic"/>
              </a:rPr>
              <a:t>配線</a:t>
            </a:r>
            <a:r>
              <a:rPr sz="2200" spc="155" dirty="0">
                <a:latin typeface="メイリオ" panose="020B0604030504040204" pitchFamily="50" charset="-128"/>
                <a:ea typeface="メイリオ" panose="020B0604030504040204" pitchFamily="50" charset="-128"/>
                <a:cs typeface="MS UI Gothic"/>
              </a:rPr>
              <a:t>パ</a:t>
            </a:r>
            <a:r>
              <a:rPr sz="2200" spc="350" dirty="0">
                <a:latin typeface="メイリオ" panose="020B0604030504040204" pitchFamily="50" charset="-128"/>
                <a:ea typeface="メイリオ" panose="020B0604030504040204" pitchFamily="50" charset="-128"/>
                <a:cs typeface="MS UI Gothic"/>
              </a:rPr>
              <a:t>タ</a:t>
            </a:r>
            <a:r>
              <a:rPr sz="2200" spc="95" dirty="0">
                <a:latin typeface="メイリオ" panose="020B0604030504040204" pitchFamily="50" charset="-128"/>
                <a:ea typeface="メイリオ" panose="020B0604030504040204" pitchFamily="50" charset="-128"/>
                <a:cs typeface="MS UI Gothic"/>
              </a:rPr>
              <a:t>ー</a:t>
            </a:r>
            <a:r>
              <a:rPr sz="2200" spc="240" dirty="0">
                <a:latin typeface="メイリオ" panose="020B0604030504040204" pitchFamily="50" charset="-128"/>
                <a:ea typeface="メイリオ" panose="020B0604030504040204" pitchFamily="50" charset="-128"/>
                <a:cs typeface="MS UI Gothic"/>
              </a:rPr>
              <a:t>ン</a:t>
            </a:r>
            <a:r>
              <a:rPr sz="2200" spc="275" dirty="0">
                <a:latin typeface="メイリオ" panose="020B0604030504040204" pitchFamily="50" charset="-128"/>
                <a:ea typeface="メイリオ" panose="020B0604030504040204" pitchFamily="50" charset="-128"/>
                <a:cs typeface="MS UI Gothic"/>
              </a:rPr>
              <a:t>な</a:t>
            </a:r>
            <a:r>
              <a:rPr sz="2200" spc="185" dirty="0">
                <a:latin typeface="メイリオ" panose="020B0604030504040204" pitchFamily="50" charset="-128"/>
                <a:ea typeface="メイリオ" panose="020B0604030504040204" pitchFamily="50" charset="-128"/>
                <a:cs typeface="MS UI Gothic"/>
              </a:rPr>
              <a:t>ど</a:t>
            </a:r>
            <a:r>
              <a:rPr sz="2200" spc="220" dirty="0">
                <a:latin typeface="メイリオ" panose="020B0604030504040204" pitchFamily="50" charset="-128"/>
                <a:ea typeface="メイリオ" panose="020B0604030504040204" pitchFamily="50" charset="-128"/>
                <a:cs typeface="MS UI Gothic"/>
              </a:rPr>
              <a:t>の</a:t>
            </a:r>
            <a:r>
              <a:rPr sz="2200" spc="270" dirty="0">
                <a:latin typeface="メイリオ" panose="020B0604030504040204" pitchFamily="50" charset="-128"/>
                <a:ea typeface="メイリオ" panose="020B0604030504040204" pitchFamily="50" charset="-128"/>
                <a:cs typeface="MS UI Gothic"/>
              </a:rPr>
              <a:t>描画</a:t>
            </a:r>
            <a:r>
              <a:rPr sz="2200" spc="220" dirty="0">
                <a:latin typeface="メイリオ" panose="020B0604030504040204" pitchFamily="50" charset="-128"/>
                <a:ea typeface="メイリオ" panose="020B0604030504040204" pitchFamily="50" charset="-128"/>
                <a:cs typeface="MS UI Gothic"/>
              </a:rPr>
              <a:t>デー</a:t>
            </a:r>
            <a:r>
              <a:rPr sz="2200" spc="185" dirty="0">
                <a:latin typeface="メイリオ" panose="020B0604030504040204" pitchFamily="50" charset="-128"/>
                <a:ea typeface="メイリオ" panose="020B0604030504040204" pitchFamily="50" charset="-128"/>
                <a:cs typeface="MS UI Gothic"/>
              </a:rPr>
              <a:t>タ</a:t>
            </a:r>
            <a:r>
              <a:rPr sz="2200" spc="170" dirty="0">
                <a:latin typeface="メイリオ" panose="020B0604030504040204" pitchFamily="50" charset="-128"/>
                <a:ea typeface="メイリオ" panose="020B0604030504040204" pitchFamily="50" charset="-128"/>
                <a:cs typeface="MS UI Gothic"/>
              </a:rPr>
              <a:t>と</a:t>
            </a:r>
            <a:r>
              <a:rPr sz="2200" spc="270" dirty="0">
                <a:latin typeface="メイリオ" panose="020B0604030504040204" pitchFamily="50" charset="-128"/>
                <a:ea typeface="メイリオ" panose="020B0604030504040204" pitchFamily="50" charset="-128"/>
                <a:cs typeface="MS UI Gothic"/>
              </a:rPr>
              <a:t>穴</a:t>
            </a:r>
            <a:r>
              <a:rPr sz="2200" spc="220" dirty="0">
                <a:latin typeface="メイリオ" panose="020B0604030504040204" pitchFamily="50" charset="-128"/>
                <a:ea typeface="メイリオ" panose="020B0604030504040204" pitchFamily="50" charset="-128"/>
                <a:cs typeface="MS UI Gothic"/>
              </a:rPr>
              <a:t>あけ</a:t>
            </a:r>
            <a:r>
              <a:rPr sz="2200" spc="195" dirty="0">
                <a:latin typeface="メイリオ" panose="020B0604030504040204" pitchFamily="50" charset="-128"/>
                <a:ea typeface="メイリオ" panose="020B0604030504040204" pitchFamily="50" charset="-128"/>
                <a:cs typeface="MS UI Gothic"/>
              </a:rPr>
              <a:t>ド</a:t>
            </a:r>
            <a:r>
              <a:rPr sz="2200" spc="155" dirty="0">
                <a:latin typeface="メイリオ" panose="020B0604030504040204" pitchFamily="50" charset="-128"/>
                <a:ea typeface="メイリオ" panose="020B0604030504040204" pitchFamily="50" charset="-128"/>
                <a:cs typeface="MS UI Gothic"/>
              </a:rPr>
              <a:t>リ</a:t>
            </a:r>
            <a:r>
              <a:rPr sz="2200" spc="220" dirty="0">
                <a:latin typeface="メイリオ" panose="020B0604030504040204" pitchFamily="50" charset="-128"/>
                <a:ea typeface="メイリオ" panose="020B0604030504040204" pitchFamily="50" charset="-128"/>
                <a:cs typeface="MS UI Gothic"/>
              </a:rPr>
              <a:t>ルデー</a:t>
            </a:r>
            <a:r>
              <a:rPr sz="2200" spc="185" dirty="0">
                <a:latin typeface="メイリオ" panose="020B0604030504040204" pitchFamily="50" charset="-128"/>
                <a:ea typeface="メイリオ" panose="020B0604030504040204" pitchFamily="50" charset="-128"/>
                <a:cs typeface="MS UI Gothic"/>
              </a:rPr>
              <a:t>タ</a:t>
            </a:r>
            <a:r>
              <a:rPr sz="2200" spc="220" dirty="0">
                <a:latin typeface="メイリオ" panose="020B0604030504040204" pitchFamily="50" charset="-128"/>
                <a:ea typeface="メイリオ" panose="020B0604030504040204" pitchFamily="50" charset="-128"/>
                <a:cs typeface="MS UI Gothic"/>
              </a:rPr>
              <a:t>の</a:t>
            </a:r>
            <a:r>
              <a:rPr sz="2200" spc="185" dirty="0">
                <a:latin typeface="メイリオ" panose="020B0604030504040204" pitchFamily="50" charset="-128"/>
                <a:ea typeface="メイリオ" panose="020B0604030504040204" pitchFamily="50" charset="-128"/>
                <a:cs typeface="MS UI Gothic"/>
              </a:rPr>
              <a:t>２</a:t>
            </a:r>
            <a:r>
              <a:rPr sz="2200" spc="210" dirty="0">
                <a:latin typeface="メイリオ" panose="020B0604030504040204" pitchFamily="50" charset="-128"/>
                <a:ea typeface="メイリオ" panose="020B0604030504040204" pitchFamily="50" charset="-128"/>
                <a:cs typeface="MS UI Gothic"/>
              </a:rPr>
              <a:t>つ</a:t>
            </a:r>
            <a:r>
              <a:rPr sz="2200" spc="204" dirty="0">
                <a:latin typeface="メイリオ" panose="020B0604030504040204" pitchFamily="50" charset="-128"/>
                <a:ea typeface="メイリオ" panose="020B0604030504040204" pitchFamily="50" charset="-128"/>
                <a:cs typeface="MS UI Gothic"/>
              </a:rPr>
              <a:t>を</a:t>
            </a:r>
            <a:r>
              <a:rPr sz="2200" spc="270" dirty="0">
                <a:latin typeface="メイリオ" panose="020B0604030504040204" pitchFamily="50" charset="-128"/>
                <a:ea typeface="メイリオ" panose="020B0604030504040204" pitchFamily="50" charset="-128"/>
                <a:cs typeface="MS UI Gothic"/>
              </a:rPr>
              <a:t>出力</a:t>
            </a:r>
            <a:r>
              <a:rPr sz="2200" spc="195" dirty="0">
                <a:latin typeface="メイリオ" panose="020B0604030504040204" pitchFamily="50" charset="-128"/>
                <a:ea typeface="メイリオ" panose="020B0604030504040204" pitchFamily="50" charset="-128"/>
                <a:cs typeface="MS UI Gothic"/>
              </a:rPr>
              <a:t>し</a:t>
            </a:r>
            <a:r>
              <a:rPr sz="2200" spc="204" dirty="0">
                <a:latin typeface="メイリオ" panose="020B0604030504040204" pitchFamily="50" charset="-128"/>
                <a:ea typeface="メイリオ" panose="020B0604030504040204" pitchFamily="50" charset="-128"/>
                <a:cs typeface="MS UI Gothic"/>
              </a:rPr>
              <a:t>ま</a:t>
            </a:r>
            <a:r>
              <a:rPr sz="2200" spc="229" dirty="0">
                <a:latin typeface="メイリオ" panose="020B0604030504040204" pitchFamily="50" charset="-128"/>
                <a:ea typeface="メイリオ" panose="020B0604030504040204" pitchFamily="50" charset="-128"/>
                <a:cs typeface="MS UI Gothic"/>
              </a:rPr>
              <a:t>す</a:t>
            </a:r>
            <a:r>
              <a:rPr lang="ja-JP" altLang="en-US" sz="2200" spc="229" dirty="0" err="1">
                <a:latin typeface="メイリオ" panose="020B0604030504040204" pitchFamily="50" charset="-128"/>
                <a:ea typeface="メイリオ" panose="020B0604030504040204" pitchFamily="50" charset="-128"/>
                <a:cs typeface="MS UI Gothic"/>
              </a:rPr>
              <a:t>。</a:t>
            </a:r>
            <a:r>
              <a:rPr sz="2200" spc="245" dirty="0" err="1">
                <a:latin typeface="メイリオ" panose="020B0604030504040204" pitchFamily="50" charset="-128"/>
                <a:ea typeface="メイリオ" panose="020B0604030504040204" pitchFamily="50" charset="-128"/>
                <a:cs typeface="MS UI Gothic"/>
              </a:rPr>
              <a:t>ここ</a:t>
            </a:r>
            <a:r>
              <a:rPr sz="2200" spc="285" dirty="0" err="1">
                <a:latin typeface="メイリオ" panose="020B0604030504040204" pitchFamily="50" charset="-128"/>
                <a:ea typeface="メイリオ" panose="020B0604030504040204" pitchFamily="50" charset="-128"/>
                <a:cs typeface="MS UI Gothic"/>
              </a:rPr>
              <a:t>で</a:t>
            </a:r>
            <a:r>
              <a:rPr sz="2200" spc="300" dirty="0" err="1">
                <a:latin typeface="メイリオ" panose="020B0604030504040204" pitchFamily="50" charset="-128"/>
                <a:ea typeface="メイリオ" panose="020B0604030504040204" pitchFamily="50" charset="-128"/>
                <a:cs typeface="MS UI Gothic"/>
              </a:rPr>
              <a:t>は</a:t>
            </a:r>
            <a:r>
              <a:rPr sz="2200" spc="175" dirty="0" err="1">
                <a:latin typeface="メイリオ" panose="020B0604030504040204" pitchFamily="50" charset="-128"/>
                <a:ea typeface="メイリオ" panose="020B0604030504040204" pitchFamily="50" charset="-128"/>
                <a:cs typeface="MS UI Gothic"/>
              </a:rPr>
              <a:t>「</a:t>
            </a:r>
            <a:r>
              <a:rPr sz="2200" spc="160" dirty="0" err="1">
                <a:latin typeface="メイリオ" panose="020B0604030504040204" pitchFamily="50" charset="-128"/>
                <a:ea typeface="メイリオ" panose="020B0604030504040204" pitchFamily="50" charset="-128"/>
                <a:cs typeface="MS UI Gothic"/>
              </a:rPr>
              <a:t>Fusion</a:t>
            </a:r>
            <a:r>
              <a:rPr sz="2200" spc="40" dirty="0">
                <a:latin typeface="メイリオ" panose="020B0604030504040204" pitchFamily="50" charset="-128"/>
                <a:ea typeface="メイリオ" panose="020B0604030504040204" pitchFamily="50" charset="-128"/>
                <a:cs typeface="MS UI Gothic"/>
              </a:rPr>
              <a:t> </a:t>
            </a:r>
            <a:r>
              <a:rPr sz="2200" spc="229" dirty="0">
                <a:latin typeface="メイリオ" panose="020B0604030504040204" pitchFamily="50" charset="-128"/>
                <a:ea typeface="メイリオ" panose="020B0604030504040204" pitchFamily="50" charset="-128"/>
                <a:cs typeface="MS UI Gothic"/>
              </a:rPr>
              <a:t>PCB</a:t>
            </a:r>
            <a:r>
              <a:rPr sz="2200" spc="180" dirty="0">
                <a:latin typeface="メイリオ" panose="020B0604030504040204" pitchFamily="50" charset="-128"/>
                <a:ea typeface="メイリオ" panose="020B0604030504040204" pitchFamily="50" charset="-128"/>
                <a:cs typeface="MS UI Gothic"/>
              </a:rPr>
              <a:t>」</a:t>
            </a:r>
            <a:r>
              <a:rPr sz="2200" spc="295" dirty="0">
                <a:latin typeface="メイリオ" panose="020B0604030504040204" pitchFamily="50" charset="-128"/>
                <a:ea typeface="メイリオ" panose="020B0604030504040204" pitchFamily="50" charset="-128"/>
                <a:cs typeface="MS UI Gothic"/>
              </a:rPr>
              <a:t>のデー</a:t>
            </a:r>
            <a:r>
              <a:rPr sz="2200" spc="250" dirty="0">
                <a:latin typeface="メイリオ" panose="020B0604030504040204" pitchFamily="50" charset="-128"/>
                <a:ea typeface="メイリオ" panose="020B0604030504040204" pitchFamily="50" charset="-128"/>
                <a:cs typeface="MS UI Gothic"/>
              </a:rPr>
              <a:t>タ</a:t>
            </a:r>
            <a:r>
              <a:rPr sz="2200" spc="245" dirty="0">
                <a:latin typeface="メイリオ" panose="020B0604030504040204" pitchFamily="50" charset="-128"/>
                <a:ea typeface="メイリオ" panose="020B0604030504040204" pitchFamily="50" charset="-128"/>
                <a:cs typeface="MS UI Gothic"/>
              </a:rPr>
              <a:t>フ</a:t>
            </a:r>
            <a:r>
              <a:rPr sz="2200" spc="240" dirty="0">
                <a:latin typeface="メイリオ" panose="020B0604030504040204" pitchFamily="50" charset="-128"/>
                <a:ea typeface="メイリオ" panose="020B0604030504040204" pitchFamily="50" charset="-128"/>
                <a:cs typeface="MS UI Gothic"/>
              </a:rPr>
              <a:t>ォ</a:t>
            </a:r>
            <a:r>
              <a:rPr sz="2200" spc="260" dirty="0">
                <a:latin typeface="メイリオ" panose="020B0604030504040204" pitchFamily="50" charset="-128"/>
                <a:ea typeface="メイリオ" panose="020B0604030504040204" pitchFamily="50" charset="-128"/>
                <a:cs typeface="MS UI Gothic"/>
              </a:rPr>
              <a:t>ー</a:t>
            </a:r>
            <a:r>
              <a:rPr sz="2200" spc="229" dirty="0">
                <a:latin typeface="メイリオ" panose="020B0604030504040204" pitchFamily="50" charset="-128"/>
                <a:ea typeface="メイリオ" panose="020B0604030504040204" pitchFamily="50" charset="-128"/>
                <a:cs typeface="MS UI Gothic"/>
              </a:rPr>
              <a:t>マ</a:t>
            </a:r>
            <a:r>
              <a:rPr sz="2200" spc="175" dirty="0">
                <a:latin typeface="メイリオ" panose="020B0604030504040204" pitchFamily="50" charset="-128"/>
                <a:ea typeface="メイリオ" panose="020B0604030504040204" pitchFamily="50" charset="-128"/>
                <a:cs typeface="MS UI Gothic"/>
              </a:rPr>
              <a:t>ッ</a:t>
            </a:r>
            <a:r>
              <a:rPr sz="2200" spc="215" dirty="0">
                <a:latin typeface="メイリオ" panose="020B0604030504040204" pitchFamily="50" charset="-128"/>
                <a:ea typeface="メイリオ" panose="020B0604030504040204" pitchFamily="50" charset="-128"/>
                <a:cs typeface="MS UI Gothic"/>
              </a:rPr>
              <a:t>ト</a:t>
            </a:r>
            <a:r>
              <a:rPr sz="2200" spc="229" dirty="0">
                <a:latin typeface="メイリオ" panose="020B0604030504040204" pitchFamily="50" charset="-128"/>
                <a:ea typeface="メイリオ" panose="020B0604030504040204" pitchFamily="50" charset="-128"/>
                <a:cs typeface="MS UI Gothic"/>
              </a:rPr>
              <a:t>を</a:t>
            </a:r>
            <a:r>
              <a:rPr sz="2200" spc="310" dirty="0">
                <a:latin typeface="メイリオ" panose="020B0604030504040204" pitchFamily="50" charset="-128"/>
                <a:ea typeface="メイリオ" panose="020B0604030504040204" pitchFamily="50" charset="-128"/>
                <a:cs typeface="MS UI Gothic"/>
              </a:rPr>
              <a:t>参考</a:t>
            </a:r>
            <a:r>
              <a:rPr sz="2200" spc="240" dirty="0">
                <a:latin typeface="メイリオ" panose="020B0604030504040204" pitchFamily="50" charset="-128"/>
                <a:ea typeface="メイリオ" panose="020B0604030504040204" pitchFamily="50" charset="-128"/>
                <a:cs typeface="MS UI Gothic"/>
              </a:rPr>
              <a:t>に</a:t>
            </a:r>
            <a:r>
              <a:rPr sz="2200" spc="125" dirty="0">
                <a:latin typeface="メイリオ" panose="020B0604030504040204" pitchFamily="50" charset="-128"/>
                <a:ea typeface="メイリオ" panose="020B0604030504040204" pitchFamily="50" charset="-128"/>
                <a:cs typeface="MS UI Gothic"/>
              </a:rPr>
              <a:t>し</a:t>
            </a:r>
            <a:r>
              <a:rPr sz="2200" spc="114" dirty="0">
                <a:latin typeface="メイリオ" panose="020B0604030504040204" pitchFamily="50" charset="-128"/>
                <a:ea typeface="メイリオ" panose="020B0604030504040204" pitchFamily="50" charset="-128"/>
                <a:cs typeface="MS UI Gothic"/>
              </a:rPr>
              <a:t>て</a:t>
            </a:r>
            <a:r>
              <a:rPr sz="2200" spc="150" dirty="0">
                <a:latin typeface="メイリオ" panose="020B0604030504040204" pitchFamily="50" charset="-128"/>
                <a:ea typeface="メイリオ" panose="020B0604030504040204" pitchFamily="50" charset="-128"/>
                <a:cs typeface="MS UI Gothic"/>
              </a:rPr>
              <a:t>製造</a:t>
            </a:r>
            <a:r>
              <a:rPr sz="2200" spc="120" dirty="0">
                <a:latin typeface="メイリオ" panose="020B0604030504040204" pitchFamily="50" charset="-128"/>
                <a:ea typeface="メイリオ" panose="020B0604030504040204" pitchFamily="50" charset="-128"/>
                <a:cs typeface="MS UI Gothic"/>
              </a:rPr>
              <a:t>デー</a:t>
            </a:r>
            <a:r>
              <a:rPr sz="2200" spc="105" dirty="0">
                <a:latin typeface="メイリオ" panose="020B0604030504040204" pitchFamily="50" charset="-128"/>
                <a:ea typeface="メイリオ" panose="020B0604030504040204" pitchFamily="50" charset="-128"/>
                <a:cs typeface="MS UI Gothic"/>
              </a:rPr>
              <a:t>タ</a:t>
            </a:r>
            <a:r>
              <a:rPr sz="2200" spc="150" dirty="0">
                <a:latin typeface="メイリオ" panose="020B0604030504040204" pitchFamily="50" charset="-128"/>
                <a:ea typeface="メイリオ" panose="020B0604030504040204" pitchFamily="50" charset="-128"/>
                <a:cs typeface="MS UI Gothic"/>
              </a:rPr>
              <a:t>出力</a:t>
            </a:r>
            <a:r>
              <a:rPr sz="2200" spc="120" dirty="0">
                <a:latin typeface="メイリオ" panose="020B0604030504040204" pitchFamily="50" charset="-128"/>
                <a:ea typeface="メイリオ" panose="020B0604030504040204" pitchFamily="50" charset="-128"/>
                <a:cs typeface="MS UI Gothic"/>
              </a:rPr>
              <a:t>の</a:t>
            </a:r>
            <a:r>
              <a:rPr sz="2200" spc="150" dirty="0">
                <a:latin typeface="メイリオ" panose="020B0604030504040204" pitchFamily="50" charset="-128"/>
                <a:ea typeface="メイリオ" panose="020B0604030504040204" pitchFamily="50" charset="-128"/>
                <a:cs typeface="MS UI Gothic"/>
              </a:rPr>
              <a:t>演習</a:t>
            </a:r>
            <a:r>
              <a:rPr sz="2200" spc="110" dirty="0">
                <a:latin typeface="メイリオ" panose="020B0604030504040204" pitchFamily="50" charset="-128"/>
                <a:ea typeface="メイリオ" panose="020B0604030504040204" pitchFamily="50" charset="-128"/>
                <a:cs typeface="MS UI Gothic"/>
              </a:rPr>
              <a:t>を</a:t>
            </a:r>
            <a:r>
              <a:rPr sz="2200" spc="150" dirty="0">
                <a:latin typeface="メイリオ" panose="020B0604030504040204" pitchFamily="50" charset="-128"/>
                <a:ea typeface="メイリオ" panose="020B0604030504040204" pitchFamily="50" charset="-128"/>
                <a:cs typeface="MS UI Gothic"/>
              </a:rPr>
              <a:t>行</a:t>
            </a:r>
            <a:r>
              <a:rPr sz="2200" spc="120" dirty="0">
                <a:latin typeface="メイリオ" panose="020B0604030504040204" pitchFamily="50" charset="-128"/>
                <a:ea typeface="メイリオ" panose="020B0604030504040204" pitchFamily="50" charset="-128"/>
                <a:cs typeface="MS UI Gothic"/>
              </a:rPr>
              <a:t>い</a:t>
            </a:r>
            <a:r>
              <a:rPr sz="2200" spc="110" dirty="0">
                <a:latin typeface="メイリオ" panose="020B0604030504040204" pitchFamily="50" charset="-128"/>
                <a:ea typeface="メイリオ" panose="020B0604030504040204" pitchFamily="50" charset="-128"/>
                <a:cs typeface="MS UI Gothic"/>
              </a:rPr>
              <a:t>ま</a:t>
            </a:r>
            <a:r>
              <a:rPr sz="2200" spc="70" dirty="0">
                <a:latin typeface="メイリオ" panose="020B0604030504040204" pitchFamily="50" charset="-128"/>
                <a:ea typeface="メイリオ" panose="020B0604030504040204" pitchFamily="50" charset="-128"/>
                <a:cs typeface="MS UI Gothic"/>
              </a:rPr>
              <a:t>す</a:t>
            </a:r>
            <a:r>
              <a:rPr sz="2200" spc="385" dirty="0">
                <a:latin typeface="メイリオ" panose="020B0604030504040204" pitchFamily="50" charset="-128"/>
                <a:ea typeface="メイリオ" panose="020B0604030504040204" pitchFamily="50" charset="-128"/>
                <a:cs typeface="MS UI Gothic"/>
              </a:rPr>
              <a:t>。</a:t>
            </a:r>
            <a:endParaRPr sz="2200" dirty="0">
              <a:latin typeface="メイリオ" panose="020B0604030504040204" pitchFamily="50" charset="-128"/>
              <a:ea typeface="メイリオ" panose="020B0604030504040204" pitchFamily="50" charset="-128"/>
              <a:cs typeface="MS UI Gothic"/>
            </a:endParaRPr>
          </a:p>
        </p:txBody>
      </p:sp>
      <p:sp>
        <p:nvSpPr>
          <p:cNvPr id="12" name="正方形/長方形 11">
            <a:extLst>
              <a:ext uri="{FF2B5EF4-FFF2-40B4-BE49-F238E27FC236}">
                <a16:creationId xmlns:a16="http://schemas.microsoft.com/office/drawing/2014/main" id="{CD641E87-EA8B-4507-894C-8620BA335E07}"/>
              </a:ext>
            </a:extLst>
          </p:cNvPr>
          <p:cNvSpPr/>
          <p:nvPr/>
        </p:nvSpPr>
        <p:spPr>
          <a:xfrm>
            <a:off x="10343356" y="9908574"/>
            <a:ext cx="7086600" cy="369332"/>
          </a:xfrm>
          <a:prstGeom prst="rect">
            <a:avLst/>
          </a:prstGeom>
        </p:spPr>
        <p:txBody>
          <a:bodyPr wrap="square">
            <a:spAutoFit/>
          </a:bodyPr>
          <a:lstStyle/>
          <a:p>
            <a:pPr marL="2959100">
              <a:spcBef>
                <a:spcPts val="100"/>
              </a:spcBef>
            </a:pPr>
            <a:r>
              <a:rPr lang="ja-JP" altLang="en-US" spc="90" dirty="0">
                <a:latin typeface="メイリオ" panose="020B0604030504040204" pitchFamily="50" charset="-128"/>
                <a:ea typeface="メイリオ" panose="020B0604030504040204" pitchFamily="50" charset="-128"/>
                <a:cs typeface="MS UI Gothic"/>
              </a:rPr>
              <a:t>図</a:t>
            </a:r>
            <a:r>
              <a:rPr lang="en-US" altLang="ja-JP" spc="90" dirty="0">
                <a:latin typeface="メイリオ" panose="020B0604030504040204" pitchFamily="50" charset="-128"/>
                <a:ea typeface="メイリオ" panose="020B0604030504040204" pitchFamily="50" charset="-128"/>
                <a:cs typeface="MS UI Gothic"/>
              </a:rPr>
              <a:t>11-1</a:t>
            </a:r>
            <a:endParaRPr lang="ja-JP" altLang="en-US" dirty="0">
              <a:latin typeface="メイリオ" panose="020B0604030504040204" pitchFamily="50" charset="-128"/>
              <a:ea typeface="メイリオ" panose="020B0604030504040204" pitchFamily="50" charset="-128"/>
              <a:cs typeface="MS UI Gothic"/>
            </a:endParaRPr>
          </a:p>
        </p:txBody>
      </p:sp>
      <p:sp>
        <p:nvSpPr>
          <p:cNvPr id="18" name="object 2">
            <a:extLst>
              <a:ext uri="{FF2B5EF4-FFF2-40B4-BE49-F238E27FC236}">
                <a16:creationId xmlns:a16="http://schemas.microsoft.com/office/drawing/2014/main" id="{2A877AD7-5335-4AA4-9F24-5CC4BF9925C7}"/>
              </a:ext>
            </a:extLst>
          </p:cNvPr>
          <p:cNvSpPr txBox="1"/>
          <p:nvPr/>
        </p:nvSpPr>
        <p:spPr>
          <a:xfrm>
            <a:off x="1292583" y="4457120"/>
            <a:ext cx="8803650" cy="5014193"/>
          </a:xfrm>
          <a:prstGeom prst="rect">
            <a:avLst/>
          </a:prstGeom>
        </p:spPr>
        <p:txBody>
          <a:bodyPr vert="horz" wrap="square" lIns="0" tIns="12700" rIns="0" bIns="0" rtlCol="0">
            <a:spAutoFit/>
          </a:bodyPr>
          <a:lstStyle/>
          <a:p>
            <a:pPr marL="900113" indent="-457200">
              <a:lnSpc>
                <a:spcPct val="135000"/>
              </a:lnSpc>
            </a:pPr>
            <a:r>
              <a:rPr lang="ja-JP" altLang="en-US" sz="2200" dirty="0">
                <a:latin typeface="メイリオ" panose="020B0604030504040204" pitchFamily="50" charset="-128"/>
                <a:ea typeface="メイリオ" panose="020B0604030504040204" pitchFamily="50" charset="-128"/>
              </a:rPr>
              <a:t>③	出力フォーマット，「ガーバー」を選択します</a:t>
            </a:r>
          </a:p>
          <a:p>
            <a:pPr marL="442913">
              <a:lnSpc>
                <a:spcPct val="135000"/>
              </a:lnSpc>
            </a:pPr>
            <a:r>
              <a:rPr lang="ja-JP" altLang="en-US" sz="2200" dirty="0">
                <a:latin typeface="メイリオ" panose="020B0604030504040204" pitchFamily="50" charset="-128"/>
                <a:ea typeface="メイリオ" panose="020B0604030504040204" pitchFamily="50" charset="-128"/>
              </a:rPr>
              <a:t>④含まれるレイヤー欄，次のレイヤーを選択します</a:t>
            </a:r>
            <a:endParaRPr lang="en-US" altLang="ja-JP" sz="2200" dirty="0">
              <a:latin typeface="メイリオ" panose="020B0604030504040204" pitchFamily="50" charset="-128"/>
              <a:ea typeface="メイリオ" panose="020B0604030504040204" pitchFamily="50" charset="-128"/>
            </a:endParaRPr>
          </a:p>
          <a:p>
            <a:pPr marL="900113" indent="-457200">
              <a:lnSpc>
                <a:spcPct val="135000"/>
              </a:lnSpc>
            </a:pPr>
            <a:r>
              <a:rPr lang="en-US" altLang="ja-JP" sz="2200" dirty="0">
                <a:latin typeface="メイリオ" panose="020B0604030504040204" pitchFamily="50" charset="-128"/>
                <a:ea typeface="メイリオ" panose="020B0604030504040204" pitchFamily="50" charset="-128"/>
              </a:rPr>
              <a:t>  </a:t>
            </a:r>
            <a:r>
              <a:rPr lang="ja-JP" altLang="en-US" sz="2200" dirty="0">
                <a:latin typeface="メイリオ" panose="020B0604030504040204" pitchFamily="50" charset="-128"/>
                <a:ea typeface="メイリオ" panose="020B0604030504040204" pitchFamily="50" charset="-128"/>
              </a:rPr>
              <a:t>  </a:t>
            </a:r>
            <a:r>
              <a:rPr lang="en-US" altLang="ja-JP" sz="2200" dirty="0" err="1">
                <a:latin typeface="メイリオ" panose="020B0604030504040204" pitchFamily="50" charset="-128"/>
                <a:ea typeface="メイリオ" panose="020B0604030504040204" pitchFamily="50" charset="-128"/>
              </a:rPr>
              <a:t>F.Cu</a:t>
            </a:r>
            <a:r>
              <a:rPr lang="en-US" altLang="ja-JP" sz="2200" dirty="0">
                <a:latin typeface="メイリオ" panose="020B0604030504040204" pitchFamily="50" charset="-128"/>
                <a:ea typeface="メイリオ" panose="020B0604030504040204" pitchFamily="50" charset="-128"/>
              </a:rPr>
              <a:t> </a:t>
            </a:r>
            <a:r>
              <a:rPr lang="ja-JP" altLang="en-US" sz="2200" dirty="0" err="1">
                <a:latin typeface="メイリオ" panose="020B0604030504040204" pitchFamily="50" charset="-128"/>
                <a:ea typeface="メイリオ" panose="020B0604030504040204" pitchFamily="50" charset="-128"/>
              </a:rPr>
              <a:t>，</a:t>
            </a:r>
            <a:r>
              <a:rPr lang="en-US" altLang="ja-JP" sz="2200" dirty="0" err="1">
                <a:latin typeface="メイリオ" panose="020B0604030504040204" pitchFamily="50" charset="-128"/>
                <a:ea typeface="メイリオ" panose="020B0604030504040204" pitchFamily="50" charset="-128"/>
              </a:rPr>
              <a:t>B.Cu</a:t>
            </a:r>
            <a:r>
              <a:rPr lang="en-US" altLang="ja-JP" sz="2200" dirty="0">
                <a:latin typeface="メイリオ" panose="020B0604030504040204" pitchFamily="50" charset="-128"/>
                <a:ea typeface="メイリオ" panose="020B0604030504040204" pitchFamily="50" charset="-128"/>
              </a:rPr>
              <a:t> , </a:t>
            </a:r>
            <a:r>
              <a:rPr lang="en-US" altLang="ja-JP" sz="2200" dirty="0" err="1">
                <a:latin typeface="メイリオ" panose="020B0604030504040204" pitchFamily="50" charset="-128"/>
                <a:ea typeface="メイリオ" panose="020B0604030504040204" pitchFamily="50" charset="-128"/>
              </a:rPr>
              <a:t>F.SilkS</a:t>
            </a:r>
            <a:r>
              <a:rPr lang="en-US" altLang="ja-JP" sz="2200" dirty="0">
                <a:latin typeface="メイリオ" panose="020B0604030504040204" pitchFamily="50" charset="-128"/>
                <a:ea typeface="メイリオ" panose="020B0604030504040204" pitchFamily="50" charset="-128"/>
              </a:rPr>
              <a:t> ,</a:t>
            </a:r>
            <a:r>
              <a:rPr lang="ja-JP" altLang="en-US" sz="2200" dirty="0">
                <a:latin typeface="メイリオ" panose="020B0604030504040204" pitchFamily="50" charset="-128"/>
                <a:ea typeface="メイリオ" panose="020B0604030504040204" pitchFamily="50" charset="-128"/>
              </a:rPr>
              <a:t> </a:t>
            </a:r>
            <a:r>
              <a:rPr lang="en-US" altLang="ja-JP" sz="2200" dirty="0" err="1">
                <a:latin typeface="メイリオ" panose="020B0604030504040204" pitchFamily="50" charset="-128"/>
                <a:ea typeface="メイリオ" panose="020B0604030504040204" pitchFamily="50" charset="-128"/>
              </a:rPr>
              <a:t>B.SilkS</a:t>
            </a:r>
            <a:r>
              <a:rPr lang="en-US" altLang="ja-JP" sz="2200" dirty="0">
                <a:latin typeface="メイリオ" panose="020B0604030504040204" pitchFamily="50" charset="-128"/>
                <a:ea typeface="メイリオ" panose="020B0604030504040204" pitchFamily="50" charset="-128"/>
              </a:rPr>
              <a:t> , </a:t>
            </a:r>
            <a:r>
              <a:rPr lang="en-US" altLang="ja-JP" sz="2200" dirty="0" err="1">
                <a:latin typeface="メイリオ" panose="020B0604030504040204" pitchFamily="50" charset="-128"/>
                <a:ea typeface="メイリオ" panose="020B0604030504040204" pitchFamily="50" charset="-128"/>
              </a:rPr>
              <a:t>F.Mask</a:t>
            </a:r>
            <a:r>
              <a:rPr lang="en-US" altLang="ja-JP" sz="2200" dirty="0">
                <a:latin typeface="メイリオ" panose="020B0604030504040204" pitchFamily="50" charset="-128"/>
                <a:ea typeface="メイリオ" panose="020B0604030504040204" pitchFamily="50" charset="-128"/>
              </a:rPr>
              <a:t> </a:t>
            </a:r>
            <a:r>
              <a:rPr lang="ja-JP" altLang="en-US" sz="2200" dirty="0" err="1">
                <a:latin typeface="メイリオ" panose="020B0604030504040204" pitchFamily="50" charset="-128"/>
                <a:ea typeface="メイリオ" panose="020B0604030504040204" pitchFamily="50" charset="-128"/>
              </a:rPr>
              <a:t>，</a:t>
            </a:r>
            <a:r>
              <a:rPr lang="en-US" altLang="ja-JP" sz="2200" dirty="0" err="1">
                <a:latin typeface="メイリオ" panose="020B0604030504040204" pitchFamily="50" charset="-128"/>
                <a:ea typeface="メイリオ" panose="020B0604030504040204" pitchFamily="50" charset="-128"/>
              </a:rPr>
              <a:t>B.Mask</a:t>
            </a:r>
            <a:r>
              <a:rPr lang="en-US" altLang="ja-JP" sz="2200" dirty="0">
                <a:latin typeface="メイリオ" panose="020B0604030504040204" pitchFamily="50" charset="-128"/>
                <a:ea typeface="メイリオ" panose="020B0604030504040204" pitchFamily="50" charset="-128"/>
              </a:rPr>
              <a:t>  Eco2.User</a:t>
            </a:r>
          </a:p>
          <a:p>
            <a:pPr marL="900113" indent="-457200">
              <a:lnSpc>
                <a:spcPct val="135000"/>
              </a:lnSpc>
            </a:pPr>
            <a:r>
              <a:rPr lang="en-US" altLang="ja-JP" sz="2200" dirty="0">
                <a:latin typeface="メイリオ" panose="020B0604030504040204" pitchFamily="50" charset="-128"/>
                <a:ea typeface="メイリオ" panose="020B0604030504040204" pitchFamily="50" charset="-128"/>
              </a:rPr>
              <a:t>   ※</a:t>
            </a:r>
            <a:r>
              <a:rPr lang="ja-JP" altLang="en-US" sz="2200" dirty="0">
                <a:latin typeface="メイリオ" panose="020B0604030504040204" pitchFamily="50" charset="-128"/>
                <a:ea typeface="メイリオ" panose="020B0604030504040204" pitchFamily="50" charset="-128"/>
              </a:rPr>
              <a:t>他のレイヤーは，すべて選択解除します。</a:t>
            </a:r>
          </a:p>
          <a:p>
            <a:pPr marL="787400" indent="-457200">
              <a:spcBef>
                <a:spcPts val="720"/>
              </a:spcBef>
              <a:buAutoNum type="circleNumDbPlain" startAt="5"/>
            </a:pPr>
            <a:r>
              <a:rPr lang="ja-JP" altLang="en-US" sz="2200" dirty="0">
                <a:latin typeface="メイリオ" panose="020B0604030504040204" pitchFamily="50" charset="-128"/>
                <a:ea typeface="メイリオ" panose="020B0604030504040204" pitchFamily="50" charset="-128"/>
              </a:rPr>
              <a:t>全般オプション欄を次のように選択します。 フットプリントのリファレンスをプロット基板外形レイヤーのデータを他のレイヤーから除外 シルクからパッドを除外ビアのティンティングを禁止</a:t>
            </a:r>
            <a:endParaRPr lang="en-US" altLang="ja-JP" sz="2200" dirty="0">
              <a:latin typeface="メイリオ" panose="020B0604030504040204" pitchFamily="50" charset="-128"/>
              <a:ea typeface="メイリオ" panose="020B0604030504040204" pitchFamily="50" charset="-128"/>
            </a:endParaRPr>
          </a:p>
          <a:p>
            <a:pPr marL="330200">
              <a:spcBef>
                <a:spcPts val="720"/>
              </a:spcBef>
            </a:pPr>
            <a:r>
              <a:rPr lang="ja-JP" altLang="en-US" sz="2200" dirty="0">
                <a:latin typeface="メイリオ" panose="020B0604030504040204" pitchFamily="50" charset="-128"/>
                <a:ea typeface="メイリオ" panose="020B0604030504040204" pitchFamily="50" charset="-128"/>
              </a:rPr>
              <a:t>	</a:t>
            </a:r>
            <a:r>
              <a:rPr lang="en-US" altLang="ja-JP" sz="2200" dirty="0">
                <a:latin typeface="メイリオ" panose="020B0604030504040204" pitchFamily="50" charset="-128"/>
                <a:ea typeface="メイリオ" panose="020B0604030504040204" pitchFamily="50" charset="-128"/>
              </a:rPr>
              <a:t>(</a:t>
            </a:r>
            <a:r>
              <a:rPr lang="ja-JP" altLang="en-US" sz="2200" dirty="0">
                <a:latin typeface="メイリオ" panose="020B0604030504040204" pitchFamily="50" charset="-128"/>
                <a:ea typeface="メイリオ" panose="020B0604030504040204" pitchFamily="50" charset="-128"/>
              </a:rPr>
              <a:t>貫通ビアにはんだレジストをかけない</a:t>
            </a:r>
            <a:r>
              <a:rPr lang="en-US" altLang="ja-JP" sz="2200" dirty="0">
                <a:latin typeface="メイリオ" panose="020B0604030504040204" pitchFamily="50" charset="-128"/>
                <a:ea typeface="メイリオ" panose="020B0604030504040204" pitchFamily="50" charset="-128"/>
              </a:rPr>
              <a:t>)</a:t>
            </a:r>
            <a:r>
              <a:rPr lang="ja-JP" altLang="en-US" sz="2200" spc="55" dirty="0">
                <a:latin typeface="メイリオ" panose="020B0604030504040204" pitchFamily="50" charset="-128"/>
                <a:ea typeface="メイリオ" panose="020B0604030504040204" pitchFamily="50" charset="-128"/>
                <a:cs typeface="MS UI Gothic"/>
              </a:rPr>
              <a:t>原点</a:t>
            </a:r>
            <a:r>
              <a:rPr lang="ja-JP" altLang="en-US" sz="2200" spc="40" dirty="0">
                <a:latin typeface="メイリオ" panose="020B0604030504040204" pitchFamily="50" charset="-128"/>
                <a:ea typeface="メイリオ" panose="020B0604030504040204" pitchFamily="50" charset="-128"/>
                <a:cs typeface="MS UI Gothic"/>
              </a:rPr>
              <a:t>に</a:t>
            </a:r>
            <a:r>
              <a:rPr lang="ja-JP" altLang="en-US" sz="2200" spc="55" dirty="0">
                <a:latin typeface="メイリオ" panose="020B0604030504040204" pitchFamily="50" charset="-128"/>
                <a:ea typeface="メイリオ" panose="020B0604030504040204" pitchFamily="50" charset="-128"/>
                <a:cs typeface="MS UI Gothic"/>
              </a:rPr>
              <a:t>補助座標</a:t>
            </a:r>
            <a:r>
              <a:rPr lang="ja-JP" altLang="en-US" sz="2200" spc="40" dirty="0">
                <a:latin typeface="メイリオ" panose="020B0604030504040204" pitchFamily="50" charset="-128"/>
                <a:ea typeface="メイリオ" panose="020B0604030504040204" pitchFamily="50" charset="-128"/>
                <a:cs typeface="MS UI Gothic"/>
              </a:rPr>
              <a:t>を</a:t>
            </a:r>
            <a:r>
              <a:rPr lang="ja-JP" altLang="en-US" sz="2200" spc="55" dirty="0">
                <a:latin typeface="メイリオ" panose="020B0604030504040204" pitchFamily="50" charset="-128"/>
                <a:ea typeface="メイリオ" panose="020B0604030504040204" pitchFamily="50" charset="-128"/>
                <a:cs typeface="MS UI Gothic"/>
              </a:rPr>
              <a:t>使用</a:t>
            </a:r>
            <a:endParaRPr lang="ja-JP" altLang="en-US" sz="2200" dirty="0">
              <a:latin typeface="メイリオ" panose="020B0604030504040204" pitchFamily="50" charset="-128"/>
              <a:ea typeface="メイリオ" panose="020B0604030504040204" pitchFamily="50" charset="-128"/>
              <a:cs typeface="MS UI Gothic"/>
            </a:endParaRPr>
          </a:p>
          <a:p>
            <a:pPr marL="811213">
              <a:spcBef>
                <a:spcPts val="620"/>
              </a:spcBef>
            </a:pPr>
            <a:r>
              <a:rPr lang="ja-JP" altLang="en-US" sz="2200" spc="254" dirty="0">
                <a:latin typeface="メイリオ" panose="020B0604030504040204" pitchFamily="50" charset="-128"/>
                <a:ea typeface="メイリオ" panose="020B0604030504040204" pitchFamily="50" charset="-128"/>
                <a:cs typeface="MS UI Gothic"/>
              </a:rPr>
              <a:t>プ</a:t>
            </a:r>
            <a:r>
              <a:rPr lang="ja-JP" altLang="en-US" sz="2200" spc="245" dirty="0">
                <a:latin typeface="メイリオ" panose="020B0604030504040204" pitchFamily="50" charset="-128"/>
                <a:ea typeface="メイリオ" panose="020B0604030504040204" pitchFamily="50" charset="-128"/>
                <a:cs typeface="MS UI Gothic"/>
              </a:rPr>
              <a:t>ロ</a:t>
            </a:r>
            <a:r>
              <a:rPr lang="ja-JP" altLang="en-US" sz="2200" spc="195" dirty="0">
                <a:latin typeface="メイリオ" panose="020B0604030504040204" pitchFamily="50" charset="-128"/>
                <a:ea typeface="メイリオ" panose="020B0604030504040204" pitchFamily="50" charset="-128"/>
                <a:cs typeface="MS UI Gothic"/>
              </a:rPr>
              <a:t>ッ</a:t>
            </a:r>
            <a:r>
              <a:rPr lang="ja-JP" altLang="en-US" sz="2200" spc="240" dirty="0">
                <a:latin typeface="メイリオ" panose="020B0604030504040204" pitchFamily="50" charset="-128"/>
                <a:ea typeface="メイリオ" panose="020B0604030504040204" pitchFamily="50" charset="-128"/>
                <a:cs typeface="MS UI Gothic"/>
              </a:rPr>
              <a:t>ト</a:t>
            </a:r>
            <a:r>
              <a:rPr lang="ja-JP" altLang="en-US" sz="2200" spc="275" dirty="0">
                <a:latin typeface="メイリオ" panose="020B0604030504040204" pitchFamily="50" charset="-128"/>
                <a:ea typeface="メイリオ" panose="020B0604030504040204" pitchFamily="50" charset="-128"/>
                <a:cs typeface="MS UI Gothic"/>
              </a:rPr>
              <a:t>の</a:t>
            </a:r>
            <a:r>
              <a:rPr lang="ja-JP" altLang="en-US" sz="2200" spc="340" dirty="0">
                <a:latin typeface="メイリオ" panose="020B0604030504040204" pitchFamily="50" charset="-128"/>
                <a:ea typeface="メイリオ" panose="020B0604030504040204" pitchFamily="50" charset="-128"/>
                <a:cs typeface="MS UI Gothic"/>
              </a:rPr>
              <a:t>前</a:t>
            </a:r>
            <a:r>
              <a:rPr lang="ja-JP" altLang="en-US" sz="2200" spc="265" dirty="0">
                <a:latin typeface="メイリオ" panose="020B0604030504040204" pitchFamily="50" charset="-128"/>
                <a:ea typeface="メイリオ" panose="020B0604030504040204" pitchFamily="50" charset="-128"/>
                <a:cs typeface="MS UI Gothic"/>
              </a:rPr>
              <a:t>に</a:t>
            </a:r>
            <a:r>
              <a:rPr lang="ja-JP" altLang="en-US" sz="2200" spc="210" dirty="0">
                <a:latin typeface="メイリオ" panose="020B0604030504040204" pitchFamily="50" charset="-128"/>
                <a:ea typeface="メイリオ" panose="020B0604030504040204" pitchFamily="50" charset="-128"/>
                <a:cs typeface="MS UI Gothic"/>
              </a:rPr>
              <a:t>ゾ</a:t>
            </a:r>
            <a:r>
              <a:rPr lang="ja-JP" altLang="en-US" sz="2200" spc="95" dirty="0">
                <a:latin typeface="メイリオ" panose="020B0604030504040204" pitchFamily="50" charset="-128"/>
                <a:ea typeface="メイリオ" panose="020B0604030504040204" pitchFamily="50" charset="-128"/>
                <a:cs typeface="MS UI Gothic"/>
              </a:rPr>
              <a:t>ー</a:t>
            </a:r>
            <a:r>
              <a:rPr lang="ja-JP" altLang="en-US" sz="2200" spc="295" dirty="0">
                <a:latin typeface="メイリオ" panose="020B0604030504040204" pitchFamily="50" charset="-128"/>
                <a:ea typeface="メイリオ" panose="020B0604030504040204" pitchFamily="50" charset="-128"/>
                <a:cs typeface="MS UI Gothic"/>
              </a:rPr>
              <a:t>ン</a:t>
            </a:r>
            <a:r>
              <a:rPr lang="ja-JP" altLang="en-US" sz="2200" spc="320" dirty="0">
                <a:latin typeface="メイリオ" panose="020B0604030504040204" pitchFamily="50" charset="-128"/>
                <a:ea typeface="メイリオ" panose="020B0604030504040204" pitchFamily="50" charset="-128"/>
                <a:cs typeface="MS UI Gothic"/>
              </a:rPr>
              <a:t>の</a:t>
            </a:r>
            <a:r>
              <a:rPr lang="ja-JP" altLang="en-US" sz="2200" spc="395" dirty="0">
                <a:latin typeface="メイリオ" panose="020B0604030504040204" pitchFamily="50" charset="-128"/>
                <a:ea typeface="メイリオ" panose="020B0604030504040204" pitchFamily="50" charset="-128"/>
                <a:cs typeface="MS UI Gothic"/>
              </a:rPr>
              <a:t>塗</a:t>
            </a:r>
            <a:r>
              <a:rPr lang="ja-JP" altLang="en-US" sz="2200" spc="245" dirty="0">
                <a:latin typeface="メイリオ" panose="020B0604030504040204" pitchFamily="50" charset="-128"/>
                <a:ea typeface="メイリオ" panose="020B0604030504040204" pitchFamily="50" charset="-128"/>
                <a:cs typeface="MS UI Gothic"/>
              </a:rPr>
              <a:t>り</a:t>
            </a:r>
            <a:r>
              <a:rPr lang="ja-JP" altLang="en-US" sz="2200" spc="310" dirty="0">
                <a:latin typeface="メイリオ" panose="020B0604030504040204" pitchFamily="50" charset="-128"/>
                <a:ea typeface="メイリオ" panose="020B0604030504040204" pitchFamily="50" charset="-128"/>
                <a:cs typeface="MS UI Gothic"/>
              </a:rPr>
              <a:t>つ</a:t>
            </a:r>
            <a:r>
              <a:rPr lang="ja-JP" altLang="en-US" sz="2200" spc="320" dirty="0">
                <a:latin typeface="メイリオ" panose="020B0604030504040204" pitchFamily="50" charset="-128"/>
                <a:ea typeface="メイリオ" panose="020B0604030504040204" pitchFamily="50" charset="-128"/>
                <a:cs typeface="MS UI Gothic"/>
              </a:rPr>
              <a:t>ぶ</a:t>
            </a:r>
            <a:r>
              <a:rPr lang="ja-JP" altLang="en-US" sz="2200" spc="285" dirty="0">
                <a:latin typeface="メイリオ" panose="020B0604030504040204" pitchFamily="50" charset="-128"/>
                <a:ea typeface="メイリオ" panose="020B0604030504040204" pitchFamily="50" charset="-128"/>
                <a:cs typeface="MS UI Gothic"/>
              </a:rPr>
              <a:t>し</a:t>
            </a:r>
            <a:r>
              <a:rPr lang="ja-JP" altLang="en-US" sz="2200" spc="295" dirty="0">
                <a:latin typeface="メイリオ" panose="020B0604030504040204" pitchFamily="50" charset="-128"/>
                <a:ea typeface="メイリオ" panose="020B0604030504040204" pitchFamily="50" charset="-128"/>
                <a:cs typeface="MS UI Gothic"/>
              </a:rPr>
              <a:t>を</a:t>
            </a:r>
            <a:r>
              <a:rPr lang="ja-JP" altLang="en-US" sz="2200" spc="310" dirty="0">
                <a:latin typeface="メイリオ" panose="020B0604030504040204" pitchFamily="50" charset="-128"/>
                <a:ea typeface="メイリオ" panose="020B0604030504040204" pitchFamily="50" charset="-128"/>
                <a:cs typeface="MS UI Gothic"/>
              </a:rPr>
              <a:t>チ</a:t>
            </a:r>
            <a:r>
              <a:rPr lang="ja-JP" altLang="en-US" sz="2200" spc="235" dirty="0">
                <a:latin typeface="メイリオ" panose="020B0604030504040204" pitchFamily="50" charset="-128"/>
                <a:ea typeface="メイリオ" panose="020B0604030504040204" pitchFamily="50" charset="-128"/>
                <a:cs typeface="MS UI Gothic"/>
              </a:rPr>
              <a:t>ェ</a:t>
            </a:r>
            <a:r>
              <a:rPr lang="ja-JP" altLang="en-US" sz="2200" spc="225" dirty="0">
                <a:latin typeface="メイリオ" panose="020B0604030504040204" pitchFamily="50" charset="-128"/>
                <a:ea typeface="メイリオ" panose="020B0604030504040204" pitchFamily="50" charset="-128"/>
                <a:cs typeface="MS UI Gothic"/>
              </a:rPr>
              <a:t>ッ</a:t>
            </a:r>
            <a:r>
              <a:rPr lang="ja-JP" altLang="en-US" sz="2200" spc="270" dirty="0">
                <a:latin typeface="メイリオ" panose="020B0604030504040204" pitchFamily="50" charset="-128"/>
                <a:ea typeface="メイリオ" panose="020B0604030504040204" pitchFamily="50" charset="-128"/>
                <a:cs typeface="MS UI Gothic"/>
              </a:rPr>
              <a:t>ク</a:t>
            </a:r>
            <a:endParaRPr lang="ja-JP" altLang="en-US" sz="2200" dirty="0">
              <a:latin typeface="メイリオ" panose="020B0604030504040204" pitchFamily="50" charset="-128"/>
              <a:ea typeface="メイリオ" panose="020B0604030504040204" pitchFamily="50" charset="-128"/>
              <a:cs typeface="MS UI Gothic"/>
            </a:endParaRPr>
          </a:p>
          <a:p>
            <a:pPr marL="330200">
              <a:spcBef>
                <a:spcPts val="720"/>
              </a:spcBef>
            </a:pPr>
            <a:r>
              <a:rPr lang="ja-JP" altLang="en-US" sz="2200" spc="135" dirty="0">
                <a:latin typeface="メイリオ" panose="020B0604030504040204" pitchFamily="50" charset="-128"/>
                <a:ea typeface="メイリオ" panose="020B0604030504040204" pitchFamily="50" charset="-128"/>
                <a:cs typeface="MS UI Gothic"/>
              </a:rPr>
              <a:t>　　</a:t>
            </a:r>
            <a:r>
              <a:rPr lang="en-US" altLang="ja-JP" sz="2200" spc="135" dirty="0">
                <a:latin typeface="メイリオ" panose="020B0604030504040204" pitchFamily="50" charset="-128"/>
                <a:ea typeface="メイリオ" panose="020B0604030504040204" pitchFamily="50" charset="-128"/>
                <a:cs typeface="MS UI Gothic"/>
              </a:rPr>
              <a:t>※</a:t>
            </a:r>
            <a:r>
              <a:rPr lang="ja-JP" altLang="en-US" sz="2200" spc="90" dirty="0">
                <a:latin typeface="メイリオ" panose="020B0604030504040204" pitchFamily="50" charset="-128"/>
                <a:ea typeface="メイリオ" panose="020B0604030504040204" pitchFamily="50" charset="-128"/>
                <a:cs typeface="MS UI Gothic"/>
              </a:rPr>
              <a:t>こ</a:t>
            </a:r>
            <a:r>
              <a:rPr lang="ja-JP" altLang="en-US" sz="2200" spc="120" dirty="0">
                <a:latin typeface="メイリオ" panose="020B0604030504040204" pitchFamily="50" charset="-128"/>
                <a:ea typeface="メイリオ" panose="020B0604030504040204" pitchFamily="50" charset="-128"/>
                <a:cs typeface="MS UI Gothic"/>
              </a:rPr>
              <a:t>れ</a:t>
            </a:r>
            <a:r>
              <a:rPr lang="ja-JP" altLang="en-US" sz="2200" spc="135" dirty="0">
                <a:latin typeface="メイリオ" panose="020B0604030504040204" pitchFamily="50" charset="-128"/>
                <a:ea typeface="メイリオ" panose="020B0604030504040204" pitchFamily="50" charset="-128"/>
                <a:cs typeface="MS UI Gothic"/>
              </a:rPr>
              <a:t>以外</a:t>
            </a:r>
            <a:r>
              <a:rPr lang="ja-JP" altLang="en-US" sz="2200" spc="114" dirty="0">
                <a:latin typeface="メイリオ" panose="020B0604030504040204" pitchFamily="50" charset="-128"/>
                <a:ea typeface="メイリオ" panose="020B0604030504040204" pitchFamily="50" charset="-128"/>
                <a:cs typeface="MS UI Gothic"/>
              </a:rPr>
              <a:t>は</a:t>
            </a:r>
            <a:r>
              <a:rPr lang="ja-JP" altLang="en-US" sz="2200" spc="135" dirty="0">
                <a:latin typeface="メイリオ" panose="020B0604030504040204" pitchFamily="50" charset="-128"/>
                <a:ea typeface="メイリオ" panose="020B0604030504040204" pitchFamily="50" charset="-128"/>
                <a:cs typeface="MS UI Gothic"/>
              </a:rPr>
              <a:t>選択</a:t>
            </a:r>
            <a:r>
              <a:rPr lang="ja-JP" altLang="en-US" sz="2200" spc="100" dirty="0">
                <a:latin typeface="メイリオ" panose="020B0604030504040204" pitchFamily="50" charset="-128"/>
                <a:ea typeface="メイリオ" panose="020B0604030504040204" pitchFamily="50" charset="-128"/>
                <a:cs typeface="MS UI Gothic"/>
              </a:rPr>
              <a:t>を</a:t>
            </a:r>
            <a:r>
              <a:rPr lang="ja-JP" altLang="en-US" sz="2200" spc="135" dirty="0">
                <a:latin typeface="メイリオ" panose="020B0604030504040204" pitchFamily="50" charset="-128"/>
                <a:ea typeface="メイリオ" panose="020B0604030504040204" pitchFamily="50" charset="-128"/>
                <a:cs typeface="MS UI Gothic"/>
              </a:rPr>
              <a:t>解除</a:t>
            </a:r>
            <a:r>
              <a:rPr lang="ja-JP" altLang="en-US" sz="2200" spc="95" dirty="0">
                <a:latin typeface="メイリオ" panose="020B0604030504040204" pitchFamily="50" charset="-128"/>
                <a:ea typeface="メイリオ" panose="020B0604030504040204" pitchFamily="50" charset="-128"/>
                <a:cs typeface="MS UI Gothic"/>
              </a:rPr>
              <a:t>し</a:t>
            </a:r>
            <a:r>
              <a:rPr lang="ja-JP" altLang="en-US" sz="2200" spc="100" dirty="0">
                <a:latin typeface="メイリオ" panose="020B0604030504040204" pitchFamily="50" charset="-128"/>
                <a:ea typeface="メイリオ" panose="020B0604030504040204" pitchFamily="50" charset="-128"/>
                <a:cs typeface="MS UI Gothic"/>
              </a:rPr>
              <a:t>ま</a:t>
            </a:r>
            <a:r>
              <a:rPr lang="ja-JP" altLang="en-US" sz="2200" spc="114" dirty="0">
                <a:latin typeface="メイリオ" panose="020B0604030504040204" pitchFamily="50" charset="-128"/>
                <a:ea typeface="メイリオ" panose="020B0604030504040204" pitchFamily="50" charset="-128"/>
                <a:cs typeface="MS UI Gothic"/>
              </a:rPr>
              <a:t>す　　（　⑥次ページへ）</a:t>
            </a:r>
            <a:endParaRPr sz="2200" dirty="0">
              <a:latin typeface="メイリオ" panose="020B0604030504040204" pitchFamily="50" charset="-128"/>
              <a:ea typeface="メイリオ" panose="020B0604030504040204" pitchFamily="50" charset="-128"/>
              <a:cs typeface="MS UI Gothic"/>
            </a:endParaRPr>
          </a:p>
        </p:txBody>
      </p:sp>
      <p:sp>
        <p:nvSpPr>
          <p:cNvPr id="13" name="スライド番号プレースホルダー 4">
            <a:extLst>
              <a:ext uri="{FF2B5EF4-FFF2-40B4-BE49-F238E27FC236}">
                <a16:creationId xmlns:a16="http://schemas.microsoft.com/office/drawing/2014/main" id="{1629E294-7D4D-4B1D-889F-F15A843DD561}"/>
              </a:ext>
            </a:extLst>
          </p:cNvPr>
          <p:cNvSpPr txBox="1">
            <a:spLocks/>
          </p:cNvSpPr>
          <p:nvPr/>
        </p:nvSpPr>
        <p:spPr>
          <a:xfrm>
            <a:off x="17810956" y="96733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79</a:t>
            </a:fld>
            <a:endParaRPr lang="en-US" altLang="ja-JP" sz="2400" spc="17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43D764A-2B1F-47D6-8DAA-EAD2E5FB1027}"/>
              </a:ext>
            </a:extLst>
          </p:cNvPr>
          <p:cNvSpPr>
            <a:spLocks noGrp="1"/>
          </p:cNvSpPr>
          <p:nvPr>
            <p:ph type="sldNum" sz="quarter" idx="7"/>
          </p:nvPr>
        </p:nvSpPr>
        <p:spPr/>
        <p:txBody>
          <a:bodyPr/>
          <a:lstStyle/>
          <a:p>
            <a:pPr marL="25400">
              <a:spcBef>
                <a:spcPts val="390"/>
              </a:spcBef>
            </a:pPr>
            <a:fld id="{81D60167-4931-47E6-BA6A-407CBD079E47}" type="slidenum">
              <a:rPr lang="en-US" altLang="ja-JP" spc="170" smtClean="0"/>
              <a:pPr marL="25400">
                <a:spcBef>
                  <a:spcPts val="390"/>
                </a:spcBef>
              </a:pPr>
              <a:t>8</a:t>
            </a:fld>
            <a:endParaRPr lang="en-US" altLang="ja-JP" spc="170" dirty="0"/>
          </a:p>
        </p:txBody>
      </p:sp>
      <p:sp>
        <p:nvSpPr>
          <p:cNvPr id="3" name="テキスト ボックス 2">
            <a:extLst>
              <a:ext uri="{FF2B5EF4-FFF2-40B4-BE49-F238E27FC236}">
                <a16:creationId xmlns:a16="http://schemas.microsoft.com/office/drawing/2014/main" id="{CBA674D4-F547-46B9-9D82-89B7CA3A3633}"/>
              </a:ext>
            </a:extLst>
          </p:cNvPr>
          <p:cNvSpPr txBox="1"/>
          <p:nvPr/>
        </p:nvSpPr>
        <p:spPr>
          <a:xfrm>
            <a:off x="3028156" y="2086977"/>
            <a:ext cx="13030200" cy="1323439"/>
          </a:xfrm>
          <a:prstGeom prst="rect">
            <a:avLst/>
          </a:prstGeom>
          <a:noFill/>
        </p:spPr>
        <p:txBody>
          <a:bodyPr wrap="square" rtlCol="0">
            <a:spAutoFit/>
          </a:bodyPr>
          <a:lstStyle/>
          <a:p>
            <a:r>
              <a:rPr lang="ja-JP" altLang="en-US" sz="8000" dirty="0"/>
              <a:t>それでは、始めよう</a:t>
            </a:r>
            <a:endParaRPr kumimoji="1" lang="ja-JP" altLang="en-US" sz="8000" dirty="0"/>
          </a:p>
        </p:txBody>
      </p:sp>
    </p:spTree>
    <p:extLst>
      <p:ext uri="{BB962C8B-B14F-4D97-AF65-F5344CB8AC3E}">
        <p14:creationId xmlns:p14="http://schemas.microsoft.com/office/powerpoint/2010/main" val="33810921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グループ化 7">
            <a:extLst>
              <a:ext uri="{FF2B5EF4-FFF2-40B4-BE49-F238E27FC236}">
                <a16:creationId xmlns:a16="http://schemas.microsoft.com/office/drawing/2014/main" id="{3D2B5EC5-B731-49F3-8F17-74E5717584CD}"/>
              </a:ext>
            </a:extLst>
          </p:cNvPr>
          <p:cNvGrpSpPr/>
          <p:nvPr/>
        </p:nvGrpSpPr>
        <p:grpSpPr>
          <a:xfrm>
            <a:off x="12400756" y="3594100"/>
            <a:ext cx="6248401" cy="5196465"/>
            <a:chOff x="6373407" y="4321175"/>
            <a:chExt cx="6263499" cy="5598681"/>
          </a:xfrm>
        </p:grpSpPr>
        <p:sp>
          <p:nvSpPr>
            <p:cNvPr id="3" name="object 3"/>
            <p:cNvSpPr txBox="1"/>
            <p:nvPr/>
          </p:nvSpPr>
          <p:spPr>
            <a:xfrm>
              <a:off x="6373407" y="9537700"/>
              <a:ext cx="6263499" cy="382156"/>
            </a:xfrm>
            <a:prstGeom prst="rect">
              <a:avLst/>
            </a:prstGeom>
          </p:spPr>
          <p:txBody>
            <a:bodyPr vert="horz" wrap="square" lIns="0" tIns="12700" rIns="0" bIns="0" rtlCol="0">
              <a:spAutoFit/>
            </a:bodyPr>
            <a:lstStyle/>
            <a:p>
              <a:pPr marL="12700" algn="ctr">
                <a:spcBef>
                  <a:spcPts val="100"/>
                </a:spcBef>
              </a:pPr>
              <a:r>
                <a:rPr sz="2400" spc="90" dirty="0">
                  <a:latin typeface="メイリオ" panose="020B0604030504040204" pitchFamily="50" charset="-128"/>
                  <a:ea typeface="メイリオ" panose="020B0604030504040204" pitchFamily="50" charset="-128"/>
                  <a:cs typeface="MS UI Gothic"/>
                </a:rPr>
                <a:t>図11-2</a:t>
              </a:r>
              <a:endParaRPr sz="2400" dirty="0">
                <a:latin typeface="メイリオ" panose="020B0604030504040204" pitchFamily="50" charset="-128"/>
                <a:ea typeface="メイリオ" panose="020B0604030504040204" pitchFamily="50" charset="-128"/>
                <a:cs typeface="MS UI Gothic"/>
              </a:endParaRPr>
            </a:p>
          </p:txBody>
        </p:sp>
        <p:sp>
          <p:nvSpPr>
            <p:cNvPr id="4" name="object 4"/>
            <p:cNvSpPr/>
            <p:nvPr/>
          </p:nvSpPr>
          <p:spPr>
            <a:xfrm>
              <a:off x="6373407" y="8212281"/>
              <a:ext cx="6263499" cy="1275861"/>
            </a:xfrm>
            <a:prstGeom prst="rect">
              <a:avLst/>
            </a:prstGeom>
            <a:blipFill>
              <a:blip r:embed="rId3" cstate="print"/>
              <a:stretch>
                <a:fillRect/>
              </a:stretch>
            </a:blipFill>
          </p:spPr>
          <p:txBody>
            <a:bodyPr wrap="square" lIns="0" tIns="0" rIns="0" bIns="0" rtlCol="0"/>
            <a:lstStyle/>
            <a:p>
              <a:endParaRPr dirty="0"/>
            </a:p>
          </p:txBody>
        </p:sp>
        <p:sp>
          <p:nvSpPr>
            <p:cNvPr id="5" name="object 5"/>
            <p:cNvSpPr/>
            <p:nvPr/>
          </p:nvSpPr>
          <p:spPr>
            <a:xfrm>
              <a:off x="6373407" y="4321175"/>
              <a:ext cx="6263499" cy="4447715"/>
            </a:xfrm>
            <a:prstGeom prst="rect">
              <a:avLst/>
            </a:prstGeom>
            <a:blipFill>
              <a:blip r:embed="rId4" cstate="print"/>
              <a:stretch>
                <a:fillRect/>
              </a:stretch>
            </a:blipFill>
          </p:spPr>
          <p:txBody>
            <a:bodyPr wrap="square" lIns="0" tIns="0" rIns="0" bIns="0" rtlCol="0"/>
            <a:lstStyle/>
            <a:p>
              <a:endParaRPr dirty="0"/>
            </a:p>
          </p:txBody>
        </p:sp>
      </p:grpSp>
      <p:sp>
        <p:nvSpPr>
          <p:cNvPr id="9" name="テキスト ボックス 8">
            <a:extLst>
              <a:ext uri="{FF2B5EF4-FFF2-40B4-BE49-F238E27FC236}">
                <a16:creationId xmlns:a16="http://schemas.microsoft.com/office/drawing/2014/main" id="{790145A2-91A9-4B36-9DCA-762F954624B7}"/>
              </a:ext>
            </a:extLst>
          </p:cNvPr>
          <p:cNvSpPr txBox="1"/>
          <p:nvPr/>
        </p:nvSpPr>
        <p:spPr>
          <a:xfrm>
            <a:off x="1199356" y="546100"/>
            <a:ext cx="16535400" cy="1985159"/>
          </a:xfrm>
          <a:prstGeom prst="rect">
            <a:avLst/>
          </a:prstGeom>
          <a:noFill/>
        </p:spPr>
        <p:txBody>
          <a:bodyPr wrap="square" rtlCol="0">
            <a:spAutoFit/>
          </a:bodyPr>
          <a:lstStyle/>
          <a:p>
            <a:pPr marL="811213" indent="-368300">
              <a:lnSpc>
                <a:spcPct val="130000"/>
              </a:lnSpc>
            </a:pPr>
            <a:r>
              <a:rPr lang="ja-JP" altLang="en-US" sz="2400" dirty="0">
                <a:latin typeface="メイリオ" panose="020B0604030504040204" pitchFamily="50" charset="-128"/>
                <a:ea typeface="メイリオ" panose="020B0604030504040204" pitchFamily="50" charset="-128"/>
              </a:rPr>
              <a:t>⑥ ガーバーオプション </a:t>
            </a:r>
            <a:r>
              <a:rPr lang="en-US" altLang="ja-JP" sz="2400" dirty="0">
                <a:latin typeface="メイリオ" panose="020B0604030504040204" pitchFamily="50" charset="-128"/>
                <a:ea typeface="メイリオ" panose="020B0604030504040204" pitchFamily="50" charset="-128"/>
              </a:rPr>
              <a:t>Protel</a:t>
            </a:r>
            <a:r>
              <a:rPr lang="ja-JP" altLang="en-US" sz="2400" dirty="0" err="1">
                <a:latin typeface="メイリオ" panose="020B0604030504040204" pitchFamily="50" charset="-128"/>
                <a:ea typeface="メイリオ" panose="020B0604030504040204" pitchFamily="50" charset="-128"/>
              </a:rPr>
              <a:t>の拡</a:t>
            </a:r>
            <a:r>
              <a:rPr lang="ja-JP" altLang="en-US" sz="2400" dirty="0">
                <a:latin typeface="メイリオ" panose="020B0604030504040204" pitchFamily="50" charset="-128"/>
                <a:ea typeface="メイリオ" panose="020B0604030504040204" pitchFamily="50" charset="-128"/>
              </a:rPr>
              <a:t>張子を使用  　</a:t>
            </a:r>
            <a:r>
              <a:rPr lang="en-US" altLang="ja-JP" sz="2400" dirty="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これ以外は選択を解除します</a:t>
            </a:r>
          </a:p>
          <a:p>
            <a:pPr marL="811213" indent="-368300">
              <a:lnSpc>
                <a:spcPct val="130000"/>
              </a:lnSpc>
            </a:pPr>
            <a:r>
              <a:rPr lang="ja-JP" altLang="en-US" sz="2400" dirty="0">
                <a:latin typeface="メイリオ" panose="020B0604030504040204" pitchFamily="50" charset="-128"/>
                <a:ea typeface="メイリオ" panose="020B0604030504040204" pitchFamily="50" charset="-128"/>
              </a:rPr>
              <a:t>⑦ 座標フォーマット</a:t>
            </a:r>
            <a:r>
              <a:rPr lang="en-US" altLang="ja-JP" sz="2400" dirty="0">
                <a:latin typeface="メイリオ" panose="020B0604030504040204" pitchFamily="50" charset="-128"/>
                <a:ea typeface="メイリオ" panose="020B0604030504040204" pitchFamily="50" charset="-128"/>
              </a:rPr>
              <a:t>4.6 </a:t>
            </a:r>
            <a:r>
              <a:rPr lang="ja-JP" altLang="en-US" sz="2400" dirty="0">
                <a:latin typeface="メイリオ" panose="020B0604030504040204" pitchFamily="50" charset="-128"/>
                <a:ea typeface="メイリオ" panose="020B0604030504040204" pitchFamily="50" charset="-128"/>
              </a:rPr>
              <a:t>単位</a:t>
            </a:r>
            <a:r>
              <a:rPr lang="en-US" altLang="ja-JP" sz="2400" dirty="0">
                <a:latin typeface="メイリオ" panose="020B0604030504040204" pitchFamily="50" charset="-128"/>
                <a:ea typeface="メイリオ" panose="020B0604030504040204" pitchFamily="50" charset="-128"/>
              </a:rPr>
              <a:t>mm</a:t>
            </a:r>
          </a:p>
          <a:p>
            <a:pPr marL="811213" indent="-368300">
              <a:lnSpc>
                <a:spcPct val="130000"/>
              </a:lnSpc>
            </a:pPr>
            <a:r>
              <a:rPr lang="en-US" altLang="ja-JP" sz="2400" dirty="0">
                <a:latin typeface="メイリオ" panose="020B0604030504040204" pitchFamily="50" charset="-128"/>
                <a:ea typeface="メイリオ" panose="020B0604030504040204" pitchFamily="50" charset="-128"/>
              </a:rPr>
              <a:t>⑧ </a:t>
            </a:r>
            <a:r>
              <a:rPr lang="ja-JP" altLang="en-US" sz="2400" dirty="0">
                <a:latin typeface="メイリオ" panose="020B0604030504040204" pitchFamily="50" charset="-128"/>
                <a:ea typeface="メイリオ" panose="020B0604030504040204" pitchFamily="50" charset="-128"/>
              </a:rPr>
              <a:t>表示 全てをチェックします</a:t>
            </a:r>
          </a:p>
          <a:p>
            <a:pPr marL="811213" indent="-368300">
              <a:lnSpc>
                <a:spcPct val="130000"/>
              </a:lnSpc>
            </a:pPr>
            <a:r>
              <a:rPr lang="ja-JP" altLang="en-US" sz="2400" dirty="0">
                <a:latin typeface="メイリオ" panose="020B0604030504040204" pitchFamily="50" charset="-128"/>
                <a:ea typeface="メイリオ" panose="020B0604030504040204" pitchFamily="50" charset="-128"/>
              </a:rPr>
              <a:t>⑨ ［製造ファイル出力］をクリックます。メッセージ欄にファイル生成状況が表示されます。</a:t>
            </a:r>
          </a:p>
        </p:txBody>
      </p:sp>
      <p:sp>
        <p:nvSpPr>
          <p:cNvPr id="11" name="テキスト ボックス 10">
            <a:extLst>
              <a:ext uri="{FF2B5EF4-FFF2-40B4-BE49-F238E27FC236}">
                <a16:creationId xmlns:a16="http://schemas.microsoft.com/office/drawing/2014/main" id="{208C0692-AD20-4E8E-8A05-0BE8C7C91FE0}"/>
              </a:ext>
            </a:extLst>
          </p:cNvPr>
          <p:cNvSpPr txBox="1"/>
          <p:nvPr/>
        </p:nvSpPr>
        <p:spPr>
          <a:xfrm>
            <a:off x="1162306" y="2604974"/>
            <a:ext cx="10933650" cy="5826210"/>
          </a:xfrm>
          <a:prstGeom prst="rect">
            <a:avLst/>
          </a:prstGeom>
          <a:noFill/>
        </p:spPr>
        <p:txBody>
          <a:bodyPr wrap="square" rtlCol="0">
            <a:spAutoFit/>
          </a:bodyPr>
          <a:lstStyle/>
          <a:p>
            <a:pPr>
              <a:lnSpc>
                <a:spcPct val="130000"/>
              </a:lnSpc>
            </a:pPr>
            <a:r>
              <a:rPr lang="en-US" altLang="ja-JP" sz="2400" dirty="0">
                <a:latin typeface="メイリオ" panose="020B0604030504040204" pitchFamily="50" charset="-128"/>
                <a:ea typeface="メイリオ" panose="020B0604030504040204" pitchFamily="50" charset="-128"/>
              </a:rPr>
              <a:t>1.2. </a:t>
            </a:r>
            <a:r>
              <a:rPr lang="ja-JP" altLang="en-US" sz="2400" dirty="0">
                <a:latin typeface="メイリオ" panose="020B0604030504040204" pitchFamily="50" charset="-128"/>
                <a:ea typeface="メイリオ" panose="020B0604030504040204" pitchFamily="50" charset="-128"/>
              </a:rPr>
              <a:t>ドリルデータの生成</a:t>
            </a:r>
          </a:p>
          <a:p>
            <a:pPr marL="811213" indent="-368300">
              <a:lnSpc>
                <a:spcPct val="130000"/>
              </a:lnSpc>
            </a:pPr>
            <a:r>
              <a:rPr lang="ja-JP" altLang="en-US" sz="2400" dirty="0">
                <a:latin typeface="メイリオ" panose="020B0604030504040204" pitchFamily="50" charset="-128"/>
                <a:ea typeface="メイリオ" panose="020B0604030504040204" pitchFamily="50" charset="-128"/>
              </a:rPr>
              <a:t>① 「製造ファイル出力」ダイアログ（図</a:t>
            </a:r>
            <a:r>
              <a:rPr lang="en-US" altLang="ja-JP" sz="2400" dirty="0">
                <a:latin typeface="メイリオ" panose="020B0604030504040204" pitchFamily="50" charset="-128"/>
                <a:ea typeface="メイリオ" panose="020B0604030504040204" pitchFamily="50" charset="-128"/>
              </a:rPr>
              <a:t>11-1</a:t>
            </a:r>
            <a:r>
              <a:rPr lang="ja-JP" altLang="en-US" sz="2400" dirty="0">
                <a:latin typeface="メイリオ" panose="020B0604030504040204" pitchFamily="50" charset="-128"/>
                <a:ea typeface="メイリオ" panose="020B0604030504040204" pitchFamily="50" charset="-128"/>
              </a:rPr>
              <a:t>）の［ドリルファイルの生成］をクリックしま す。「ドリルファイルの生成」ダイアログが開きます。</a:t>
            </a:r>
            <a:r>
              <a:rPr lang="en-US" altLang="ja-JP" sz="2400" dirty="0">
                <a:latin typeface="メイリオ" panose="020B0604030504040204" pitchFamily="50" charset="-128"/>
                <a:ea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rPr>
              <a:t>図</a:t>
            </a:r>
            <a:r>
              <a:rPr lang="en-US" altLang="ja-JP" sz="2400" dirty="0">
                <a:latin typeface="メイリオ" panose="020B0604030504040204" pitchFamily="50" charset="-128"/>
                <a:ea typeface="メイリオ" panose="020B0604030504040204" pitchFamily="50" charset="-128"/>
              </a:rPr>
              <a:t>11-2</a:t>
            </a:r>
          </a:p>
          <a:p>
            <a:pPr marL="811213" indent="-368300">
              <a:lnSpc>
                <a:spcPct val="130000"/>
              </a:lnSpc>
            </a:pPr>
            <a:r>
              <a:rPr lang="en-US" altLang="ja-JP" sz="2400" dirty="0">
                <a:latin typeface="メイリオ" panose="020B0604030504040204" pitchFamily="50" charset="-128"/>
                <a:ea typeface="メイリオ" panose="020B0604030504040204" pitchFamily="50" charset="-128"/>
              </a:rPr>
              <a:t>② </a:t>
            </a:r>
            <a:r>
              <a:rPr lang="ja-JP" altLang="en-US" sz="2400" dirty="0">
                <a:latin typeface="メイリオ" panose="020B0604030504040204" pitchFamily="50" charset="-128"/>
                <a:ea typeface="メイリオ" panose="020B0604030504040204" pitchFamily="50" charset="-128"/>
              </a:rPr>
              <a:t>ドリルファイルフォーマット  </a:t>
            </a:r>
            <a:r>
              <a:rPr lang="en-US" altLang="ja-JP" sz="2400" dirty="0" err="1">
                <a:latin typeface="メイリオ" panose="020B0604030504040204" pitchFamily="50" charset="-128"/>
                <a:ea typeface="メイリオ" panose="020B0604030504040204" pitchFamily="50" charset="-128"/>
              </a:rPr>
              <a:t>Exellon</a:t>
            </a:r>
            <a:r>
              <a:rPr lang="ja-JP" altLang="en-US" sz="2400" dirty="0">
                <a:latin typeface="メイリオ" panose="020B0604030504040204" pitchFamily="50" charset="-128"/>
                <a:ea typeface="メイリオ" panose="020B0604030504040204" pitchFamily="50" charset="-128"/>
              </a:rPr>
              <a:t>を選択 </a:t>
            </a:r>
            <a:r>
              <a:rPr lang="en-US" altLang="ja-JP" sz="2400" dirty="0">
                <a:latin typeface="メイリオ" panose="020B0604030504040204" pitchFamily="50" charset="-128"/>
                <a:ea typeface="メイリオ" panose="020B0604030504040204" pitchFamily="50" charset="-128"/>
              </a:rPr>
              <a:t>PTH</a:t>
            </a:r>
            <a:r>
              <a:rPr lang="ja-JP" altLang="en-US" sz="2400" dirty="0">
                <a:latin typeface="メイリオ" panose="020B0604030504040204" pitchFamily="50" charset="-128"/>
                <a:ea typeface="メイリオ" panose="020B0604030504040204" pitchFamily="50" charset="-128"/>
              </a:rPr>
              <a:t>と</a:t>
            </a:r>
            <a:r>
              <a:rPr lang="en-US" altLang="ja-JP" sz="2400" dirty="0">
                <a:latin typeface="メイリオ" panose="020B0604030504040204" pitchFamily="50" charset="-128"/>
                <a:ea typeface="メイリオ" panose="020B0604030504040204" pitchFamily="50" charset="-128"/>
              </a:rPr>
              <a:t>NPTH</a:t>
            </a:r>
            <a:r>
              <a:rPr lang="ja-JP" altLang="en-US" sz="2400" dirty="0">
                <a:latin typeface="メイリオ" panose="020B0604030504040204" pitchFamily="50" charset="-128"/>
                <a:ea typeface="メイリオ" panose="020B0604030504040204" pitchFamily="50" charset="-128"/>
              </a:rPr>
              <a:t>穴データを一つのファイルにマージにチェックを入れる  </a:t>
            </a:r>
            <a:r>
              <a:rPr lang="en-US" altLang="ja-JP" sz="2400" dirty="0">
                <a:latin typeface="メイリオ" panose="020B0604030504040204" pitchFamily="50" charset="-128"/>
                <a:ea typeface="メイリオ" panose="020B0604030504040204" pitchFamily="50" charset="-128"/>
              </a:rPr>
              <a:t>route</a:t>
            </a:r>
            <a:r>
              <a:rPr lang="ja-JP" altLang="en-US" sz="2400" dirty="0">
                <a:latin typeface="メイリオ" panose="020B0604030504040204" pitchFamily="50" charset="-128"/>
                <a:ea typeface="メイリオ" panose="020B0604030504040204" pitchFamily="50" charset="-128"/>
              </a:rPr>
              <a:t>コマンドを使用</a:t>
            </a:r>
            <a:r>
              <a:rPr lang="en-US" altLang="ja-JP" sz="2400" dirty="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推奨</a:t>
            </a:r>
            <a:r>
              <a:rPr lang="en-US" altLang="ja-JP" sz="2400" dirty="0">
                <a:latin typeface="メイリオ" panose="020B0604030504040204" pitchFamily="50" charset="-128"/>
                <a:ea typeface="メイリオ" panose="020B0604030504040204" pitchFamily="50" charset="-128"/>
              </a:rPr>
              <a:t>)</a:t>
            </a:r>
          </a:p>
          <a:p>
            <a:pPr marL="811213" indent="-368300">
              <a:lnSpc>
                <a:spcPct val="130000"/>
              </a:lnSpc>
            </a:pPr>
            <a:r>
              <a:rPr lang="en-US" altLang="ja-JP" sz="2400" dirty="0">
                <a:latin typeface="メイリオ" panose="020B0604030504040204" pitchFamily="50" charset="-128"/>
                <a:ea typeface="メイリオ" panose="020B0604030504040204" pitchFamily="50" charset="-128"/>
              </a:rPr>
              <a:t>③ </a:t>
            </a:r>
            <a:r>
              <a:rPr lang="ja-JP" altLang="en-US" sz="2400" dirty="0">
                <a:latin typeface="メイリオ" panose="020B0604030504040204" pitchFamily="50" charset="-128"/>
                <a:ea typeface="メイリオ" panose="020B0604030504040204" pitchFamily="50" charset="-128"/>
              </a:rPr>
              <a:t>マップファイルフォーマット  </a:t>
            </a:r>
            <a:r>
              <a:rPr lang="en-US" altLang="ja-JP" sz="2400" dirty="0">
                <a:latin typeface="メイリオ" panose="020B0604030504040204" pitchFamily="50" charset="-128"/>
                <a:ea typeface="メイリオ" panose="020B0604030504040204" pitchFamily="50" charset="-128"/>
              </a:rPr>
              <a:t>PostScript</a:t>
            </a:r>
            <a:r>
              <a:rPr lang="ja-JP" altLang="en-US" sz="2400" dirty="0">
                <a:latin typeface="メイリオ" panose="020B0604030504040204" pitchFamily="50" charset="-128"/>
                <a:ea typeface="メイリオ" panose="020B0604030504040204" pitchFamily="50" charset="-128"/>
              </a:rPr>
              <a:t>を選択</a:t>
            </a:r>
          </a:p>
          <a:p>
            <a:pPr marL="811213" indent="-368300">
              <a:lnSpc>
                <a:spcPct val="130000"/>
              </a:lnSpc>
            </a:pPr>
            <a:r>
              <a:rPr lang="ja-JP" altLang="en-US" sz="2400" dirty="0">
                <a:latin typeface="メイリオ" panose="020B0604030504040204" pitchFamily="50" charset="-128"/>
                <a:ea typeface="メイリオ" panose="020B0604030504040204" pitchFamily="50" charset="-128"/>
              </a:rPr>
              <a:t>④ ドリル原点補助座標を選択</a:t>
            </a:r>
          </a:p>
          <a:p>
            <a:pPr marL="811213" indent="-368300">
              <a:lnSpc>
                <a:spcPct val="130000"/>
              </a:lnSpc>
            </a:pPr>
            <a:r>
              <a:rPr lang="ja-JP" altLang="en-US" sz="2400" dirty="0">
                <a:latin typeface="メイリオ" panose="020B0604030504040204" pitchFamily="50" charset="-128"/>
                <a:ea typeface="メイリオ" panose="020B0604030504040204" pitchFamily="50" charset="-128"/>
              </a:rPr>
              <a:t>⑤ ドリル単位</a:t>
            </a:r>
            <a:r>
              <a:rPr lang="en-US" altLang="ja-JP" sz="2400" dirty="0">
                <a:latin typeface="メイリオ" panose="020B0604030504040204" pitchFamily="50" charset="-128"/>
                <a:ea typeface="メイリオ" panose="020B0604030504040204" pitchFamily="50" charset="-128"/>
              </a:rPr>
              <a:t>mm</a:t>
            </a:r>
          </a:p>
          <a:p>
            <a:pPr marL="811213" indent="-368300">
              <a:lnSpc>
                <a:spcPct val="130000"/>
              </a:lnSpc>
            </a:pPr>
            <a:r>
              <a:rPr lang="en-US" altLang="ja-JP" sz="2400" dirty="0">
                <a:latin typeface="メイリオ" panose="020B0604030504040204" pitchFamily="50" charset="-128"/>
                <a:ea typeface="メイリオ" panose="020B0604030504040204" pitchFamily="50" charset="-128"/>
              </a:rPr>
              <a:t>⑥ </a:t>
            </a:r>
            <a:r>
              <a:rPr lang="ja-JP" altLang="en-US" sz="2400" dirty="0">
                <a:latin typeface="メイリオ" panose="020B0604030504040204" pitchFamily="50" charset="-128"/>
                <a:ea typeface="メイリオ" panose="020B0604030504040204" pitchFamily="50" charset="-128"/>
              </a:rPr>
              <a:t>ゼロの扱い  先頭ゼロ省略（リーディングゼロサプレス）</a:t>
            </a:r>
          </a:p>
          <a:p>
            <a:pPr marL="811213" indent="-368300">
              <a:lnSpc>
                <a:spcPct val="130000"/>
              </a:lnSpc>
            </a:pPr>
            <a:r>
              <a:rPr lang="ja-JP" altLang="en-US" sz="2400" dirty="0">
                <a:latin typeface="メイリオ" panose="020B0604030504040204" pitchFamily="50" charset="-128"/>
                <a:ea typeface="メイリオ" panose="020B0604030504040204" pitchFamily="50" charset="-128"/>
              </a:rPr>
              <a:t>⑦ データ出力。［ドリルファイル］をクリックします。</a:t>
            </a:r>
            <a:endParaRPr lang="en-US" altLang="ja-JP" sz="2400" dirty="0">
              <a:latin typeface="メイリオ" panose="020B0604030504040204" pitchFamily="50" charset="-128"/>
              <a:ea typeface="メイリオ" panose="020B0604030504040204" pitchFamily="50" charset="-128"/>
            </a:endParaRPr>
          </a:p>
          <a:p>
            <a:pPr marL="811213" indent="-368300">
              <a:lnSpc>
                <a:spcPct val="130000"/>
              </a:lnSpc>
            </a:pPr>
            <a:r>
              <a:rPr lang="en-US" altLang="ja-JP" sz="2400" dirty="0">
                <a:latin typeface="メイリオ" panose="020B0604030504040204" pitchFamily="50" charset="-128"/>
                <a:ea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rPr>
              <a:t>（メッセージ欄にファイル生成状況が 表示されます）</a:t>
            </a:r>
            <a:endParaRPr lang="en-US" altLang="ja-JP" sz="2400" dirty="0">
              <a:latin typeface="メイリオ" panose="020B0604030504040204" pitchFamily="50" charset="-128"/>
              <a:ea typeface="メイリオ" panose="020B0604030504040204" pitchFamily="50" charset="-128"/>
            </a:endParaRPr>
          </a:p>
        </p:txBody>
      </p:sp>
      <p:sp>
        <p:nvSpPr>
          <p:cNvPr id="12" name="スライド番号プレースホルダー 6">
            <a:extLst>
              <a:ext uri="{FF2B5EF4-FFF2-40B4-BE49-F238E27FC236}">
                <a16:creationId xmlns:a16="http://schemas.microsoft.com/office/drawing/2014/main" id="{688B744B-7E88-4D0E-AE8E-E94A6E970DB6}"/>
              </a:ext>
            </a:extLst>
          </p:cNvPr>
          <p:cNvSpPr txBox="1">
            <a:spLocks/>
          </p:cNvSpPr>
          <p:nvPr/>
        </p:nvSpPr>
        <p:spPr>
          <a:xfrm>
            <a:off x="9201630" y="10033939"/>
            <a:ext cx="591077" cy="169277"/>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pc="170" smtClean="0"/>
              <a:pPr marL="25400">
                <a:spcBef>
                  <a:spcPts val="390"/>
                </a:spcBef>
              </a:pPr>
              <a:t>80</a:t>
            </a:fld>
            <a:endParaRPr lang="en-US" altLang="ja-JP" spc="170" dirty="0"/>
          </a:p>
        </p:txBody>
      </p:sp>
      <p:sp>
        <p:nvSpPr>
          <p:cNvPr id="10" name="スライド番号プレースホルダー 4">
            <a:extLst>
              <a:ext uri="{FF2B5EF4-FFF2-40B4-BE49-F238E27FC236}">
                <a16:creationId xmlns:a16="http://schemas.microsoft.com/office/drawing/2014/main" id="{74DD160F-2B2C-4806-911D-7782055B305D}"/>
              </a:ext>
            </a:extLst>
          </p:cNvPr>
          <p:cNvSpPr txBox="1">
            <a:spLocks/>
          </p:cNvSpPr>
          <p:nvPr/>
        </p:nvSpPr>
        <p:spPr>
          <a:xfrm>
            <a:off x="17810956" y="96733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80</a:t>
            </a:fld>
            <a:endParaRPr lang="en-US" altLang="ja-JP" sz="2400" spc="170"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5999956" y="1765300"/>
            <a:ext cx="457200" cy="433029"/>
          </a:xfrm>
          <a:prstGeom prst="rect">
            <a:avLst/>
          </a:prstGeom>
          <a:blipFill>
            <a:blip r:embed="rId2" cstate="print"/>
            <a:stretch>
              <a:fillRect/>
            </a:stretch>
          </a:blipFill>
        </p:spPr>
        <p:txBody>
          <a:bodyPr wrap="square" lIns="0" tIns="0" rIns="0" bIns="0" rtlCol="0"/>
          <a:lstStyle/>
          <a:p>
            <a:endParaRPr dirty="0"/>
          </a:p>
        </p:txBody>
      </p:sp>
      <p:sp>
        <p:nvSpPr>
          <p:cNvPr id="4" name="object 4"/>
          <p:cNvSpPr/>
          <p:nvPr/>
        </p:nvSpPr>
        <p:spPr>
          <a:xfrm>
            <a:off x="6152356" y="2298700"/>
            <a:ext cx="457200" cy="441960"/>
          </a:xfrm>
          <a:prstGeom prst="rect">
            <a:avLst/>
          </a:prstGeom>
          <a:blipFill>
            <a:blip r:embed="rId3" cstate="print"/>
            <a:stretch>
              <a:fillRect/>
            </a:stretch>
          </a:blipFill>
        </p:spPr>
        <p:txBody>
          <a:bodyPr wrap="square" lIns="0" tIns="0" rIns="0" bIns="0" rtlCol="0"/>
          <a:lstStyle/>
          <a:p>
            <a:endParaRPr dirty="0"/>
          </a:p>
        </p:txBody>
      </p:sp>
      <p:sp>
        <p:nvSpPr>
          <p:cNvPr id="5" name="object 5"/>
          <p:cNvSpPr/>
          <p:nvPr/>
        </p:nvSpPr>
        <p:spPr>
          <a:xfrm>
            <a:off x="4780756" y="3371308"/>
            <a:ext cx="397999" cy="422021"/>
          </a:xfrm>
          <a:prstGeom prst="rect">
            <a:avLst/>
          </a:prstGeom>
          <a:blipFill>
            <a:blip r:embed="rId4" cstate="print"/>
            <a:stretch>
              <a:fillRect/>
            </a:stretch>
          </a:blipFill>
        </p:spPr>
        <p:txBody>
          <a:bodyPr wrap="square" lIns="0" tIns="0" rIns="0" bIns="0" rtlCol="0"/>
          <a:lstStyle/>
          <a:p>
            <a:endParaRPr dirty="0"/>
          </a:p>
        </p:txBody>
      </p:sp>
      <p:sp>
        <p:nvSpPr>
          <p:cNvPr id="9" name="テキスト ボックス 8">
            <a:extLst>
              <a:ext uri="{FF2B5EF4-FFF2-40B4-BE49-F238E27FC236}">
                <a16:creationId xmlns:a16="http://schemas.microsoft.com/office/drawing/2014/main" id="{CA2459FF-8D0A-4883-878F-D68F30B8FBDD}"/>
              </a:ext>
            </a:extLst>
          </p:cNvPr>
          <p:cNvSpPr txBox="1"/>
          <p:nvPr/>
        </p:nvSpPr>
        <p:spPr>
          <a:xfrm>
            <a:off x="1885156" y="655349"/>
            <a:ext cx="15849600" cy="5475345"/>
          </a:xfrm>
          <a:prstGeom prst="rect">
            <a:avLst/>
          </a:prstGeom>
          <a:noFill/>
        </p:spPr>
        <p:txBody>
          <a:bodyPr wrap="square" rtlCol="0">
            <a:spAutoFit/>
          </a:bodyPr>
          <a:lstStyle/>
          <a:p>
            <a:pPr>
              <a:lnSpc>
                <a:spcPct val="135000"/>
              </a:lnSpc>
            </a:pPr>
            <a:r>
              <a:rPr lang="en-US" altLang="ja-JP" sz="2400" dirty="0">
                <a:latin typeface="メイリオ" panose="020B0604030504040204" pitchFamily="50" charset="-128"/>
                <a:ea typeface="メイリオ" panose="020B0604030504040204" pitchFamily="50" charset="-128"/>
              </a:rPr>
              <a:t>11.3. </a:t>
            </a:r>
            <a:r>
              <a:rPr lang="ja-JP" altLang="en-US" sz="2400" dirty="0">
                <a:latin typeface="メイリオ" panose="020B0604030504040204" pitchFamily="50" charset="-128"/>
                <a:ea typeface="メイリオ" panose="020B0604030504040204" pitchFamily="50" charset="-128"/>
              </a:rPr>
              <a:t>基板製造データの確認</a:t>
            </a:r>
          </a:p>
          <a:p>
            <a:pPr marL="900113" indent="-457200">
              <a:lnSpc>
                <a:spcPct val="135000"/>
              </a:lnSpc>
            </a:pPr>
            <a:r>
              <a:rPr lang="en-US" altLang="ja-JP" sz="2400" dirty="0" err="1">
                <a:latin typeface="メイリオ" panose="020B0604030504040204" pitchFamily="50" charset="-128"/>
                <a:ea typeface="メイリオ" panose="020B0604030504040204" pitchFamily="50" charset="-128"/>
              </a:rPr>
              <a:t>KiCad</a:t>
            </a:r>
            <a:r>
              <a:rPr lang="ja-JP" altLang="en-US" sz="2400" dirty="0">
                <a:latin typeface="メイリオ" panose="020B0604030504040204" pitchFamily="50" charset="-128"/>
                <a:ea typeface="メイリオ" panose="020B0604030504040204" pitchFamily="50" charset="-128"/>
              </a:rPr>
              <a:t>付属のガーバーデータ表示ツール</a:t>
            </a:r>
            <a:r>
              <a:rPr lang="en-US" altLang="ja-JP" sz="2400" dirty="0" err="1">
                <a:latin typeface="メイリオ" panose="020B0604030504040204" pitchFamily="50" charset="-128"/>
                <a:ea typeface="メイリオ" panose="020B0604030504040204" pitchFamily="50" charset="-128"/>
              </a:rPr>
              <a:t>GerbVeiew</a:t>
            </a:r>
            <a:r>
              <a:rPr lang="ja-JP" altLang="en-US" sz="2400" dirty="0">
                <a:latin typeface="メイリオ" panose="020B0604030504040204" pitchFamily="50" charset="-128"/>
                <a:ea typeface="メイリオ" panose="020B0604030504040204" pitchFamily="50" charset="-128"/>
              </a:rPr>
              <a:t>を用いて生成した基板製造データを表示し確 認します。</a:t>
            </a:r>
          </a:p>
          <a:p>
            <a:pPr marL="900113" indent="-457200">
              <a:lnSpc>
                <a:spcPct val="150000"/>
              </a:lnSpc>
            </a:pPr>
            <a:r>
              <a:rPr lang="ja-JP" altLang="en-US" sz="2400" dirty="0">
                <a:latin typeface="メイリオ" panose="020B0604030504040204" pitchFamily="50" charset="-128"/>
                <a:ea typeface="メイリオ" panose="020B0604030504040204" pitchFamily="50" charset="-128"/>
              </a:rPr>
              <a:t>① </a:t>
            </a:r>
            <a:r>
              <a:rPr lang="en-US" altLang="ja-JP" sz="2400" dirty="0" err="1">
                <a:latin typeface="メイリオ" panose="020B0604030504040204" pitchFamily="50" charset="-128"/>
                <a:ea typeface="メイリオ" panose="020B0604030504040204" pitchFamily="50" charset="-128"/>
              </a:rPr>
              <a:t>KiCad</a:t>
            </a:r>
            <a:r>
              <a:rPr lang="ja-JP" altLang="en-US" sz="2400" dirty="0">
                <a:latin typeface="メイリオ" panose="020B0604030504040204" pitchFamily="50" charset="-128"/>
                <a:ea typeface="メイリオ" panose="020B0604030504040204" pitchFamily="50" charset="-128"/>
              </a:rPr>
              <a:t>マネージャから	「</a:t>
            </a:r>
            <a:r>
              <a:rPr lang="en-US" altLang="ja-JP" sz="2400" dirty="0" err="1">
                <a:latin typeface="メイリオ" panose="020B0604030504040204" pitchFamily="50" charset="-128"/>
                <a:ea typeface="メイリオ" panose="020B0604030504040204" pitchFamily="50" charset="-128"/>
              </a:rPr>
              <a:t>GerbView</a:t>
            </a:r>
            <a:r>
              <a:rPr lang="ja-JP" altLang="en-US" sz="2400" dirty="0">
                <a:latin typeface="メイリオ" panose="020B0604030504040204" pitchFamily="50" charset="-128"/>
                <a:ea typeface="メイリオ" panose="020B0604030504040204" pitchFamily="50" charset="-128"/>
              </a:rPr>
              <a:t>」を起動します。</a:t>
            </a:r>
          </a:p>
          <a:p>
            <a:pPr marL="900113" indent="-457200">
              <a:lnSpc>
                <a:spcPct val="150000"/>
              </a:lnSpc>
            </a:pPr>
            <a:r>
              <a:rPr lang="ja-JP" altLang="en-US" sz="2400" dirty="0">
                <a:latin typeface="メイリオ" panose="020B0604030504040204" pitchFamily="50" charset="-128"/>
                <a:ea typeface="メイリオ" panose="020B0604030504040204" pitchFamily="50" charset="-128"/>
              </a:rPr>
              <a:t>② </a:t>
            </a:r>
            <a:r>
              <a:rPr lang="en-US" altLang="ja-JP" sz="2400" dirty="0" err="1">
                <a:latin typeface="メイリオ" panose="020B0604030504040204" pitchFamily="50" charset="-128"/>
                <a:ea typeface="メイリオ" panose="020B0604030504040204" pitchFamily="50" charset="-128"/>
              </a:rPr>
              <a:t>GerbView</a:t>
            </a:r>
            <a:r>
              <a:rPr lang="ja-JP" altLang="en-US" sz="2400" dirty="0">
                <a:latin typeface="メイリオ" panose="020B0604030504040204" pitchFamily="50" charset="-128"/>
                <a:ea typeface="メイリオ" panose="020B0604030504040204" pitchFamily="50" charset="-128"/>
              </a:rPr>
              <a:t>上ツールバー	「現在のレイヤーに新規のガーバーファイルを</a:t>
            </a:r>
            <a:r>
              <a:rPr lang="en-US" altLang="ja-JP" sz="2400" dirty="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」をクリック します。拡張子 </a:t>
            </a:r>
            <a:r>
              <a:rPr lang="en-US" altLang="ja-JP" sz="2400" dirty="0">
                <a:latin typeface="メイリオ" panose="020B0604030504040204" pitchFamily="50" charset="-128"/>
                <a:ea typeface="メイリオ" panose="020B0604030504040204" pitchFamily="50" charset="-128"/>
              </a:rPr>
              <a:t>.g?? </a:t>
            </a:r>
            <a:r>
              <a:rPr lang="ja-JP" altLang="en-US" sz="2400" dirty="0">
                <a:latin typeface="メイリオ" panose="020B0604030504040204" pitchFamily="50" charset="-128"/>
                <a:ea typeface="メイリオ" panose="020B0604030504040204" pitchFamily="50" charset="-128"/>
              </a:rPr>
              <a:t>のファイルを全部選択して［開く］をクリックします。</a:t>
            </a:r>
          </a:p>
          <a:p>
            <a:pPr marL="900113" indent="-457200">
              <a:lnSpc>
                <a:spcPct val="150000"/>
              </a:lnSpc>
            </a:pPr>
            <a:r>
              <a:rPr lang="ja-JP" altLang="en-US" sz="2400" dirty="0">
                <a:latin typeface="メイリオ" panose="020B0604030504040204" pitchFamily="50" charset="-128"/>
                <a:ea typeface="メイリオ" panose="020B0604030504040204" pitchFamily="50" charset="-128"/>
              </a:rPr>
              <a:t>③ 上ツールバー	     「現在のレイヤーに</a:t>
            </a:r>
            <a:r>
              <a:rPr lang="en-US" altLang="ja-JP" sz="2400" dirty="0" err="1">
                <a:latin typeface="メイリオ" panose="020B0604030504040204" pitchFamily="50" charset="-128"/>
                <a:ea typeface="メイリオ" panose="020B0604030504040204" pitchFamily="50" charset="-128"/>
              </a:rPr>
              <a:t>excellon</a:t>
            </a:r>
            <a:r>
              <a:rPr lang="ja-JP" altLang="en-US" sz="2400" dirty="0">
                <a:latin typeface="メイリオ" panose="020B0604030504040204" pitchFamily="50" charset="-128"/>
                <a:ea typeface="メイリオ" panose="020B0604030504040204" pitchFamily="50" charset="-128"/>
              </a:rPr>
              <a:t>ドリル</a:t>
            </a:r>
            <a:r>
              <a:rPr lang="en-US" altLang="ja-JP" sz="2400" dirty="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」をクリックします。拡張子</a:t>
            </a:r>
            <a:r>
              <a:rPr lang="en-US" altLang="ja-JP" sz="2400" dirty="0">
                <a:latin typeface="メイリオ" panose="020B0604030504040204" pitchFamily="50" charset="-128"/>
                <a:ea typeface="メイリオ" panose="020B0604030504040204" pitchFamily="50" charset="-128"/>
              </a:rPr>
              <a:t>.</a:t>
            </a:r>
            <a:r>
              <a:rPr lang="en-US" altLang="ja-JP" sz="2400" dirty="0" err="1">
                <a:latin typeface="メイリオ" panose="020B0604030504040204" pitchFamily="50" charset="-128"/>
                <a:ea typeface="メイリオ" panose="020B0604030504040204" pitchFamily="50" charset="-128"/>
              </a:rPr>
              <a:t>drl</a:t>
            </a:r>
            <a:r>
              <a:rPr lang="ja-JP" altLang="en-US" sz="2400" dirty="0">
                <a:latin typeface="メイリオ" panose="020B0604030504040204" pitchFamily="50" charset="-128"/>
                <a:ea typeface="メイリオ" panose="020B0604030504040204" pitchFamily="50" charset="-128"/>
              </a:rPr>
              <a:t>の ファイルを選択して［開く］をクリックします。</a:t>
            </a:r>
          </a:p>
          <a:p>
            <a:pPr marL="900113" indent="-457200">
              <a:lnSpc>
                <a:spcPct val="150000"/>
              </a:lnSpc>
            </a:pPr>
            <a:r>
              <a:rPr lang="ja-JP" altLang="en-US" sz="2400" dirty="0">
                <a:latin typeface="メイリオ" panose="020B0604030504040204" pitchFamily="50" charset="-128"/>
                <a:ea typeface="メイリオ" panose="020B0604030504040204" pitchFamily="50" charset="-128"/>
              </a:rPr>
              <a:t>④ ガーバーデータ，ドリルデータを確認します。</a:t>
            </a:r>
            <a:r>
              <a:rPr lang="en-US" altLang="ja-JP" sz="2400" dirty="0" err="1">
                <a:latin typeface="メイリオ" panose="020B0604030504040204" pitchFamily="50" charset="-128"/>
                <a:ea typeface="メイリオ" panose="020B0604030504040204" pitchFamily="50" charset="-128"/>
              </a:rPr>
              <a:t>GerbView</a:t>
            </a:r>
            <a:r>
              <a:rPr lang="ja-JP" altLang="en-US" sz="2400" dirty="0">
                <a:latin typeface="メイリオ" panose="020B0604030504040204" pitchFamily="50" charset="-128"/>
                <a:ea typeface="メイリオ" panose="020B0604030504040204" pitchFamily="50" charset="-128"/>
              </a:rPr>
              <a:t>右ペインの「レイヤー」タブの表示選択チェックボックスを操作して，各レイヤーのガーバーデータを個別表示し基板レイアウ トと正しく一致しているか確認します。図</a:t>
            </a:r>
            <a:r>
              <a:rPr lang="en-US" altLang="ja-JP" sz="2400" dirty="0">
                <a:latin typeface="メイリオ" panose="020B0604030504040204" pitchFamily="50" charset="-128"/>
                <a:ea typeface="メイリオ" panose="020B0604030504040204" pitchFamily="50" charset="-128"/>
              </a:rPr>
              <a:t>11-3</a:t>
            </a:r>
          </a:p>
        </p:txBody>
      </p:sp>
      <p:sp>
        <p:nvSpPr>
          <p:cNvPr id="10" name="object 4">
            <a:extLst>
              <a:ext uri="{FF2B5EF4-FFF2-40B4-BE49-F238E27FC236}">
                <a16:creationId xmlns:a16="http://schemas.microsoft.com/office/drawing/2014/main" id="{B0398234-57F1-45B6-A4FC-BCA4AF3C8696}"/>
              </a:ext>
            </a:extLst>
          </p:cNvPr>
          <p:cNvSpPr/>
          <p:nvPr/>
        </p:nvSpPr>
        <p:spPr>
          <a:xfrm>
            <a:off x="7746236" y="5798216"/>
            <a:ext cx="8527205" cy="3730633"/>
          </a:xfrm>
          <a:prstGeom prst="rect">
            <a:avLst/>
          </a:prstGeom>
          <a:blipFill>
            <a:blip r:embed="rId5" cstate="print"/>
            <a:stretch>
              <a:fillRect/>
            </a:stretch>
          </a:blipFill>
        </p:spPr>
        <p:txBody>
          <a:bodyPr wrap="square" lIns="0" tIns="0" rIns="0" bIns="0" rtlCol="0"/>
          <a:lstStyle/>
          <a:p>
            <a:endParaRPr dirty="0"/>
          </a:p>
        </p:txBody>
      </p:sp>
      <p:sp>
        <p:nvSpPr>
          <p:cNvPr id="11" name="正方形/長方形 10">
            <a:extLst>
              <a:ext uri="{FF2B5EF4-FFF2-40B4-BE49-F238E27FC236}">
                <a16:creationId xmlns:a16="http://schemas.microsoft.com/office/drawing/2014/main" id="{67C1C1E5-1EB7-43AE-954F-305A7CE3D633}"/>
              </a:ext>
            </a:extLst>
          </p:cNvPr>
          <p:cNvSpPr/>
          <p:nvPr/>
        </p:nvSpPr>
        <p:spPr>
          <a:xfrm>
            <a:off x="11410156" y="9562852"/>
            <a:ext cx="1199367" cy="461665"/>
          </a:xfrm>
          <a:prstGeom prst="rect">
            <a:avLst/>
          </a:prstGeom>
        </p:spPr>
        <p:txBody>
          <a:bodyPr wrap="none">
            <a:spAutoFit/>
          </a:bodyPr>
          <a:lstStyle/>
          <a:p>
            <a:r>
              <a:rPr lang="ja-JP" altLang="en-US" sz="2400" dirty="0">
                <a:latin typeface="メイリオ" panose="020B0604030504040204" pitchFamily="50" charset="-128"/>
                <a:ea typeface="メイリオ" panose="020B0604030504040204" pitchFamily="50" charset="-128"/>
              </a:rPr>
              <a:t>図</a:t>
            </a:r>
            <a:r>
              <a:rPr lang="en-US" altLang="ja-JP" sz="2400" dirty="0">
                <a:latin typeface="メイリオ" panose="020B0604030504040204" pitchFamily="50" charset="-128"/>
                <a:ea typeface="メイリオ" panose="020B0604030504040204" pitchFamily="50" charset="-128"/>
              </a:rPr>
              <a:t>11-3</a:t>
            </a:r>
            <a:endParaRPr lang="ja-JP" altLang="en-US" sz="2400" dirty="0"/>
          </a:p>
        </p:txBody>
      </p:sp>
      <p:sp>
        <p:nvSpPr>
          <p:cNvPr id="12" name="正方形/長方形 11">
            <a:extLst>
              <a:ext uri="{FF2B5EF4-FFF2-40B4-BE49-F238E27FC236}">
                <a16:creationId xmlns:a16="http://schemas.microsoft.com/office/drawing/2014/main" id="{6283FBCF-F71A-4308-B7EC-2A5DB72024DB}"/>
              </a:ext>
            </a:extLst>
          </p:cNvPr>
          <p:cNvSpPr/>
          <p:nvPr/>
        </p:nvSpPr>
        <p:spPr>
          <a:xfrm>
            <a:off x="8057356" y="9903329"/>
            <a:ext cx="462306" cy="369332"/>
          </a:xfrm>
          <a:prstGeom prst="rect">
            <a:avLst/>
          </a:prstGeom>
        </p:spPr>
        <p:txBody>
          <a:bodyPr wrap="none">
            <a:spAutoFit/>
          </a:bodyPr>
          <a:lstStyle/>
          <a:p>
            <a:fld id="{81D60167-4931-47E6-BA6A-407CBD079E47}" type="slidenum">
              <a:rPr lang="en-US" altLang="ja-JP" spc="170"/>
              <a:pPr/>
              <a:t>81</a:t>
            </a:fld>
            <a:endParaRPr lang="ja-JP" altLang="en-US" dirty="0"/>
          </a:p>
        </p:txBody>
      </p:sp>
      <p:sp>
        <p:nvSpPr>
          <p:cNvPr id="13" name="スライド番号プレースホルダー 4">
            <a:extLst>
              <a:ext uri="{FF2B5EF4-FFF2-40B4-BE49-F238E27FC236}">
                <a16:creationId xmlns:a16="http://schemas.microsoft.com/office/drawing/2014/main" id="{8DF100C9-AC24-4EE7-A3B5-2A600A395654}"/>
              </a:ext>
            </a:extLst>
          </p:cNvPr>
          <p:cNvSpPr txBox="1">
            <a:spLocks/>
          </p:cNvSpPr>
          <p:nvPr/>
        </p:nvSpPr>
        <p:spPr>
          <a:xfrm>
            <a:off x="17810956" y="96733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81</a:t>
            </a:fld>
            <a:endParaRPr lang="en-US" altLang="ja-JP" sz="2400" spc="170"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275556" y="629912"/>
            <a:ext cx="16306800" cy="1495409"/>
          </a:xfrm>
          <a:prstGeom prst="rect">
            <a:avLst/>
          </a:prstGeom>
        </p:spPr>
        <p:txBody>
          <a:bodyPr vert="horz" wrap="square" lIns="0" tIns="12700" rIns="0" bIns="0" rtlCol="0">
            <a:spAutoFit/>
          </a:bodyPr>
          <a:lstStyle/>
          <a:p>
            <a:pPr marL="12700">
              <a:spcBef>
                <a:spcPts val="1050"/>
              </a:spcBef>
            </a:pPr>
            <a:r>
              <a:rPr sz="2400" spc="165" dirty="0">
                <a:latin typeface="メイリオ" panose="020B0604030504040204" pitchFamily="50" charset="-128"/>
                <a:ea typeface="メイリオ" panose="020B0604030504040204" pitchFamily="50" charset="-128"/>
                <a:cs typeface="Microsoft JhengHei"/>
              </a:rPr>
              <a:t>11.4.</a:t>
            </a:r>
            <a:r>
              <a:rPr sz="2400" spc="540" dirty="0">
                <a:latin typeface="メイリオ" panose="020B0604030504040204" pitchFamily="50" charset="-128"/>
                <a:ea typeface="メイリオ" panose="020B0604030504040204" pitchFamily="50" charset="-128"/>
                <a:cs typeface="Microsoft JhengHei"/>
              </a:rPr>
              <a:t> </a:t>
            </a:r>
            <a:r>
              <a:rPr sz="2400" dirty="0">
                <a:latin typeface="メイリオ" panose="020B0604030504040204" pitchFamily="50" charset="-128"/>
                <a:ea typeface="メイリオ" panose="020B0604030504040204" pitchFamily="50" charset="-128"/>
                <a:cs typeface="Microsoft JhengHei"/>
              </a:rPr>
              <a:t>ファ</a:t>
            </a:r>
            <a:r>
              <a:rPr sz="2400" spc="-60" dirty="0">
                <a:latin typeface="メイリオ" panose="020B0604030504040204" pitchFamily="50" charset="-128"/>
                <a:ea typeface="メイリオ" panose="020B0604030504040204" pitchFamily="50" charset="-128"/>
                <a:cs typeface="Microsoft JhengHei"/>
              </a:rPr>
              <a:t>イ</a:t>
            </a:r>
            <a:r>
              <a:rPr sz="2400" dirty="0">
                <a:latin typeface="メイリオ" panose="020B0604030504040204" pitchFamily="50" charset="-128"/>
                <a:ea typeface="メイリオ" panose="020B0604030504040204" pitchFamily="50" charset="-128"/>
                <a:cs typeface="Microsoft JhengHei"/>
              </a:rPr>
              <a:t>ル名と拡張子の変更</a:t>
            </a:r>
          </a:p>
          <a:p>
            <a:pPr marL="987425" marR="5080">
              <a:lnSpc>
                <a:spcPct val="152200"/>
              </a:lnSpc>
              <a:spcBef>
                <a:spcPts val="300"/>
              </a:spcBef>
            </a:pPr>
            <a:r>
              <a:rPr sz="2400" spc="90" dirty="0">
                <a:latin typeface="メイリオ" panose="020B0604030504040204" pitchFamily="50" charset="-128"/>
                <a:ea typeface="メイリオ" panose="020B0604030504040204" pitchFamily="50" charset="-128"/>
                <a:cs typeface="MS UI Gothic"/>
              </a:rPr>
              <a:t>Fusion</a:t>
            </a:r>
            <a:r>
              <a:rPr sz="2400" spc="150" dirty="0">
                <a:latin typeface="メイリオ" panose="020B0604030504040204" pitchFamily="50" charset="-128"/>
                <a:ea typeface="メイリオ" panose="020B0604030504040204" pitchFamily="50" charset="-128"/>
                <a:cs typeface="MS UI Gothic"/>
              </a:rPr>
              <a:t> </a:t>
            </a:r>
            <a:r>
              <a:rPr sz="2400" spc="95" dirty="0">
                <a:latin typeface="メイリオ" panose="020B0604030504040204" pitchFamily="50" charset="-128"/>
                <a:ea typeface="メイリオ" panose="020B0604030504040204" pitchFamily="50" charset="-128"/>
                <a:cs typeface="MS UI Gothic"/>
              </a:rPr>
              <a:t>PCB</a:t>
            </a:r>
            <a:r>
              <a:rPr sz="2400" spc="210" dirty="0">
                <a:latin typeface="メイリオ" panose="020B0604030504040204" pitchFamily="50" charset="-128"/>
                <a:ea typeface="メイリオ" panose="020B0604030504040204" pitchFamily="50" charset="-128"/>
                <a:cs typeface="MS UI Gothic"/>
              </a:rPr>
              <a:t>で</a:t>
            </a:r>
            <a:r>
              <a:rPr sz="2400" spc="165" dirty="0">
                <a:latin typeface="メイリオ" panose="020B0604030504040204" pitchFamily="50" charset="-128"/>
                <a:ea typeface="メイリオ" panose="020B0604030504040204" pitchFamily="50" charset="-128"/>
                <a:cs typeface="MS UI Gothic"/>
              </a:rPr>
              <a:t>は</a:t>
            </a:r>
            <a:r>
              <a:rPr sz="2400" dirty="0">
                <a:latin typeface="メイリオ" panose="020B0604030504040204" pitchFamily="50" charset="-128"/>
                <a:ea typeface="メイリオ" panose="020B0604030504040204" pitchFamily="50" charset="-128"/>
                <a:cs typeface="MS UI Gothic"/>
              </a:rPr>
              <a:t>表</a:t>
            </a:r>
            <a:r>
              <a:rPr sz="2400" spc="114" dirty="0">
                <a:latin typeface="メイリオ" panose="020B0604030504040204" pitchFamily="50" charset="-128"/>
                <a:ea typeface="メイリオ" panose="020B0604030504040204" pitchFamily="50" charset="-128"/>
                <a:cs typeface="MS UI Gothic"/>
              </a:rPr>
              <a:t>11-1</a:t>
            </a:r>
            <a:r>
              <a:rPr sz="2400" spc="210" dirty="0">
                <a:latin typeface="メイリオ" panose="020B0604030504040204" pitchFamily="50" charset="-128"/>
                <a:ea typeface="メイリオ" panose="020B0604030504040204" pitchFamily="50" charset="-128"/>
                <a:cs typeface="MS UI Gothic"/>
              </a:rPr>
              <a:t>の</a:t>
            </a:r>
            <a:r>
              <a:rPr sz="2400" spc="280" dirty="0">
                <a:latin typeface="メイリオ" panose="020B0604030504040204" pitchFamily="50" charset="-128"/>
                <a:ea typeface="メイリオ" panose="020B0604030504040204" pitchFamily="50" charset="-128"/>
                <a:cs typeface="MS UI Gothic"/>
              </a:rPr>
              <a:t>よ</a:t>
            </a:r>
            <a:r>
              <a:rPr sz="2400" spc="459" dirty="0">
                <a:latin typeface="メイリオ" panose="020B0604030504040204" pitchFamily="50" charset="-128"/>
                <a:ea typeface="メイリオ" panose="020B0604030504040204" pitchFamily="50" charset="-128"/>
                <a:cs typeface="MS UI Gothic"/>
              </a:rPr>
              <a:t>う</a:t>
            </a:r>
            <a:r>
              <a:rPr sz="2400" spc="245" dirty="0">
                <a:latin typeface="メイリオ" panose="020B0604030504040204" pitchFamily="50" charset="-128"/>
                <a:ea typeface="メイリオ" panose="020B0604030504040204" pitchFamily="50" charset="-128"/>
                <a:cs typeface="MS UI Gothic"/>
              </a:rPr>
              <a:t>に</a:t>
            </a:r>
            <a:r>
              <a:rPr sz="2400" dirty="0">
                <a:latin typeface="メイリオ" panose="020B0604030504040204" pitchFamily="50" charset="-128"/>
                <a:ea typeface="メイリオ" panose="020B0604030504040204" pitchFamily="50" charset="-128"/>
                <a:cs typeface="MS UI Gothic"/>
              </a:rPr>
              <a:t>用途</a:t>
            </a:r>
            <a:r>
              <a:rPr sz="2400" spc="245" dirty="0">
                <a:latin typeface="メイリオ" panose="020B0604030504040204" pitchFamily="50" charset="-128"/>
                <a:ea typeface="メイリオ" panose="020B0604030504040204" pitchFamily="50" charset="-128"/>
                <a:cs typeface="MS UI Gothic"/>
              </a:rPr>
              <a:t>に</a:t>
            </a:r>
            <a:r>
              <a:rPr sz="2400" dirty="0">
                <a:latin typeface="メイリオ" panose="020B0604030504040204" pitchFamily="50" charset="-128"/>
                <a:ea typeface="メイリオ" panose="020B0604030504040204" pitchFamily="50" charset="-128"/>
                <a:cs typeface="MS UI Gothic"/>
              </a:rPr>
              <a:t>応</a:t>
            </a:r>
            <a:r>
              <a:rPr sz="2400" spc="315" dirty="0">
                <a:latin typeface="メイリオ" panose="020B0604030504040204" pitchFamily="50" charset="-128"/>
                <a:ea typeface="メイリオ" panose="020B0604030504040204" pitchFamily="50" charset="-128"/>
                <a:cs typeface="MS UI Gothic"/>
              </a:rPr>
              <a:t>じ</a:t>
            </a:r>
            <a:r>
              <a:rPr sz="2400" spc="245" dirty="0">
                <a:latin typeface="メイリオ" panose="020B0604030504040204" pitchFamily="50" charset="-128"/>
                <a:ea typeface="メイリオ" panose="020B0604030504040204" pitchFamily="50" charset="-128"/>
                <a:cs typeface="MS UI Gothic"/>
              </a:rPr>
              <a:t>た</a:t>
            </a:r>
            <a:r>
              <a:rPr sz="2400" spc="370" dirty="0">
                <a:latin typeface="メイリオ" panose="020B0604030504040204" pitchFamily="50" charset="-128"/>
                <a:ea typeface="メイリオ" panose="020B0604030504040204" pitchFamily="50" charset="-128"/>
                <a:cs typeface="MS UI Gothic"/>
              </a:rPr>
              <a:t>フ</a:t>
            </a:r>
            <a:r>
              <a:rPr sz="2400" spc="475" dirty="0">
                <a:latin typeface="メイリオ" panose="020B0604030504040204" pitchFamily="50" charset="-128"/>
                <a:ea typeface="メイリオ" panose="020B0604030504040204" pitchFamily="50" charset="-128"/>
                <a:cs typeface="MS UI Gothic"/>
              </a:rPr>
              <a:t>ァ</a:t>
            </a:r>
            <a:r>
              <a:rPr sz="2400" spc="254" dirty="0">
                <a:latin typeface="メイリオ" panose="020B0604030504040204" pitchFamily="50" charset="-128"/>
                <a:ea typeface="メイリオ" panose="020B0604030504040204" pitchFamily="50" charset="-128"/>
                <a:cs typeface="MS UI Gothic"/>
              </a:rPr>
              <a:t>イ</a:t>
            </a:r>
            <a:r>
              <a:rPr sz="2400" spc="210" dirty="0">
                <a:latin typeface="メイリオ" panose="020B0604030504040204" pitchFamily="50" charset="-128"/>
                <a:ea typeface="メイリオ" panose="020B0604030504040204" pitchFamily="50" charset="-128"/>
                <a:cs typeface="MS UI Gothic"/>
              </a:rPr>
              <a:t>ル</a:t>
            </a:r>
            <a:r>
              <a:rPr sz="2400" dirty="0">
                <a:latin typeface="メイリオ" panose="020B0604030504040204" pitchFamily="50" charset="-128"/>
                <a:ea typeface="メイリオ" panose="020B0604030504040204" pitchFamily="50" charset="-128"/>
                <a:cs typeface="MS UI Gothic"/>
              </a:rPr>
              <a:t>名</a:t>
            </a:r>
            <a:r>
              <a:rPr sz="2400" spc="110" dirty="0">
                <a:latin typeface="メイリオ" panose="020B0604030504040204" pitchFamily="50" charset="-128"/>
                <a:ea typeface="メイリオ" panose="020B0604030504040204" pitchFamily="50" charset="-128"/>
                <a:cs typeface="MS UI Gothic"/>
              </a:rPr>
              <a:t>.</a:t>
            </a:r>
            <a:r>
              <a:rPr sz="2400" dirty="0">
                <a:latin typeface="メイリオ" panose="020B0604030504040204" pitchFamily="50" charset="-128"/>
                <a:ea typeface="メイリオ" panose="020B0604030504040204" pitchFamily="50" charset="-128"/>
                <a:cs typeface="MS UI Gothic"/>
              </a:rPr>
              <a:t>拡張子</a:t>
            </a:r>
            <a:r>
              <a:rPr sz="2400" spc="190" dirty="0">
                <a:latin typeface="メイリオ" panose="020B0604030504040204" pitchFamily="50" charset="-128"/>
                <a:ea typeface="メイリオ" panose="020B0604030504040204" pitchFamily="50" charset="-128"/>
                <a:cs typeface="MS UI Gothic"/>
              </a:rPr>
              <a:t>が</a:t>
            </a:r>
            <a:r>
              <a:rPr sz="2400" dirty="0">
                <a:latin typeface="メイリオ" panose="020B0604030504040204" pitchFamily="50" charset="-128"/>
                <a:ea typeface="メイリオ" panose="020B0604030504040204" pitchFamily="50" charset="-128"/>
                <a:cs typeface="MS UI Gothic"/>
              </a:rPr>
              <a:t>指定</a:t>
            </a:r>
            <a:r>
              <a:rPr sz="2400" spc="350" dirty="0">
                <a:latin typeface="メイリオ" panose="020B0604030504040204" pitchFamily="50" charset="-128"/>
                <a:ea typeface="メイリオ" panose="020B0604030504040204" pitchFamily="50" charset="-128"/>
                <a:cs typeface="MS UI Gothic"/>
              </a:rPr>
              <a:t>さ</a:t>
            </a:r>
            <a:r>
              <a:rPr sz="2400" spc="70" dirty="0">
                <a:latin typeface="メイリオ" panose="020B0604030504040204" pitchFamily="50" charset="-128"/>
                <a:ea typeface="メイリオ" panose="020B0604030504040204" pitchFamily="50" charset="-128"/>
                <a:cs typeface="MS UI Gothic"/>
              </a:rPr>
              <a:t>れ</a:t>
            </a:r>
            <a:r>
              <a:rPr sz="2400" spc="245" dirty="0">
                <a:latin typeface="メイリオ" panose="020B0604030504040204" pitchFamily="50" charset="-128"/>
                <a:ea typeface="メイリオ" panose="020B0604030504040204" pitchFamily="50" charset="-128"/>
                <a:cs typeface="MS UI Gothic"/>
              </a:rPr>
              <a:t>て</a:t>
            </a:r>
            <a:r>
              <a:rPr sz="2400" spc="210" dirty="0">
                <a:latin typeface="メイリオ" panose="020B0604030504040204" pitchFamily="50" charset="-128"/>
                <a:ea typeface="メイリオ" panose="020B0604030504040204" pitchFamily="50" charset="-128"/>
                <a:cs typeface="MS UI Gothic"/>
              </a:rPr>
              <a:t>い</a:t>
            </a:r>
            <a:r>
              <a:rPr sz="2400" spc="280" dirty="0">
                <a:latin typeface="メイリオ" panose="020B0604030504040204" pitchFamily="50" charset="-128"/>
                <a:ea typeface="メイリオ" panose="020B0604030504040204" pitchFamily="50" charset="-128"/>
                <a:cs typeface="MS UI Gothic"/>
              </a:rPr>
              <a:t>ま</a:t>
            </a:r>
            <a:r>
              <a:rPr sz="2400" spc="140" dirty="0">
                <a:latin typeface="メイリオ" panose="020B0604030504040204" pitchFamily="50" charset="-128"/>
                <a:ea typeface="メイリオ" panose="020B0604030504040204" pitchFamily="50" charset="-128"/>
                <a:cs typeface="MS UI Gothic"/>
              </a:rPr>
              <a:t>す</a:t>
            </a:r>
            <a:r>
              <a:rPr sz="2400" spc="210" dirty="0">
                <a:latin typeface="メイリオ" panose="020B0604030504040204" pitchFamily="50" charset="-128"/>
                <a:ea typeface="メイリオ" panose="020B0604030504040204" pitchFamily="50" charset="-128"/>
                <a:cs typeface="MS UI Gothic"/>
              </a:rPr>
              <a:t>ので</a:t>
            </a:r>
            <a:r>
              <a:rPr sz="2400" spc="95" dirty="0">
                <a:latin typeface="メイリオ" panose="020B0604030504040204" pitchFamily="50" charset="-128"/>
                <a:ea typeface="メイリオ" panose="020B0604030504040204" pitchFamily="50" charset="-128"/>
                <a:cs typeface="MS UI Gothic"/>
              </a:rPr>
              <a:t>KiCad  </a:t>
            </a:r>
            <a:r>
              <a:rPr sz="2400" spc="260" dirty="0">
                <a:latin typeface="メイリオ" panose="020B0604030504040204" pitchFamily="50" charset="-128"/>
                <a:ea typeface="メイリオ" panose="020B0604030504040204" pitchFamily="50" charset="-128"/>
                <a:cs typeface="MS UI Gothic"/>
              </a:rPr>
              <a:t>が</a:t>
            </a:r>
            <a:r>
              <a:rPr sz="2400" spc="310" dirty="0">
                <a:latin typeface="メイリオ" panose="020B0604030504040204" pitchFamily="50" charset="-128"/>
                <a:ea typeface="メイリオ" panose="020B0604030504040204" pitchFamily="50" charset="-128"/>
                <a:cs typeface="MS UI Gothic"/>
              </a:rPr>
              <a:t>出力</a:t>
            </a:r>
            <a:r>
              <a:rPr sz="2400" spc="225" dirty="0">
                <a:latin typeface="メイリオ" panose="020B0604030504040204" pitchFamily="50" charset="-128"/>
                <a:ea typeface="メイリオ" panose="020B0604030504040204" pitchFamily="50" charset="-128"/>
                <a:cs typeface="MS UI Gothic"/>
              </a:rPr>
              <a:t>し</a:t>
            </a:r>
            <a:r>
              <a:rPr sz="2400" spc="245" dirty="0">
                <a:latin typeface="メイリオ" panose="020B0604030504040204" pitchFamily="50" charset="-128"/>
                <a:ea typeface="メイリオ" panose="020B0604030504040204" pitchFamily="50" charset="-128"/>
                <a:cs typeface="MS UI Gothic"/>
              </a:rPr>
              <a:t>た</a:t>
            </a:r>
            <a:r>
              <a:rPr sz="2400" spc="254" dirty="0">
                <a:latin typeface="メイリオ" panose="020B0604030504040204" pitchFamily="50" charset="-128"/>
                <a:ea typeface="メイリオ" panose="020B0604030504040204" pitchFamily="50" charset="-128"/>
                <a:cs typeface="MS UI Gothic"/>
              </a:rPr>
              <a:t>デー</a:t>
            </a:r>
            <a:r>
              <a:rPr sz="2400" spc="215" dirty="0">
                <a:latin typeface="メイリオ" panose="020B0604030504040204" pitchFamily="50" charset="-128"/>
                <a:ea typeface="メイリオ" panose="020B0604030504040204" pitchFamily="50" charset="-128"/>
                <a:cs typeface="MS UI Gothic"/>
              </a:rPr>
              <a:t>タ</a:t>
            </a:r>
            <a:r>
              <a:rPr sz="2400" spc="210" dirty="0">
                <a:latin typeface="メイリオ" panose="020B0604030504040204" pitchFamily="50" charset="-128"/>
                <a:ea typeface="メイリオ" panose="020B0604030504040204" pitchFamily="50" charset="-128"/>
                <a:cs typeface="MS UI Gothic"/>
              </a:rPr>
              <a:t>フ</a:t>
            </a:r>
            <a:r>
              <a:rPr sz="2400" spc="180" dirty="0">
                <a:latin typeface="メイリオ" panose="020B0604030504040204" pitchFamily="50" charset="-128"/>
                <a:ea typeface="メイリオ" panose="020B0604030504040204" pitchFamily="50" charset="-128"/>
                <a:cs typeface="MS UI Gothic"/>
              </a:rPr>
              <a:t>ァ</a:t>
            </a:r>
            <a:r>
              <a:rPr sz="2400" spc="165" dirty="0">
                <a:latin typeface="メイリオ" panose="020B0604030504040204" pitchFamily="50" charset="-128"/>
                <a:ea typeface="メイリオ" panose="020B0604030504040204" pitchFamily="50" charset="-128"/>
                <a:cs typeface="MS UI Gothic"/>
              </a:rPr>
              <a:t>イ</a:t>
            </a:r>
            <a:r>
              <a:rPr sz="2400" spc="355" dirty="0">
                <a:latin typeface="メイリオ" panose="020B0604030504040204" pitchFamily="50" charset="-128"/>
                <a:ea typeface="メイリオ" panose="020B0604030504040204" pitchFamily="50" charset="-128"/>
                <a:cs typeface="MS UI Gothic"/>
              </a:rPr>
              <a:t>ルの</a:t>
            </a:r>
            <a:r>
              <a:rPr sz="2400" spc="295" dirty="0">
                <a:latin typeface="メイリオ" panose="020B0604030504040204" pitchFamily="50" charset="-128"/>
                <a:ea typeface="メイリオ" panose="020B0604030504040204" pitchFamily="50" charset="-128"/>
                <a:cs typeface="MS UI Gothic"/>
              </a:rPr>
              <a:t>フ</a:t>
            </a:r>
            <a:r>
              <a:rPr sz="2400" spc="254" dirty="0">
                <a:latin typeface="メイリオ" panose="020B0604030504040204" pitchFamily="50" charset="-128"/>
                <a:ea typeface="メイリオ" panose="020B0604030504040204" pitchFamily="50" charset="-128"/>
                <a:cs typeface="MS UI Gothic"/>
              </a:rPr>
              <a:t>ァイ</a:t>
            </a:r>
            <a:r>
              <a:rPr sz="2400" spc="120" dirty="0">
                <a:latin typeface="メイリオ" panose="020B0604030504040204" pitchFamily="50" charset="-128"/>
                <a:ea typeface="メイリオ" panose="020B0604030504040204" pitchFamily="50" charset="-128"/>
                <a:cs typeface="MS UI Gothic"/>
              </a:rPr>
              <a:t>ル</a:t>
            </a:r>
            <a:r>
              <a:rPr sz="2400" spc="150" dirty="0">
                <a:latin typeface="メイリオ" panose="020B0604030504040204" pitchFamily="50" charset="-128"/>
                <a:ea typeface="メイリオ" panose="020B0604030504040204" pitchFamily="50" charset="-128"/>
                <a:cs typeface="MS UI Gothic"/>
              </a:rPr>
              <a:t>名</a:t>
            </a:r>
            <a:r>
              <a:rPr sz="2400" spc="100" dirty="0">
                <a:latin typeface="メイリオ" panose="020B0604030504040204" pitchFamily="50" charset="-128"/>
                <a:ea typeface="メイリオ" panose="020B0604030504040204" pitchFamily="50" charset="-128"/>
                <a:cs typeface="MS UI Gothic"/>
              </a:rPr>
              <a:t>．</a:t>
            </a:r>
            <a:r>
              <a:rPr sz="2400" spc="150" dirty="0">
                <a:latin typeface="メイリオ" panose="020B0604030504040204" pitchFamily="50" charset="-128"/>
                <a:ea typeface="メイリオ" panose="020B0604030504040204" pitchFamily="50" charset="-128"/>
                <a:cs typeface="MS UI Gothic"/>
              </a:rPr>
              <a:t>拡張子</a:t>
            </a:r>
            <a:r>
              <a:rPr sz="2400" spc="114" dirty="0">
                <a:latin typeface="メイリオ" panose="020B0604030504040204" pitchFamily="50" charset="-128"/>
                <a:ea typeface="メイリオ" panose="020B0604030504040204" pitchFamily="50" charset="-128"/>
                <a:cs typeface="MS UI Gothic"/>
              </a:rPr>
              <a:t>を</a:t>
            </a:r>
            <a:r>
              <a:rPr sz="2400" spc="150" dirty="0">
                <a:latin typeface="メイリオ" panose="020B0604030504040204" pitchFamily="50" charset="-128"/>
                <a:ea typeface="メイリオ" panose="020B0604030504040204" pitchFamily="50" charset="-128"/>
                <a:cs typeface="MS UI Gothic"/>
              </a:rPr>
              <a:t>変更</a:t>
            </a:r>
            <a:r>
              <a:rPr sz="2400" spc="110" dirty="0">
                <a:latin typeface="メイリオ" panose="020B0604030504040204" pitchFamily="50" charset="-128"/>
                <a:ea typeface="メイリオ" panose="020B0604030504040204" pitchFamily="50" charset="-128"/>
                <a:cs typeface="MS UI Gothic"/>
              </a:rPr>
              <a:t>し</a:t>
            </a:r>
            <a:r>
              <a:rPr sz="2400" spc="114"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p:txBody>
      </p:sp>
      <p:sp>
        <p:nvSpPr>
          <p:cNvPr id="3" name="object 3"/>
          <p:cNvSpPr txBox="1"/>
          <p:nvPr/>
        </p:nvSpPr>
        <p:spPr>
          <a:xfrm>
            <a:off x="9871282" y="6306156"/>
            <a:ext cx="8094980" cy="864019"/>
          </a:xfrm>
          <a:prstGeom prst="rect">
            <a:avLst/>
          </a:prstGeom>
        </p:spPr>
        <p:txBody>
          <a:bodyPr vert="horz" wrap="square" lIns="0" tIns="12700" rIns="0" bIns="0" rtlCol="0">
            <a:spAutoFit/>
          </a:bodyPr>
          <a:lstStyle/>
          <a:p>
            <a:pPr marL="12700" marR="5715">
              <a:lnSpc>
                <a:spcPct val="150000"/>
              </a:lnSpc>
              <a:spcBef>
                <a:spcPts val="20"/>
              </a:spcBef>
            </a:pPr>
            <a:r>
              <a:rPr sz="2000" u="sng" spc="85" dirty="0">
                <a:solidFill>
                  <a:srgbClr val="0000FF"/>
                </a:solidFill>
                <a:uFill>
                  <a:solidFill>
                    <a:srgbClr val="0000FF"/>
                  </a:solidFill>
                </a:uFill>
                <a:latin typeface="MS UI Gothic"/>
                <a:cs typeface="MS UI Gothic"/>
                <a:hlinkClick r:id="rId3"/>
              </a:rPr>
              <a:t>http://support.seeedstudio.com/knowledgebase/articles/1187731-kicad</a:t>
            </a:r>
            <a:r>
              <a:rPr sz="2000" u="sng" spc="150" dirty="0">
                <a:solidFill>
                  <a:srgbClr val="0000FF"/>
                </a:solidFill>
                <a:uFill>
                  <a:solidFill>
                    <a:srgbClr val="0000FF"/>
                  </a:solidFill>
                </a:uFill>
                <a:latin typeface="MS UI Gothic"/>
                <a:cs typeface="MS UI Gothic"/>
                <a:hlinkClick r:id="rId3"/>
              </a:rPr>
              <a:t>か</a:t>
            </a:r>
            <a:r>
              <a:rPr sz="2000" u="sng" spc="130" dirty="0">
                <a:solidFill>
                  <a:srgbClr val="0000FF"/>
                </a:solidFill>
                <a:uFill>
                  <a:solidFill>
                    <a:srgbClr val="0000FF"/>
                  </a:solidFill>
                </a:uFill>
                <a:latin typeface="MS UI Gothic"/>
                <a:cs typeface="MS UI Gothic"/>
                <a:hlinkClick r:id="rId3"/>
              </a:rPr>
              <a:t>ら</a:t>
            </a:r>
            <a:r>
              <a:rPr sz="2000" u="sng" spc="145" dirty="0">
                <a:solidFill>
                  <a:srgbClr val="0000FF"/>
                </a:solidFill>
                <a:uFill>
                  <a:solidFill>
                    <a:srgbClr val="0000FF"/>
                  </a:solidFill>
                </a:uFill>
                <a:latin typeface="MS UI Gothic"/>
                <a:cs typeface="MS UI Gothic"/>
                <a:hlinkClick r:id="rId3"/>
              </a:rPr>
              <a:t>ガ</a:t>
            </a:r>
            <a:r>
              <a:rPr sz="2000" u="sng" spc="150" dirty="0">
                <a:solidFill>
                  <a:srgbClr val="0000FF"/>
                </a:solidFill>
                <a:uFill>
                  <a:solidFill>
                    <a:srgbClr val="0000FF"/>
                  </a:solidFill>
                </a:uFill>
                <a:latin typeface="MS UI Gothic"/>
                <a:cs typeface="MS UI Gothic"/>
                <a:hlinkClick r:id="rId3"/>
              </a:rPr>
              <a:t>ー</a:t>
            </a:r>
            <a:r>
              <a:rPr sz="2000" u="sng" spc="114" dirty="0">
                <a:solidFill>
                  <a:srgbClr val="0000FF"/>
                </a:solidFill>
                <a:uFill>
                  <a:solidFill>
                    <a:srgbClr val="0000FF"/>
                  </a:solidFill>
                </a:uFill>
                <a:latin typeface="MS UI Gothic"/>
                <a:cs typeface="MS UI Gothic"/>
                <a:hlinkClick r:id="rId3"/>
              </a:rPr>
              <a:t>バ</a:t>
            </a:r>
            <a:r>
              <a:rPr sz="2000" u="sng" spc="-5" dirty="0">
                <a:solidFill>
                  <a:srgbClr val="0000FF"/>
                </a:solidFill>
                <a:uFill>
                  <a:solidFill>
                    <a:srgbClr val="0000FF"/>
                  </a:solidFill>
                </a:uFill>
                <a:latin typeface="MS UI Gothic"/>
                <a:cs typeface="MS UI Gothic"/>
                <a:hlinkClick r:id="rId3"/>
              </a:rPr>
              <a:t>ー</a:t>
            </a:r>
            <a:r>
              <a:rPr sz="2000" u="sng" spc="330" dirty="0">
                <a:solidFill>
                  <a:srgbClr val="0000FF"/>
                </a:solidFill>
                <a:uFill>
                  <a:solidFill>
                    <a:srgbClr val="0000FF"/>
                  </a:solidFill>
                </a:uFill>
                <a:latin typeface="MS UI Gothic"/>
                <a:cs typeface="MS UI Gothic"/>
                <a:hlinkClick r:id="rId3"/>
              </a:rPr>
              <a:t>フ</a:t>
            </a:r>
            <a:r>
              <a:rPr sz="2000" u="sng" spc="285" dirty="0">
                <a:solidFill>
                  <a:srgbClr val="0000FF"/>
                </a:solidFill>
                <a:uFill>
                  <a:solidFill>
                    <a:srgbClr val="0000FF"/>
                  </a:solidFill>
                </a:uFill>
                <a:latin typeface="MS UI Gothic"/>
                <a:cs typeface="MS UI Gothic"/>
                <a:hlinkClick r:id="rId3"/>
              </a:rPr>
              <a:t>ァ</a:t>
            </a:r>
            <a:r>
              <a:rPr sz="2000" u="sng" spc="310" dirty="0">
                <a:solidFill>
                  <a:srgbClr val="0000FF"/>
                </a:solidFill>
                <a:uFill>
                  <a:solidFill>
                    <a:srgbClr val="0000FF"/>
                  </a:solidFill>
                </a:uFill>
                <a:latin typeface="MS UI Gothic"/>
                <a:cs typeface="MS UI Gothic"/>
                <a:hlinkClick r:id="rId3"/>
              </a:rPr>
              <a:t>イ</a:t>
            </a:r>
            <a:r>
              <a:rPr sz="2000" u="sng" spc="90" dirty="0">
                <a:solidFill>
                  <a:srgbClr val="0000FF"/>
                </a:solidFill>
                <a:uFill>
                  <a:solidFill>
                    <a:srgbClr val="0000FF"/>
                  </a:solidFill>
                </a:uFill>
                <a:latin typeface="MS UI Gothic"/>
                <a:cs typeface="MS UI Gothic"/>
                <a:hlinkClick r:id="rId3"/>
              </a:rPr>
              <a:t>ル</a:t>
            </a:r>
            <a:r>
              <a:rPr sz="2000" u="sng" spc="85" dirty="0">
                <a:solidFill>
                  <a:srgbClr val="0000FF"/>
                </a:solidFill>
                <a:uFill>
                  <a:solidFill>
                    <a:srgbClr val="0000FF"/>
                  </a:solidFill>
                </a:uFill>
                <a:latin typeface="MS UI Gothic"/>
                <a:cs typeface="MS UI Gothic"/>
                <a:hlinkClick r:id="rId3"/>
              </a:rPr>
              <a:t>を</a:t>
            </a:r>
            <a:r>
              <a:rPr sz="2000" u="sng" spc="110" dirty="0">
                <a:solidFill>
                  <a:srgbClr val="0000FF"/>
                </a:solidFill>
                <a:uFill>
                  <a:solidFill>
                    <a:srgbClr val="0000FF"/>
                  </a:solidFill>
                </a:uFill>
                <a:latin typeface="MS UI Gothic"/>
                <a:cs typeface="MS UI Gothic"/>
                <a:hlinkClick r:id="rId3"/>
              </a:rPr>
              <a:t>出力</a:t>
            </a:r>
            <a:r>
              <a:rPr sz="2000" u="sng" spc="95" dirty="0">
                <a:solidFill>
                  <a:srgbClr val="0000FF"/>
                </a:solidFill>
                <a:uFill>
                  <a:solidFill>
                    <a:srgbClr val="0000FF"/>
                  </a:solidFill>
                </a:uFill>
                <a:latin typeface="MS UI Gothic"/>
                <a:cs typeface="MS UI Gothic"/>
                <a:hlinkClick r:id="rId3"/>
              </a:rPr>
              <a:t>す</a:t>
            </a:r>
            <a:r>
              <a:rPr sz="2000" u="sng" spc="85" dirty="0">
                <a:solidFill>
                  <a:srgbClr val="0000FF"/>
                </a:solidFill>
                <a:uFill>
                  <a:solidFill>
                    <a:srgbClr val="0000FF"/>
                  </a:solidFill>
                </a:uFill>
                <a:latin typeface="MS UI Gothic"/>
                <a:cs typeface="MS UI Gothic"/>
                <a:hlinkClick r:id="rId3"/>
              </a:rPr>
              <a:t>る</a:t>
            </a:r>
            <a:r>
              <a:rPr sz="2000" u="sng" spc="110" dirty="0">
                <a:solidFill>
                  <a:srgbClr val="0000FF"/>
                </a:solidFill>
                <a:uFill>
                  <a:solidFill>
                    <a:srgbClr val="0000FF"/>
                  </a:solidFill>
                </a:uFill>
                <a:latin typeface="MS UI Gothic"/>
                <a:cs typeface="MS UI Gothic"/>
                <a:hlinkClick r:id="rId3"/>
              </a:rPr>
              <a:t>方法 </a:t>
            </a:r>
            <a:r>
              <a:rPr sz="2000" spc="60" dirty="0">
                <a:latin typeface="MS UI Gothic"/>
                <a:cs typeface="MS UI Gothic"/>
              </a:rPr>
              <a:t>を</a:t>
            </a:r>
            <a:r>
              <a:rPr sz="2000" spc="80" dirty="0">
                <a:latin typeface="MS UI Gothic"/>
                <a:cs typeface="MS UI Gothic"/>
              </a:rPr>
              <a:t>参照</a:t>
            </a:r>
            <a:endParaRPr sz="2000" dirty="0">
              <a:latin typeface="MS UI Gothic"/>
              <a:cs typeface="MS UI Gothic"/>
            </a:endParaRPr>
          </a:p>
        </p:txBody>
      </p:sp>
      <p:sp>
        <p:nvSpPr>
          <p:cNvPr id="6" name="object 6"/>
          <p:cNvSpPr txBox="1">
            <a:spLocks noGrp="1"/>
          </p:cNvSpPr>
          <p:nvPr>
            <p:ph type="sldNum" sz="quarter" idx="7"/>
          </p:nvPr>
        </p:nvSpPr>
        <p:spPr>
          <a:xfrm>
            <a:off x="20655443" y="10033940"/>
            <a:ext cx="591077" cy="219291"/>
          </a:xfrm>
          <a:prstGeom prst="rect">
            <a:avLst/>
          </a:prstGeom>
        </p:spPr>
        <p:txBody>
          <a:bodyPr vert="horz" wrap="square" lIns="0" tIns="49530" rIns="0" bIns="0" rtlCol="0">
            <a:spAutoFit/>
          </a:bodyPr>
          <a:lstStyle/>
          <a:p>
            <a:pPr marL="25400">
              <a:spcBef>
                <a:spcPts val="390"/>
              </a:spcBef>
            </a:pPr>
            <a:r>
              <a:rPr spc="170" dirty="0"/>
              <a:t>49</a:t>
            </a:r>
          </a:p>
        </p:txBody>
      </p:sp>
      <p:sp>
        <p:nvSpPr>
          <p:cNvPr id="8" name="正方形/長方形 7">
            <a:extLst>
              <a:ext uri="{FF2B5EF4-FFF2-40B4-BE49-F238E27FC236}">
                <a16:creationId xmlns:a16="http://schemas.microsoft.com/office/drawing/2014/main" id="{C1CA05DF-AA0C-4C04-A004-0123BBCA1AEA}"/>
              </a:ext>
            </a:extLst>
          </p:cNvPr>
          <p:cNvSpPr/>
          <p:nvPr/>
        </p:nvSpPr>
        <p:spPr>
          <a:xfrm>
            <a:off x="8057356" y="9903329"/>
            <a:ext cx="462306" cy="369332"/>
          </a:xfrm>
          <a:prstGeom prst="rect">
            <a:avLst/>
          </a:prstGeom>
        </p:spPr>
        <p:txBody>
          <a:bodyPr wrap="none">
            <a:spAutoFit/>
          </a:bodyPr>
          <a:lstStyle/>
          <a:p>
            <a:fld id="{81D60167-4931-47E6-BA6A-407CBD079E47}" type="slidenum">
              <a:rPr lang="en-US" altLang="ja-JP" spc="170"/>
              <a:pPr/>
              <a:t>82</a:t>
            </a:fld>
            <a:endParaRPr lang="ja-JP" altLang="en-US" dirty="0"/>
          </a:p>
        </p:txBody>
      </p:sp>
      <p:sp>
        <p:nvSpPr>
          <p:cNvPr id="9" name="正方形/長方形 8">
            <a:extLst>
              <a:ext uri="{FF2B5EF4-FFF2-40B4-BE49-F238E27FC236}">
                <a16:creationId xmlns:a16="http://schemas.microsoft.com/office/drawing/2014/main" id="{4C172D67-801D-450C-9A3A-E34FCB6D9840}"/>
              </a:ext>
            </a:extLst>
          </p:cNvPr>
          <p:cNvSpPr/>
          <p:nvPr/>
        </p:nvSpPr>
        <p:spPr>
          <a:xfrm>
            <a:off x="2418377" y="6450088"/>
            <a:ext cx="6934200" cy="461665"/>
          </a:xfrm>
          <a:prstGeom prst="rect">
            <a:avLst/>
          </a:prstGeom>
        </p:spPr>
        <p:txBody>
          <a:bodyPr wrap="square">
            <a:spAutoFit/>
          </a:bodyPr>
          <a:lstStyle/>
          <a:p>
            <a:pPr algn="ctr">
              <a:spcBef>
                <a:spcPts val="100"/>
              </a:spcBef>
            </a:pPr>
            <a:r>
              <a:rPr lang="ja-JP" altLang="en-US" sz="2400" spc="150" dirty="0">
                <a:latin typeface="メイリオ" panose="020B0604030504040204" pitchFamily="50" charset="-128"/>
                <a:ea typeface="メイリオ" panose="020B0604030504040204" pitchFamily="50" charset="-128"/>
                <a:cs typeface="MS UI Gothic"/>
              </a:rPr>
              <a:t>表</a:t>
            </a:r>
            <a:r>
              <a:rPr lang="en-US" altLang="ja-JP" sz="2400" spc="75" dirty="0">
                <a:latin typeface="メイリオ" panose="020B0604030504040204" pitchFamily="50" charset="-128"/>
                <a:ea typeface="メイリオ" panose="020B0604030504040204" pitchFamily="50" charset="-128"/>
                <a:cs typeface="MS UI Gothic"/>
              </a:rPr>
              <a:t>11-1</a:t>
            </a:r>
            <a:endParaRPr lang="ja-JP" altLang="en-US" sz="2400" dirty="0">
              <a:latin typeface="メイリオ" panose="020B0604030504040204" pitchFamily="50" charset="-128"/>
              <a:ea typeface="メイリオ" panose="020B0604030504040204" pitchFamily="50" charset="-128"/>
              <a:cs typeface="MS UI Gothic"/>
            </a:endParaRPr>
          </a:p>
        </p:txBody>
      </p:sp>
      <p:sp>
        <p:nvSpPr>
          <p:cNvPr id="10" name="正方形/長方形 9">
            <a:extLst>
              <a:ext uri="{FF2B5EF4-FFF2-40B4-BE49-F238E27FC236}">
                <a16:creationId xmlns:a16="http://schemas.microsoft.com/office/drawing/2014/main" id="{87D9FC5B-7339-4BA8-80DB-D37D42B01ADA}"/>
              </a:ext>
            </a:extLst>
          </p:cNvPr>
          <p:cNvSpPr/>
          <p:nvPr/>
        </p:nvSpPr>
        <p:spPr>
          <a:xfrm>
            <a:off x="2189956" y="6738166"/>
            <a:ext cx="15776306" cy="3295774"/>
          </a:xfrm>
          <a:prstGeom prst="rect">
            <a:avLst/>
          </a:prstGeom>
        </p:spPr>
        <p:txBody>
          <a:bodyPr wrap="none">
            <a:spAutoFit/>
          </a:bodyPr>
          <a:lstStyle/>
          <a:p>
            <a:pPr>
              <a:lnSpc>
                <a:spcPct val="150000"/>
              </a:lnSpc>
              <a:spcBef>
                <a:spcPts val="100"/>
              </a:spcBef>
            </a:pPr>
            <a:r>
              <a:rPr lang="ja-JP" altLang="en-US" sz="2400" dirty="0">
                <a:latin typeface="メイリオ" panose="020B0604030504040204" pitchFamily="50" charset="-128"/>
                <a:ea typeface="メイリオ" panose="020B0604030504040204" pitchFamily="50" charset="-128"/>
                <a:cs typeface="Microsoft JhengHei"/>
              </a:rPr>
              <a:t>参考：単体基板の製造データ出力</a:t>
            </a:r>
            <a:endParaRPr lang="en-US" altLang="ja-JP" sz="2400" dirty="0">
              <a:latin typeface="メイリオ" panose="020B0604030504040204" pitchFamily="50" charset="-128"/>
              <a:ea typeface="メイリオ" panose="020B0604030504040204" pitchFamily="50" charset="-128"/>
              <a:cs typeface="Microsoft JhengHei"/>
            </a:endParaRPr>
          </a:p>
          <a:p>
            <a:pPr>
              <a:lnSpc>
                <a:spcPct val="150000"/>
              </a:lnSpc>
              <a:spcBef>
                <a:spcPts val="100"/>
              </a:spcBef>
            </a:pPr>
            <a:r>
              <a:rPr lang="ja-JP" altLang="en-US" sz="2400" dirty="0">
                <a:latin typeface="メイリオ" panose="020B0604030504040204" pitchFamily="50" charset="-128"/>
                <a:ea typeface="メイリオ" panose="020B0604030504040204" pitchFamily="50" charset="-128"/>
                <a:cs typeface="Microsoft JhengHei"/>
              </a:rPr>
              <a:t>単体基板</a:t>
            </a:r>
            <a:r>
              <a:rPr lang="en-US" altLang="ja-JP" sz="2400" dirty="0">
                <a:latin typeface="メイリオ" panose="020B0604030504040204" pitchFamily="50" charset="-128"/>
                <a:ea typeface="メイリオ" panose="020B0604030504040204" pitchFamily="50" charset="-128"/>
                <a:cs typeface="Microsoft JhengHei"/>
              </a:rPr>
              <a:t>(tutorial1.kicad_pcb)</a:t>
            </a:r>
            <a:r>
              <a:rPr lang="ja-JP" altLang="en-US" sz="2400" dirty="0">
                <a:latin typeface="メイリオ" panose="020B0604030504040204" pitchFamily="50" charset="-128"/>
                <a:ea typeface="メイリオ" panose="020B0604030504040204" pitchFamily="50" charset="-128"/>
                <a:cs typeface="Microsoft JhengHei"/>
              </a:rPr>
              <a:t>の製造データを出力する場合は面付け基板の製造データ出力と同 様の操作で</a:t>
            </a:r>
            <a:endParaRPr lang="en-US" altLang="ja-JP" sz="2400" dirty="0">
              <a:latin typeface="メイリオ" panose="020B0604030504040204" pitchFamily="50" charset="-128"/>
              <a:ea typeface="メイリオ" panose="020B0604030504040204" pitchFamily="50" charset="-128"/>
              <a:cs typeface="Microsoft JhengHei"/>
            </a:endParaRPr>
          </a:p>
          <a:p>
            <a:pPr>
              <a:lnSpc>
                <a:spcPct val="150000"/>
              </a:lnSpc>
              <a:spcBef>
                <a:spcPts val="100"/>
              </a:spcBef>
            </a:pPr>
            <a:r>
              <a:rPr lang="ja-JP" altLang="en-US" sz="2400" dirty="0">
                <a:latin typeface="メイリオ" panose="020B0604030504040204" pitchFamily="50" charset="-128"/>
                <a:ea typeface="メイリオ" panose="020B0604030504040204" pitchFamily="50" charset="-128"/>
                <a:cs typeface="Microsoft JhengHei"/>
              </a:rPr>
              <a:t>行いますが基板外形データの部分を次のように変更します。</a:t>
            </a:r>
          </a:p>
          <a:p>
            <a:pPr marL="354013">
              <a:lnSpc>
                <a:spcPct val="150000"/>
              </a:lnSpc>
              <a:spcBef>
                <a:spcPts val="100"/>
              </a:spcBef>
            </a:pPr>
            <a:r>
              <a:rPr lang="ja-JP" altLang="en-US" sz="2400" dirty="0">
                <a:latin typeface="メイリオ" panose="020B0604030504040204" pitchFamily="50" charset="-128"/>
                <a:ea typeface="メイリオ" panose="020B0604030504040204" pitchFamily="50" charset="-128"/>
                <a:cs typeface="Microsoft JhengHei"/>
              </a:rPr>
              <a:t>① 基板外形として</a:t>
            </a:r>
            <a:r>
              <a:rPr lang="en-US" altLang="ja-JP" sz="2400" dirty="0" err="1">
                <a:latin typeface="メイリオ" panose="020B0604030504040204" pitchFamily="50" charset="-128"/>
                <a:ea typeface="メイリオ" panose="020B0604030504040204" pitchFamily="50" charset="-128"/>
                <a:cs typeface="Microsoft JhengHei"/>
              </a:rPr>
              <a:t>Edge.Cuts</a:t>
            </a:r>
            <a:r>
              <a:rPr lang="ja-JP" altLang="en-US" sz="2400" dirty="0">
                <a:latin typeface="メイリオ" panose="020B0604030504040204" pitchFamily="50" charset="-128"/>
                <a:ea typeface="メイリオ" panose="020B0604030504040204" pitchFamily="50" charset="-128"/>
                <a:cs typeface="Microsoft JhengHei"/>
              </a:rPr>
              <a:t>レイヤーを選択します。</a:t>
            </a:r>
          </a:p>
          <a:p>
            <a:pPr marL="354013">
              <a:lnSpc>
                <a:spcPct val="150000"/>
              </a:lnSpc>
              <a:spcBef>
                <a:spcPts val="100"/>
              </a:spcBef>
            </a:pPr>
            <a:r>
              <a:rPr lang="ja-JP" altLang="en-US" sz="2400" dirty="0">
                <a:latin typeface="メイリオ" panose="020B0604030504040204" pitchFamily="50" charset="-128"/>
                <a:ea typeface="メイリオ" panose="020B0604030504040204" pitchFamily="50" charset="-128"/>
                <a:cs typeface="Microsoft JhengHei"/>
              </a:rPr>
              <a:t>② 出力生成された基板外形データファイル </a:t>
            </a:r>
            <a:r>
              <a:rPr lang="en-US" altLang="ja-JP" sz="2400" dirty="0">
                <a:latin typeface="メイリオ" panose="020B0604030504040204" pitchFamily="50" charset="-128"/>
                <a:ea typeface="メイリオ" panose="020B0604030504040204" pitchFamily="50" charset="-128"/>
                <a:cs typeface="Microsoft JhengHei"/>
              </a:rPr>
              <a:t>tutorial1-Edge_Cuts.gm1 </a:t>
            </a:r>
            <a:r>
              <a:rPr lang="ja-JP" altLang="en-US" sz="2400" dirty="0">
                <a:latin typeface="メイリオ" panose="020B0604030504040204" pitchFamily="50" charset="-128"/>
                <a:ea typeface="メイリオ" panose="020B0604030504040204" pitchFamily="50" charset="-128"/>
                <a:cs typeface="Microsoft JhengHei"/>
              </a:rPr>
              <a:t>を </a:t>
            </a:r>
            <a:r>
              <a:rPr lang="en-US" altLang="ja-JP" sz="2400" dirty="0">
                <a:latin typeface="メイリオ" panose="020B0604030504040204" pitchFamily="50" charset="-128"/>
                <a:ea typeface="メイリオ" panose="020B0604030504040204" pitchFamily="50" charset="-128"/>
                <a:cs typeface="Microsoft JhengHei"/>
              </a:rPr>
              <a:t>tutorial1.gko </a:t>
            </a:r>
            <a:r>
              <a:rPr lang="ja-JP" altLang="en-US" sz="2400" dirty="0">
                <a:latin typeface="メイリオ" panose="020B0604030504040204" pitchFamily="50" charset="-128"/>
                <a:ea typeface="メイリオ" panose="020B0604030504040204" pitchFamily="50" charset="-128"/>
                <a:cs typeface="Microsoft JhengHei"/>
              </a:rPr>
              <a:t>と名前 変更します。</a:t>
            </a:r>
          </a:p>
          <a:p>
            <a:pPr>
              <a:spcBef>
                <a:spcPts val="100"/>
              </a:spcBef>
            </a:pPr>
            <a:endParaRPr lang="ja-JP" altLang="en-US" sz="2400" dirty="0">
              <a:latin typeface="メイリオ" panose="020B0604030504040204" pitchFamily="50" charset="-128"/>
              <a:ea typeface="メイリオ" panose="020B0604030504040204" pitchFamily="50" charset="-128"/>
              <a:cs typeface="Microsoft JhengHei"/>
            </a:endParaRPr>
          </a:p>
        </p:txBody>
      </p:sp>
      <p:graphicFrame>
        <p:nvGraphicFramePr>
          <p:cNvPr id="13" name="オブジェクト 12">
            <a:extLst>
              <a:ext uri="{FF2B5EF4-FFF2-40B4-BE49-F238E27FC236}">
                <a16:creationId xmlns:a16="http://schemas.microsoft.com/office/drawing/2014/main" id="{CC8264BF-8E04-4F60-9957-AEDCE42ED889}"/>
              </a:ext>
            </a:extLst>
          </p:cNvPr>
          <p:cNvGraphicFramePr>
            <a:graphicFrameLocks noChangeAspect="1"/>
          </p:cNvGraphicFramePr>
          <p:nvPr>
            <p:extLst>
              <p:ext uri="{D42A27DB-BD31-4B8C-83A1-F6EECF244321}">
                <p14:modId xmlns:p14="http://schemas.microsoft.com/office/powerpoint/2010/main" val="2351660987"/>
              </p:ext>
            </p:extLst>
          </p:nvPr>
        </p:nvGraphicFramePr>
        <p:xfrm>
          <a:off x="2184400" y="2332038"/>
          <a:ext cx="13958888" cy="3879850"/>
        </p:xfrm>
        <a:graphic>
          <a:graphicData uri="http://schemas.openxmlformats.org/presentationml/2006/ole">
            <mc:AlternateContent xmlns:mc="http://schemas.openxmlformats.org/markup-compatibility/2006">
              <mc:Choice xmlns:v="urn:schemas-microsoft-com:vml" Requires="v">
                <p:oleObj spid="_x0000_s1078" name="Worksheet" r:id="rId4" imgW="9867836" imgH="2743328" progId="Excel.Sheet.8">
                  <p:embed/>
                </p:oleObj>
              </mc:Choice>
              <mc:Fallback>
                <p:oleObj name="Worksheet" r:id="rId4" imgW="9867836" imgH="2743328" progId="Excel.Sheet.8">
                  <p:embed/>
                  <p:pic>
                    <p:nvPicPr>
                      <p:cNvPr id="0" name=""/>
                      <p:cNvPicPr/>
                      <p:nvPr/>
                    </p:nvPicPr>
                    <p:blipFill>
                      <a:blip r:embed="rId5"/>
                      <a:stretch>
                        <a:fillRect/>
                      </a:stretch>
                    </p:blipFill>
                    <p:spPr>
                      <a:xfrm>
                        <a:off x="2184400" y="2332038"/>
                        <a:ext cx="13958888" cy="3879850"/>
                      </a:xfrm>
                      <a:prstGeom prst="rect">
                        <a:avLst/>
                      </a:prstGeom>
                    </p:spPr>
                  </p:pic>
                </p:oleObj>
              </mc:Fallback>
            </mc:AlternateContent>
          </a:graphicData>
        </a:graphic>
      </p:graphicFrame>
      <p:sp>
        <p:nvSpPr>
          <p:cNvPr id="11" name="スライド番号プレースホルダー 4">
            <a:extLst>
              <a:ext uri="{FF2B5EF4-FFF2-40B4-BE49-F238E27FC236}">
                <a16:creationId xmlns:a16="http://schemas.microsoft.com/office/drawing/2014/main" id="{C2625087-E2E4-409A-83C8-1C05B14D59E6}"/>
              </a:ext>
            </a:extLst>
          </p:cNvPr>
          <p:cNvSpPr txBox="1">
            <a:spLocks/>
          </p:cNvSpPr>
          <p:nvPr/>
        </p:nvSpPr>
        <p:spPr>
          <a:xfrm>
            <a:off x="17810956" y="96733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82</a:t>
            </a:fld>
            <a:endParaRPr lang="en-US" altLang="ja-JP" sz="2400" spc="170"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AE68E7E-E6BE-44C3-B2DA-75BBDD789DC1}"/>
              </a:ext>
            </a:extLst>
          </p:cNvPr>
          <p:cNvSpPr>
            <a:spLocks noGrp="1"/>
          </p:cNvSpPr>
          <p:nvPr>
            <p:ph type="sldNum" sz="quarter" idx="7"/>
          </p:nvPr>
        </p:nvSpPr>
        <p:spPr/>
        <p:txBody>
          <a:bodyPr/>
          <a:lstStyle/>
          <a:p>
            <a:pPr marL="25400">
              <a:spcBef>
                <a:spcPts val="390"/>
              </a:spcBef>
            </a:pPr>
            <a:fld id="{81D60167-4931-47E6-BA6A-407CBD079E47}" type="slidenum">
              <a:rPr lang="en-US" altLang="ja-JP" spc="170" smtClean="0"/>
              <a:pPr marL="25400">
                <a:spcBef>
                  <a:spcPts val="390"/>
                </a:spcBef>
              </a:pPr>
              <a:t>83</a:t>
            </a:fld>
            <a:endParaRPr lang="en-US" altLang="ja-JP" spc="170" dirty="0"/>
          </a:p>
        </p:txBody>
      </p:sp>
      <p:sp>
        <p:nvSpPr>
          <p:cNvPr id="3" name="正方形/長方形 2">
            <a:extLst>
              <a:ext uri="{FF2B5EF4-FFF2-40B4-BE49-F238E27FC236}">
                <a16:creationId xmlns:a16="http://schemas.microsoft.com/office/drawing/2014/main" id="{CE081D7A-0374-4A2C-B8AC-4E81FABDDE61}"/>
              </a:ext>
            </a:extLst>
          </p:cNvPr>
          <p:cNvSpPr/>
          <p:nvPr/>
        </p:nvSpPr>
        <p:spPr>
          <a:xfrm>
            <a:off x="1275556" y="1917700"/>
            <a:ext cx="16916399" cy="2785378"/>
          </a:xfrm>
          <a:prstGeom prst="rect">
            <a:avLst/>
          </a:prstGeom>
        </p:spPr>
        <p:txBody>
          <a:bodyPr wrap="square">
            <a:spAutoFit/>
          </a:bodyPr>
          <a:lstStyle/>
          <a:p>
            <a:pPr>
              <a:spcBef>
                <a:spcPts val="919"/>
              </a:spcBef>
            </a:pPr>
            <a:r>
              <a:rPr lang="en-US" altLang="ja-JP" sz="3200" spc="385" dirty="0">
                <a:latin typeface="メイリオ" panose="020B0604030504040204" pitchFamily="50" charset="-128"/>
                <a:ea typeface="メイリオ" panose="020B0604030504040204" pitchFamily="50" charset="-128"/>
                <a:cs typeface="MS UI Gothic"/>
              </a:rPr>
              <a:t>PCB</a:t>
            </a:r>
            <a:r>
              <a:rPr lang="ja-JP" altLang="en-US" sz="3200" spc="385" dirty="0">
                <a:latin typeface="メイリオ" panose="020B0604030504040204" pitchFamily="50" charset="-128"/>
                <a:ea typeface="メイリオ" panose="020B0604030504040204" pitchFamily="50" charset="-128"/>
                <a:cs typeface="MS UI Gothic"/>
              </a:rPr>
              <a:t>発注の際に、各レイヤー名前（</a:t>
            </a:r>
            <a:r>
              <a:rPr lang="en-US" altLang="ja-JP" sz="3200" spc="385" dirty="0">
                <a:latin typeface="メイリオ" panose="020B0604030504040204" pitchFamily="50" charset="-128"/>
                <a:ea typeface="メイリオ" panose="020B0604030504040204" pitchFamily="50" charset="-128"/>
                <a:cs typeface="MS UI Gothic"/>
              </a:rPr>
              <a:t>***.</a:t>
            </a:r>
            <a:r>
              <a:rPr lang="en-US" altLang="ja-JP" sz="3200" spc="385" dirty="0" err="1">
                <a:latin typeface="メイリオ" panose="020B0604030504040204" pitchFamily="50" charset="-128"/>
                <a:ea typeface="メイリオ" panose="020B0604030504040204" pitchFamily="50" charset="-128"/>
                <a:cs typeface="MS UI Gothic"/>
              </a:rPr>
              <a:t>gko</a:t>
            </a:r>
            <a:r>
              <a:rPr lang="ja-JP" altLang="en-US" sz="3200" spc="385" dirty="0">
                <a:latin typeface="メイリオ" panose="020B0604030504040204" pitchFamily="50" charset="-128"/>
                <a:ea typeface="メイリオ" panose="020B0604030504040204" pitchFamily="50" charset="-128"/>
                <a:cs typeface="MS UI Gothic"/>
              </a:rPr>
              <a:t>などの***の部分</a:t>
            </a:r>
            <a:r>
              <a:rPr lang="en-US" altLang="ja-JP" sz="3200" spc="385" dirty="0">
                <a:latin typeface="メイリオ" panose="020B0604030504040204" pitchFamily="50" charset="-128"/>
                <a:ea typeface="メイリオ" panose="020B0604030504040204" pitchFamily="50" charset="-128"/>
                <a:cs typeface="MS UI Gothic"/>
              </a:rPr>
              <a:t>)</a:t>
            </a:r>
            <a:r>
              <a:rPr lang="ja-JP" altLang="en-US" sz="3200" spc="385" dirty="0">
                <a:latin typeface="メイリオ" panose="020B0604030504040204" pitchFamily="50" charset="-128"/>
                <a:ea typeface="メイリオ" panose="020B0604030504040204" pitchFamily="50" charset="-128"/>
                <a:cs typeface="MS UI Gothic"/>
              </a:rPr>
              <a:t>と</a:t>
            </a:r>
            <a:r>
              <a:rPr lang="en-US" altLang="ja-JP" sz="3200" spc="385" dirty="0">
                <a:latin typeface="メイリオ" panose="020B0604030504040204" pitchFamily="50" charset="-128"/>
                <a:ea typeface="メイリオ" panose="020B0604030504040204" pitchFamily="50" charset="-128"/>
                <a:cs typeface="MS UI Gothic"/>
              </a:rPr>
              <a:t>ZIP</a:t>
            </a:r>
            <a:r>
              <a:rPr lang="ja-JP" altLang="en-US" sz="3200" spc="385" dirty="0">
                <a:latin typeface="メイリオ" panose="020B0604030504040204" pitchFamily="50" charset="-128"/>
                <a:ea typeface="メイリオ" panose="020B0604030504040204" pitchFamily="50" charset="-128"/>
                <a:cs typeface="MS UI Gothic"/>
              </a:rPr>
              <a:t>ファイル名を同じにしない最低料金の見積もりが取れません。</a:t>
            </a:r>
            <a:r>
              <a:rPr lang="en-US" altLang="ja-JP" sz="3200" spc="385" dirty="0">
                <a:latin typeface="メイリオ" panose="020B0604030504040204" pitchFamily="50" charset="-128"/>
                <a:ea typeface="メイリオ" panose="020B0604030504040204" pitchFamily="50" charset="-128"/>
                <a:cs typeface="MS UI Gothic"/>
              </a:rPr>
              <a:t>ZIP</a:t>
            </a:r>
            <a:r>
              <a:rPr lang="ja-JP" altLang="en-US" sz="3200" spc="385" dirty="0">
                <a:latin typeface="メイリオ" panose="020B0604030504040204" pitchFamily="50" charset="-128"/>
                <a:ea typeface="メイリオ" panose="020B0604030504040204" pitchFamily="50" charset="-128"/>
                <a:cs typeface="MS UI Gothic"/>
              </a:rPr>
              <a:t>フィルを提出するので、提出ファイル名でリネームしておきましょう。</a:t>
            </a:r>
            <a:endParaRPr lang="en-US" altLang="ja-JP" sz="3200" spc="385" dirty="0">
              <a:latin typeface="メイリオ" panose="020B0604030504040204" pitchFamily="50" charset="-128"/>
              <a:ea typeface="メイリオ" panose="020B0604030504040204" pitchFamily="50" charset="-128"/>
              <a:cs typeface="MS UI Gothic"/>
            </a:endParaRPr>
          </a:p>
          <a:p>
            <a:pPr>
              <a:spcBef>
                <a:spcPts val="919"/>
              </a:spcBef>
            </a:pPr>
            <a:r>
              <a:rPr lang="ja-JP" altLang="en-US" sz="3200" spc="385" dirty="0">
                <a:latin typeface="メイリオ" panose="020B0604030504040204" pitchFamily="50" charset="-128"/>
                <a:ea typeface="メイリオ" panose="020B0604030504040204" pitchFamily="50" charset="-128"/>
                <a:cs typeface="MS UI Gothic"/>
              </a:rPr>
              <a:t>チュートリアル　　　</a:t>
            </a:r>
            <a:r>
              <a:rPr lang="en-US" altLang="ja-JP" sz="3200" spc="385" dirty="0">
                <a:latin typeface="メイリオ" panose="020B0604030504040204" pitchFamily="50" charset="-128"/>
                <a:ea typeface="メイリオ" panose="020B0604030504040204" pitchFamily="50" charset="-128"/>
                <a:cs typeface="MS UI Gothic"/>
              </a:rPr>
              <a:t>Ei2</a:t>
            </a:r>
            <a:r>
              <a:rPr lang="ja-JP" altLang="en-US" sz="3200" spc="385" dirty="0">
                <a:latin typeface="メイリオ" panose="020B0604030504040204" pitchFamily="50" charset="-128"/>
                <a:ea typeface="メイリオ" panose="020B0604030504040204" pitchFamily="50" charset="-128"/>
                <a:cs typeface="MS UI Gothic"/>
              </a:rPr>
              <a:t>**</a:t>
            </a:r>
            <a:r>
              <a:rPr lang="en-US" altLang="ja-JP" sz="3200" spc="385" dirty="0">
                <a:latin typeface="メイリオ" panose="020B0604030504040204" pitchFamily="50" charset="-128"/>
                <a:ea typeface="メイリオ" panose="020B0604030504040204" pitchFamily="50" charset="-128"/>
                <a:cs typeface="MS UI Gothic"/>
              </a:rPr>
              <a:t>-</a:t>
            </a:r>
            <a:r>
              <a:rPr lang="en-US" altLang="ja-JP" sz="3200" dirty="0">
                <a:latin typeface="メイリオ" panose="020B0604030504040204" pitchFamily="50" charset="-128"/>
                <a:ea typeface="メイリオ" panose="020B0604030504040204" pitchFamily="50" charset="-128"/>
                <a:cs typeface="Microsoft JhengHei"/>
              </a:rPr>
              <a:t>tutorial1.</a:t>
            </a:r>
            <a:r>
              <a:rPr lang="ja-JP" altLang="en-US" sz="3200" dirty="0">
                <a:latin typeface="メイリオ" panose="020B0604030504040204" pitchFamily="50" charset="-128"/>
                <a:ea typeface="メイリオ" panose="020B0604030504040204" pitchFamily="50" charset="-128"/>
                <a:cs typeface="Microsoft JhengHei"/>
              </a:rPr>
              <a:t>▽▽▽</a:t>
            </a:r>
            <a:endParaRPr lang="en-US" altLang="ja-JP" sz="3200" dirty="0">
              <a:latin typeface="メイリオ" panose="020B0604030504040204" pitchFamily="50" charset="-128"/>
              <a:ea typeface="メイリオ" panose="020B0604030504040204" pitchFamily="50" charset="-128"/>
              <a:cs typeface="Microsoft JhengHei"/>
            </a:endParaRPr>
          </a:p>
          <a:p>
            <a:pPr>
              <a:spcBef>
                <a:spcPts val="919"/>
              </a:spcBef>
            </a:pPr>
            <a:r>
              <a:rPr lang="en-US" altLang="ja-JP" sz="3200" spc="114" dirty="0">
                <a:latin typeface="メイリオ" panose="020B0604030504040204" pitchFamily="50" charset="-128"/>
                <a:ea typeface="メイリオ" panose="020B0604030504040204" pitchFamily="50" charset="-128"/>
                <a:cs typeface="MS UI Gothic"/>
              </a:rPr>
              <a:t>L</a:t>
            </a:r>
            <a:r>
              <a:rPr lang="ja-JP" altLang="en-US" sz="3200" spc="114" dirty="0">
                <a:latin typeface="メイリオ" panose="020B0604030504040204" pitchFamily="50" charset="-128"/>
                <a:ea typeface="メイリオ" panose="020B0604030504040204" pitchFamily="50" charset="-128"/>
                <a:cs typeface="MS UI Gothic"/>
              </a:rPr>
              <a:t>チカ　　　　　　　　</a:t>
            </a:r>
            <a:r>
              <a:rPr lang="en-US" altLang="ja-JP" sz="3200" spc="385" dirty="0">
                <a:latin typeface="メイリオ" panose="020B0604030504040204" pitchFamily="50" charset="-128"/>
                <a:ea typeface="メイリオ" panose="020B0604030504040204" pitchFamily="50" charset="-128"/>
                <a:cs typeface="MS UI Gothic"/>
              </a:rPr>
              <a:t> Ei2</a:t>
            </a:r>
            <a:r>
              <a:rPr lang="ja-JP" altLang="en-US" sz="3200" spc="385" dirty="0">
                <a:latin typeface="メイリオ" panose="020B0604030504040204" pitchFamily="50" charset="-128"/>
                <a:ea typeface="メイリオ" panose="020B0604030504040204" pitchFamily="50" charset="-128"/>
                <a:cs typeface="MS UI Gothic"/>
              </a:rPr>
              <a:t>**</a:t>
            </a:r>
            <a:r>
              <a:rPr lang="en-US" altLang="ja-JP" sz="3200" spc="385" dirty="0">
                <a:latin typeface="メイリオ" panose="020B0604030504040204" pitchFamily="50" charset="-128"/>
                <a:ea typeface="メイリオ" panose="020B0604030504040204" pitchFamily="50" charset="-128"/>
                <a:cs typeface="MS UI Gothic"/>
              </a:rPr>
              <a:t>-</a:t>
            </a:r>
            <a:r>
              <a:rPr lang="en-US" altLang="ja-JP" sz="3200" spc="385" dirty="0" err="1">
                <a:latin typeface="メイリオ" panose="020B0604030504040204" pitchFamily="50" charset="-128"/>
                <a:ea typeface="メイリオ" panose="020B0604030504040204" pitchFamily="50" charset="-128"/>
                <a:cs typeface="MS UI Gothic"/>
              </a:rPr>
              <a:t>lchika</a:t>
            </a:r>
            <a:r>
              <a:rPr lang="en-US" altLang="ja-JP" sz="3200" dirty="0">
                <a:latin typeface="メイリオ" panose="020B0604030504040204" pitchFamily="50" charset="-128"/>
                <a:ea typeface="メイリオ" panose="020B0604030504040204" pitchFamily="50" charset="-128"/>
                <a:cs typeface="Microsoft JhengHei"/>
              </a:rPr>
              <a:t>.</a:t>
            </a:r>
            <a:r>
              <a:rPr lang="ja-JP" altLang="en-US" sz="3200" dirty="0">
                <a:latin typeface="メイリオ" panose="020B0604030504040204" pitchFamily="50" charset="-128"/>
                <a:ea typeface="メイリオ" panose="020B0604030504040204" pitchFamily="50" charset="-128"/>
                <a:cs typeface="Microsoft JhengHei"/>
              </a:rPr>
              <a:t>▽▽▽　　など</a:t>
            </a:r>
            <a:endParaRPr lang="en-US" altLang="ja-JP" sz="3200" spc="114" dirty="0">
              <a:latin typeface="メイリオ" panose="020B0604030504040204" pitchFamily="50" charset="-128"/>
              <a:ea typeface="メイリオ" panose="020B0604030504040204" pitchFamily="50" charset="-128"/>
              <a:cs typeface="MS UI Gothic"/>
            </a:endParaRPr>
          </a:p>
        </p:txBody>
      </p:sp>
      <p:sp>
        <p:nvSpPr>
          <p:cNvPr id="4" name="正方形/長方形 3">
            <a:extLst>
              <a:ext uri="{FF2B5EF4-FFF2-40B4-BE49-F238E27FC236}">
                <a16:creationId xmlns:a16="http://schemas.microsoft.com/office/drawing/2014/main" id="{46969B34-8D06-4FFF-A788-CD68961C35FD}"/>
              </a:ext>
            </a:extLst>
          </p:cNvPr>
          <p:cNvSpPr/>
          <p:nvPr/>
        </p:nvSpPr>
        <p:spPr>
          <a:xfrm>
            <a:off x="1275557" y="850900"/>
            <a:ext cx="8910131" cy="707886"/>
          </a:xfrm>
          <a:prstGeom prst="rect">
            <a:avLst/>
          </a:prstGeom>
        </p:spPr>
        <p:txBody>
          <a:bodyPr wrap="none">
            <a:spAutoFit/>
          </a:bodyPr>
          <a:lstStyle/>
          <a:p>
            <a:pPr marL="12700">
              <a:spcBef>
                <a:spcPts val="1050"/>
              </a:spcBef>
            </a:pPr>
            <a:r>
              <a:rPr lang="ja-JP" altLang="en-US" sz="4000" dirty="0">
                <a:latin typeface="メイリオ" panose="020B0604030504040204" pitchFamily="50" charset="-128"/>
                <a:ea typeface="メイリオ" panose="020B0604030504040204" pitchFamily="50" charset="-128"/>
                <a:cs typeface="Microsoft JhengHei"/>
              </a:rPr>
              <a:t>ファ</a:t>
            </a:r>
            <a:r>
              <a:rPr lang="ja-JP" altLang="en-US" sz="4000" spc="-60" dirty="0">
                <a:latin typeface="メイリオ" panose="020B0604030504040204" pitchFamily="50" charset="-128"/>
                <a:ea typeface="メイリオ" panose="020B0604030504040204" pitchFamily="50" charset="-128"/>
                <a:cs typeface="Microsoft JhengHei"/>
              </a:rPr>
              <a:t>イ</a:t>
            </a:r>
            <a:r>
              <a:rPr lang="ja-JP" altLang="en-US" sz="4000" dirty="0">
                <a:latin typeface="メイリオ" panose="020B0604030504040204" pitchFamily="50" charset="-128"/>
                <a:ea typeface="メイリオ" panose="020B0604030504040204" pitchFamily="50" charset="-128"/>
                <a:cs typeface="Microsoft JhengHei"/>
              </a:rPr>
              <a:t>ル名と拡張子の変更の際の注意</a:t>
            </a:r>
            <a:endParaRPr lang="en-US" altLang="ja-JP" sz="4000" dirty="0">
              <a:latin typeface="メイリオ" panose="020B0604030504040204" pitchFamily="50" charset="-128"/>
              <a:ea typeface="メイリオ" panose="020B0604030504040204" pitchFamily="50" charset="-128"/>
              <a:cs typeface="Microsoft JhengHei"/>
            </a:endParaRPr>
          </a:p>
        </p:txBody>
      </p:sp>
    </p:spTree>
    <p:extLst>
      <p:ext uri="{BB962C8B-B14F-4D97-AF65-F5344CB8AC3E}">
        <p14:creationId xmlns:p14="http://schemas.microsoft.com/office/powerpoint/2010/main" val="16477989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351756" y="588685"/>
            <a:ext cx="17068800" cy="7512185"/>
          </a:xfrm>
          <a:prstGeom prst="rect">
            <a:avLst/>
          </a:prstGeom>
        </p:spPr>
        <p:txBody>
          <a:bodyPr vert="horz" wrap="square" lIns="0" tIns="12700" rIns="0" bIns="0" rtlCol="0">
            <a:spAutoFit/>
          </a:bodyPr>
          <a:lstStyle/>
          <a:p>
            <a:pPr marL="12700">
              <a:spcBef>
                <a:spcPts val="100"/>
              </a:spcBef>
            </a:pPr>
            <a:r>
              <a:rPr sz="2400" spc="165" dirty="0">
                <a:latin typeface="メイリオ" panose="020B0604030504040204" pitchFamily="50" charset="-128"/>
                <a:ea typeface="メイリオ" panose="020B0604030504040204" pitchFamily="50" charset="-128"/>
                <a:cs typeface="Microsoft JhengHei"/>
              </a:rPr>
              <a:t>11.5.</a:t>
            </a:r>
            <a:r>
              <a:rPr sz="2400" spc="540" dirty="0">
                <a:latin typeface="メイリオ" panose="020B0604030504040204" pitchFamily="50" charset="-128"/>
                <a:ea typeface="メイリオ" panose="020B0604030504040204" pitchFamily="50" charset="-128"/>
                <a:cs typeface="Microsoft JhengHei"/>
              </a:rPr>
              <a:t> </a:t>
            </a:r>
            <a:r>
              <a:rPr sz="2400" dirty="0">
                <a:latin typeface="メイリオ" panose="020B0604030504040204" pitchFamily="50" charset="-128"/>
                <a:ea typeface="メイリオ" panose="020B0604030504040204" pitchFamily="50" charset="-128"/>
                <a:cs typeface="Microsoft JhengHei"/>
              </a:rPr>
              <a:t>基板発注</a:t>
            </a:r>
          </a:p>
          <a:p>
            <a:pPr marL="900113" marR="5080">
              <a:lnSpc>
                <a:spcPct val="159400"/>
              </a:lnSpc>
              <a:spcBef>
                <a:spcPts val="100"/>
              </a:spcBef>
            </a:pPr>
            <a:r>
              <a:rPr sz="2400" spc="160" dirty="0">
                <a:latin typeface="メイリオ" panose="020B0604030504040204" pitchFamily="50" charset="-128"/>
                <a:ea typeface="メイリオ" panose="020B0604030504040204" pitchFamily="50" charset="-128"/>
                <a:cs typeface="MS UI Gothic"/>
              </a:rPr>
              <a:t>生成</a:t>
            </a:r>
            <a:r>
              <a:rPr sz="2400" spc="120" dirty="0">
                <a:latin typeface="メイリオ" panose="020B0604030504040204" pitchFamily="50" charset="-128"/>
                <a:ea typeface="メイリオ" panose="020B0604030504040204" pitchFamily="50" charset="-128"/>
                <a:cs typeface="MS UI Gothic"/>
              </a:rPr>
              <a:t>し</a:t>
            </a:r>
            <a:r>
              <a:rPr sz="2400" spc="130" dirty="0">
                <a:latin typeface="メイリオ" panose="020B0604030504040204" pitchFamily="50" charset="-128"/>
                <a:ea typeface="メイリオ" panose="020B0604030504040204" pitchFamily="50" charset="-128"/>
                <a:cs typeface="MS UI Gothic"/>
              </a:rPr>
              <a:t>た</a:t>
            </a:r>
            <a:r>
              <a:rPr sz="2400" spc="160" dirty="0">
                <a:latin typeface="メイリオ" panose="020B0604030504040204" pitchFamily="50" charset="-128"/>
                <a:ea typeface="メイリオ" panose="020B0604030504040204" pitchFamily="50" charset="-128"/>
                <a:cs typeface="MS UI Gothic"/>
              </a:rPr>
              <a:t>基板製造</a:t>
            </a:r>
            <a:r>
              <a:rPr sz="2400" spc="135" dirty="0">
                <a:latin typeface="メイリオ" panose="020B0604030504040204" pitchFamily="50" charset="-128"/>
                <a:ea typeface="メイリオ" panose="020B0604030504040204" pitchFamily="50" charset="-128"/>
                <a:cs typeface="MS UI Gothic"/>
              </a:rPr>
              <a:t>デー</a:t>
            </a:r>
            <a:r>
              <a:rPr sz="2400" spc="114" dirty="0">
                <a:latin typeface="メイリオ" panose="020B0604030504040204" pitchFamily="50" charset="-128"/>
                <a:ea typeface="メイリオ" panose="020B0604030504040204" pitchFamily="50" charset="-128"/>
                <a:cs typeface="MS UI Gothic"/>
              </a:rPr>
              <a:t>タ</a:t>
            </a:r>
            <a:r>
              <a:rPr sz="2400" spc="125" dirty="0">
                <a:latin typeface="メイリオ" panose="020B0604030504040204" pitchFamily="50" charset="-128"/>
                <a:ea typeface="メイリオ" panose="020B0604030504040204" pitchFamily="50" charset="-128"/>
                <a:cs typeface="MS UI Gothic"/>
              </a:rPr>
              <a:t>を</a:t>
            </a:r>
            <a:r>
              <a:rPr sz="2400" spc="85" dirty="0">
                <a:latin typeface="メイリオ" panose="020B0604030504040204" pitchFamily="50" charset="-128"/>
                <a:ea typeface="メイリオ" panose="020B0604030504040204" pitchFamily="50" charset="-128"/>
                <a:cs typeface="MS UI Gothic"/>
              </a:rPr>
              <a:t>FusionPCB</a:t>
            </a:r>
            <a:r>
              <a:rPr sz="2400" spc="135" dirty="0">
                <a:latin typeface="メイリオ" panose="020B0604030504040204" pitchFamily="50" charset="-128"/>
                <a:ea typeface="メイリオ" panose="020B0604030504040204" pitchFamily="50" charset="-128"/>
                <a:cs typeface="MS UI Gothic"/>
              </a:rPr>
              <a:t>の</a:t>
            </a:r>
            <a:r>
              <a:rPr sz="2400" spc="160" dirty="0">
                <a:latin typeface="メイリオ" panose="020B0604030504040204" pitchFamily="50" charset="-128"/>
                <a:ea typeface="メイリオ" panose="020B0604030504040204" pitchFamily="50" charset="-128"/>
                <a:cs typeface="MS UI Gothic"/>
              </a:rPr>
              <a:t>受注</a:t>
            </a:r>
            <a:r>
              <a:rPr sz="2400" spc="90" dirty="0">
                <a:latin typeface="メイリオ" panose="020B0604030504040204" pitchFamily="50" charset="-128"/>
                <a:ea typeface="メイリオ" panose="020B0604030504040204" pitchFamily="50" charset="-128"/>
                <a:cs typeface="MS UI Gothic"/>
              </a:rPr>
              <a:t>サ</a:t>
            </a:r>
            <a:r>
              <a:rPr sz="2400" spc="350" dirty="0">
                <a:latin typeface="メイリオ" panose="020B0604030504040204" pitchFamily="50" charset="-128"/>
                <a:ea typeface="メイリオ" panose="020B0604030504040204" pitchFamily="50" charset="-128"/>
                <a:cs typeface="MS UI Gothic"/>
              </a:rPr>
              <a:t>イ</a:t>
            </a:r>
            <a:r>
              <a:rPr sz="2400" spc="340" dirty="0">
                <a:latin typeface="メイリオ" panose="020B0604030504040204" pitchFamily="50" charset="-128"/>
                <a:ea typeface="メイリオ" panose="020B0604030504040204" pitchFamily="50" charset="-128"/>
                <a:cs typeface="MS UI Gothic"/>
              </a:rPr>
              <a:t>ト</a:t>
            </a:r>
            <a:r>
              <a:rPr sz="2400" spc="375" dirty="0">
                <a:latin typeface="メイリオ" panose="020B0604030504040204" pitchFamily="50" charset="-128"/>
                <a:ea typeface="メイリオ" panose="020B0604030504040204" pitchFamily="50" charset="-128"/>
                <a:cs typeface="MS UI Gothic"/>
              </a:rPr>
              <a:t>に</a:t>
            </a:r>
            <a:r>
              <a:rPr sz="2400" spc="365" dirty="0">
                <a:latin typeface="メイリオ" panose="020B0604030504040204" pitchFamily="50" charset="-128"/>
                <a:ea typeface="メイリオ" panose="020B0604030504040204" pitchFamily="50" charset="-128"/>
                <a:cs typeface="MS UI Gothic"/>
              </a:rPr>
              <a:t>ア</a:t>
            </a:r>
            <a:r>
              <a:rPr sz="2400" spc="200" dirty="0">
                <a:latin typeface="メイリオ" panose="020B0604030504040204" pitchFamily="50" charset="-128"/>
                <a:ea typeface="メイリオ" panose="020B0604030504040204" pitchFamily="50" charset="-128"/>
                <a:cs typeface="MS UI Gothic"/>
              </a:rPr>
              <a:t>ッ</a:t>
            </a:r>
            <a:r>
              <a:rPr sz="2400" spc="140" dirty="0">
                <a:latin typeface="メイリオ" panose="020B0604030504040204" pitchFamily="50" charset="-128"/>
                <a:ea typeface="メイリオ" panose="020B0604030504040204" pitchFamily="50" charset="-128"/>
                <a:cs typeface="MS UI Gothic"/>
              </a:rPr>
              <a:t>プ</a:t>
            </a:r>
            <a:r>
              <a:rPr sz="2400" spc="135" dirty="0">
                <a:latin typeface="メイリオ" panose="020B0604030504040204" pitchFamily="50" charset="-128"/>
                <a:ea typeface="メイリオ" panose="020B0604030504040204" pitchFamily="50" charset="-128"/>
                <a:cs typeface="MS UI Gothic"/>
              </a:rPr>
              <a:t>ロ</a:t>
            </a:r>
            <a:r>
              <a:rPr sz="2400" spc="155" dirty="0">
                <a:latin typeface="メイリオ" panose="020B0604030504040204" pitchFamily="50" charset="-128"/>
                <a:ea typeface="メイリオ" panose="020B0604030504040204" pitchFamily="50" charset="-128"/>
                <a:cs typeface="MS UI Gothic"/>
              </a:rPr>
              <a:t>ー</a:t>
            </a:r>
            <a:r>
              <a:rPr sz="2400" spc="135" dirty="0">
                <a:latin typeface="メイリオ" panose="020B0604030504040204" pitchFamily="50" charset="-128"/>
                <a:ea typeface="メイリオ" panose="020B0604030504040204" pitchFamily="50" charset="-128"/>
                <a:cs typeface="MS UI Gothic"/>
              </a:rPr>
              <a:t>ドし</a:t>
            </a:r>
            <a:r>
              <a:rPr sz="2400" spc="185" dirty="0">
                <a:latin typeface="メイリオ" panose="020B0604030504040204" pitchFamily="50" charset="-128"/>
                <a:ea typeface="メイリオ" panose="020B0604030504040204" pitchFamily="50" charset="-128"/>
                <a:cs typeface="MS UI Gothic"/>
              </a:rPr>
              <a:t>基板発注</a:t>
            </a:r>
            <a:r>
              <a:rPr sz="2400" spc="140" dirty="0">
                <a:latin typeface="メイリオ" panose="020B0604030504040204" pitchFamily="50" charset="-128"/>
                <a:ea typeface="メイリオ" panose="020B0604030504040204" pitchFamily="50" charset="-128"/>
                <a:cs typeface="MS UI Gothic"/>
              </a:rPr>
              <a:t>を</a:t>
            </a:r>
            <a:r>
              <a:rPr sz="2400" spc="185" dirty="0">
                <a:latin typeface="メイリオ" panose="020B0604030504040204" pitchFamily="50" charset="-128"/>
                <a:ea typeface="メイリオ" panose="020B0604030504040204" pitchFamily="50" charset="-128"/>
                <a:cs typeface="MS UI Gothic"/>
              </a:rPr>
              <a:t>疑似体験</a:t>
            </a:r>
            <a:r>
              <a:rPr sz="2400" spc="140" dirty="0">
                <a:latin typeface="メイリオ" panose="020B0604030504040204" pitchFamily="50" charset="-128"/>
                <a:ea typeface="メイリオ" panose="020B0604030504040204" pitchFamily="50" charset="-128"/>
                <a:cs typeface="MS UI Gothic"/>
              </a:rPr>
              <a:t>を</a:t>
            </a:r>
            <a:r>
              <a:rPr sz="2400" spc="135" dirty="0">
                <a:latin typeface="メイリオ" panose="020B0604030504040204" pitchFamily="50" charset="-128"/>
                <a:ea typeface="メイリオ" panose="020B0604030504040204" pitchFamily="50" charset="-128"/>
                <a:cs typeface="MS UI Gothic"/>
              </a:rPr>
              <a:t>し</a:t>
            </a:r>
            <a:r>
              <a:rPr sz="2400" spc="140" dirty="0">
                <a:latin typeface="メイリオ" panose="020B0604030504040204" pitchFamily="50" charset="-128"/>
                <a:ea typeface="メイリオ" panose="020B0604030504040204" pitchFamily="50" charset="-128"/>
                <a:cs typeface="MS UI Gothic"/>
              </a:rPr>
              <a:t>ま </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1343025">
              <a:spcBef>
                <a:spcPts val="720"/>
              </a:spcBef>
            </a:pPr>
            <a:r>
              <a:rPr sz="2400" dirty="0">
                <a:latin typeface="メイリオ" panose="020B0604030504040204" pitchFamily="50" charset="-128"/>
                <a:ea typeface="メイリオ" panose="020B0604030504040204" pitchFamily="50" charset="-128"/>
                <a:cs typeface="MS UI Gothic"/>
              </a:rPr>
              <a:t>①</a:t>
            </a:r>
            <a:r>
              <a:rPr sz="2400" spc="290" dirty="0">
                <a:latin typeface="メイリオ" panose="020B0604030504040204" pitchFamily="50" charset="-128"/>
                <a:ea typeface="メイリオ" panose="020B0604030504040204" pitchFamily="50" charset="-128"/>
                <a:cs typeface="MS UI Gothic"/>
              </a:rPr>
              <a:t> </a:t>
            </a:r>
            <a:r>
              <a:rPr sz="2400" spc="315" dirty="0">
                <a:latin typeface="メイリオ" panose="020B0604030504040204" pitchFamily="50" charset="-128"/>
                <a:ea typeface="メイリオ" panose="020B0604030504040204" pitchFamily="50" charset="-128"/>
                <a:cs typeface="MS UI Gothic"/>
              </a:rPr>
              <a:t>表</a:t>
            </a:r>
            <a:r>
              <a:rPr sz="2400" spc="155" dirty="0">
                <a:latin typeface="メイリオ" panose="020B0604030504040204" pitchFamily="50" charset="-128"/>
                <a:ea typeface="メイリオ" panose="020B0604030504040204" pitchFamily="50" charset="-128"/>
                <a:cs typeface="MS UI Gothic"/>
              </a:rPr>
              <a:t>11-1</a:t>
            </a:r>
            <a:r>
              <a:rPr sz="2400" spc="254" dirty="0">
                <a:latin typeface="メイリオ" panose="020B0604030504040204" pitchFamily="50" charset="-128"/>
                <a:ea typeface="メイリオ" panose="020B0604030504040204" pitchFamily="50" charset="-128"/>
                <a:cs typeface="MS UI Gothic"/>
              </a:rPr>
              <a:t>の</a:t>
            </a:r>
            <a:r>
              <a:rPr sz="2400" spc="210" dirty="0">
                <a:latin typeface="メイリオ" panose="020B0604030504040204" pitchFamily="50" charset="-128"/>
                <a:ea typeface="メイリオ" panose="020B0604030504040204" pitchFamily="50" charset="-128"/>
                <a:cs typeface="MS UI Gothic"/>
              </a:rPr>
              <a:t>フ</a:t>
            </a:r>
            <a:r>
              <a:rPr sz="2400" spc="185" dirty="0">
                <a:latin typeface="メイリオ" panose="020B0604030504040204" pitchFamily="50" charset="-128"/>
                <a:ea typeface="メイリオ" panose="020B0604030504040204" pitchFamily="50" charset="-128"/>
                <a:cs typeface="MS UI Gothic"/>
              </a:rPr>
              <a:t>ァ</a:t>
            </a:r>
            <a:r>
              <a:rPr sz="2400" spc="165" dirty="0">
                <a:latin typeface="メイリオ" panose="020B0604030504040204" pitchFamily="50" charset="-128"/>
                <a:ea typeface="メイリオ" panose="020B0604030504040204" pitchFamily="50" charset="-128"/>
                <a:cs typeface="MS UI Gothic"/>
              </a:rPr>
              <a:t>イル</a:t>
            </a:r>
            <a:r>
              <a:rPr sz="2400" spc="200" dirty="0">
                <a:latin typeface="メイリオ" panose="020B0604030504040204" pitchFamily="50" charset="-128"/>
                <a:ea typeface="メイリオ" panose="020B0604030504040204" pitchFamily="50" charset="-128"/>
                <a:cs typeface="MS UI Gothic"/>
              </a:rPr>
              <a:t>群</a:t>
            </a:r>
            <a:r>
              <a:rPr sz="2400" spc="150" dirty="0">
                <a:latin typeface="メイリオ" panose="020B0604030504040204" pitchFamily="50" charset="-128"/>
                <a:ea typeface="メイリオ" panose="020B0604030504040204" pitchFamily="50" charset="-128"/>
                <a:cs typeface="MS UI Gothic"/>
              </a:rPr>
              <a:t>を</a:t>
            </a:r>
            <a:r>
              <a:rPr sz="2400" spc="95" dirty="0">
                <a:latin typeface="メイリオ" panose="020B0604030504040204" pitchFamily="50" charset="-128"/>
                <a:ea typeface="メイリオ" panose="020B0604030504040204" pitchFamily="50" charset="-128"/>
                <a:cs typeface="MS UI Gothic"/>
              </a:rPr>
              <a:t>ZIP</a:t>
            </a:r>
            <a:r>
              <a:rPr sz="2400" spc="155" dirty="0">
                <a:latin typeface="メイリオ" panose="020B0604030504040204" pitchFamily="50" charset="-128"/>
                <a:ea typeface="メイリオ" panose="020B0604030504040204" pitchFamily="50" charset="-128"/>
                <a:cs typeface="MS UI Gothic"/>
              </a:rPr>
              <a:t>に</a:t>
            </a:r>
            <a:r>
              <a:rPr sz="2400" spc="200" dirty="0">
                <a:latin typeface="メイリオ" panose="020B0604030504040204" pitchFamily="50" charset="-128"/>
                <a:ea typeface="メイリオ" panose="020B0604030504040204" pitchFamily="50" charset="-128"/>
                <a:cs typeface="MS UI Gothic"/>
              </a:rPr>
              <a:t>固</a:t>
            </a:r>
            <a:r>
              <a:rPr sz="2400" spc="165" dirty="0">
                <a:latin typeface="メイリオ" panose="020B0604030504040204" pitchFamily="50" charset="-128"/>
                <a:ea typeface="メイリオ" panose="020B0604030504040204" pitchFamily="50" charset="-128"/>
                <a:cs typeface="MS UI Gothic"/>
              </a:rPr>
              <a:t>め</a:t>
            </a:r>
            <a:r>
              <a:rPr sz="2400" spc="150"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385" dirty="0">
                <a:latin typeface="メイリオ" panose="020B0604030504040204" pitchFamily="50" charset="-128"/>
                <a:ea typeface="メイリオ" panose="020B0604030504040204" pitchFamily="50" charset="-128"/>
                <a:cs typeface="MS UI Gothic"/>
              </a:rPr>
              <a:t>。</a:t>
            </a:r>
            <a:endParaRPr sz="2400" dirty="0">
              <a:latin typeface="メイリオ" panose="020B0604030504040204" pitchFamily="50" charset="-128"/>
              <a:ea typeface="メイリオ" panose="020B0604030504040204" pitchFamily="50" charset="-128"/>
              <a:cs typeface="MS UI Gothic"/>
            </a:endParaRPr>
          </a:p>
          <a:p>
            <a:pPr marL="1343025">
              <a:spcBef>
                <a:spcPts val="919"/>
              </a:spcBef>
            </a:pPr>
            <a:r>
              <a:rPr sz="2400" dirty="0">
                <a:latin typeface="メイリオ" panose="020B0604030504040204" pitchFamily="50" charset="-128"/>
                <a:ea typeface="メイリオ" panose="020B0604030504040204" pitchFamily="50" charset="-128"/>
                <a:cs typeface="MS UI Gothic"/>
              </a:rPr>
              <a:t>②</a:t>
            </a:r>
            <a:r>
              <a:rPr sz="2400" spc="295" dirty="0">
                <a:latin typeface="メイリオ" panose="020B0604030504040204" pitchFamily="50" charset="-128"/>
                <a:ea typeface="メイリオ" panose="020B0604030504040204" pitchFamily="50" charset="-128"/>
                <a:cs typeface="MS UI Gothic"/>
              </a:rPr>
              <a:t> </a:t>
            </a:r>
            <a:r>
              <a:rPr sz="2400" spc="60" dirty="0">
                <a:latin typeface="メイリオ" panose="020B0604030504040204" pitchFamily="50" charset="-128"/>
                <a:ea typeface="メイリオ" panose="020B0604030504040204" pitchFamily="50" charset="-128"/>
                <a:cs typeface="MS UI Gothic"/>
              </a:rPr>
              <a:t>FusionPCB</a:t>
            </a:r>
            <a:r>
              <a:rPr sz="2400" spc="125" dirty="0">
                <a:latin typeface="メイリオ" panose="020B0604030504040204" pitchFamily="50" charset="-128"/>
                <a:ea typeface="メイリオ" panose="020B0604030504040204" pitchFamily="50" charset="-128"/>
                <a:cs typeface="MS UI Gothic"/>
              </a:rPr>
              <a:t>日本語</a:t>
            </a:r>
            <a:r>
              <a:rPr sz="2400" spc="50" dirty="0">
                <a:latin typeface="メイリオ" panose="020B0604030504040204" pitchFamily="50" charset="-128"/>
                <a:ea typeface="メイリオ" panose="020B0604030504040204" pitchFamily="50" charset="-128"/>
                <a:cs typeface="MS UI Gothic"/>
              </a:rPr>
              <a:t>サ</a:t>
            </a:r>
            <a:r>
              <a:rPr sz="2400" spc="330" dirty="0">
                <a:latin typeface="メイリオ" panose="020B0604030504040204" pitchFamily="50" charset="-128"/>
                <a:ea typeface="メイリオ" panose="020B0604030504040204" pitchFamily="50" charset="-128"/>
                <a:cs typeface="MS UI Gothic"/>
              </a:rPr>
              <a:t>イ</a:t>
            </a:r>
            <a:r>
              <a:rPr sz="2400" spc="320" dirty="0">
                <a:latin typeface="メイリオ" panose="020B0604030504040204" pitchFamily="50" charset="-128"/>
                <a:ea typeface="メイリオ" panose="020B0604030504040204" pitchFamily="50" charset="-128"/>
                <a:cs typeface="MS UI Gothic"/>
              </a:rPr>
              <a:t>ト</a:t>
            </a:r>
            <a:r>
              <a:rPr sz="2400" spc="30" dirty="0">
                <a:latin typeface="メイリオ" panose="020B0604030504040204" pitchFamily="50" charset="-128"/>
                <a:ea typeface="メイリオ" panose="020B0604030504040204" pitchFamily="50" charset="-128"/>
                <a:cs typeface="MS UI Gothic"/>
              </a:rPr>
              <a:t> </a:t>
            </a:r>
            <a:r>
              <a:rPr sz="2400" u="sng" spc="95" dirty="0">
                <a:solidFill>
                  <a:srgbClr val="0000FF"/>
                </a:solidFill>
                <a:uFill>
                  <a:solidFill>
                    <a:srgbClr val="0000FF"/>
                  </a:solidFill>
                </a:uFill>
                <a:latin typeface="メイリオ" panose="020B0604030504040204" pitchFamily="50" charset="-128"/>
                <a:ea typeface="メイリオ" panose="020B0604030504040204" pitchFamily="50" charset="-128"/>
                <a:cs typeface="MS UI Gothic"/>
                <a:hlinkClick r:id="rId2"/>
              </a:rPr>
              <a:t>https://www.fusionpcb.jp/</a:t>
            </a:r>
            <a:r>
              <a:rPr sz="2400" spc="30" dirty="0">
                <a:solidFill>
                  <a:srgbClr val="0000FF"/>
                </a:solidFill>
                <a:latin typeface="メイリオ" panose="020B0604030504040204" pitchFamily="50" charset="-128"/>
                <a:ea typeface="メイリオ" panose="020B0604030504040204" pitchFamily="50" charset="-128"/>
                <a:cs typeface="MS UI Gothic"/>
                <a:hlinkClick r:id="rId2"/>
              </a:rPr>
              <a:t> </a:t>
            </a:r>
            <a:r>
              <a:rPr sz="2400" spc="270" dirty="0">
                <a:latin typeface="メイリオ" panose="020B0604030504040204" pitchFamily="50" charset="-128"/>
                <a:ea typeface="メイリオ" panose="020B0604030504040204" pitchFamily="50" charset="-128"/>
                <a:cs typeface="MS UI Gothic"/>
              </a:rPr>
              <a:t>に</a:t>
            </a:r>
            <a:r>
              <a:rPr sz="2400" spc="220" dirty="0">
                <a:latin typeface="メイリオ" panose="020B0604030504040204" pitchFamily="50" charset="-128"/>
                <a:ea typeface="メイリオ" panose="020B0604030504040204" pitchFamily="50" charset="-128"/>
                <a:cs typeface="MS UI Gothic"/>
              </a:rPr>
              <a:t>ア</a:t>
            </a:r>
            <a:r>
              <a:rPr sz="2400" spc="265" dirty="0">
                <a:latin typeface="メイリオ" panose="020B0604030504040204" pitchFamily="50" charset="-128"/>
                <a:ea typeface="メイリオ" panose="020B0604030504040204" pitchFamily="50" charset="-128"/>
                <a:cs typeface="MS UI Gothic"/>
              </a:rPr>
              <a:t>ク</a:t>
            </a:r>
            <a:r>
              <a:rPr sz="2400" spc="310" dirty="0">
                <a:latin typeface="メイリオ" panose="020B0604030504040204" pitchFamily="50" charset="-128"/>
                <a:ea typeface="メイリオ" panose="020B0604030504040204" pitchFamily="50" charset="-128"/>
                <a:cs typeface="MS UI Gothic"/>
              </a:rPr>
              <a:t>セ</a:t>
            </a:r>
            <a:r>
              <a:rPr sz="2400" spc="290" dirty="0">
                <a:latin typeface="メイリオ" panose="020B0604030504040204" pitchFamily="50" charset="-128"/>
                <a:ea typeface="メイリオ" panose="020B0604030504040204" pitchFamily="50" charset="-128"/>
                <a:cs typeface="MS UI Gothic"/>
              </a:rPr>
              <a:t>ス</a:t>
            </a:r>
            <a:r>
              <a:rPr sz="2400" spc="275" dirty="0">
                <a:latin typeface="メイリオ" panose="020B0604030504040204" pitchFamily="50" charset="-128"/>
                <a:ea typeface="メイリオ" panose="020B0604030504040204" pitchFamily="50" charset="-128"/>
                <a:cs typeface="MS UI Gothic"/>
              </a:rPr>
              <a:t>し</a:t>
            </a:r>
            <a:r>
              <a:rPr sz="2400" spc="285"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150" dirty="0">
                <a:latin typeface="メイリオ" panose="020B0604030504040204" pitchFamily="50" charset="-128"/>
                <a:ea typeface="メイリオ" panose="020B0604030504040204" pitchFamily="50" charset="-128"/>
                <a:cs typeface="MS UI Gothic"/>
              </a:rPr>
              <a:t>。</a:t>
            </a:r>
            <a:r>
              <a:rPr sz="2400" spc="229" dirty="0">
                <a:latin typeface="メイリオ" panose="020B0604030504040204" pitchFamily="50" charset="-128"/>
                <a:ea typeface="メイリオ" panose="020B0604030504040204" pitchFamily="50" charset="-128"/>
                <a:cs typeface="MS UI Gothic"/>
              </a:rPr>
              <a:t>図</a:t>
            </a:r>
            <a:r>
              <a:rPr sz="2400" spc="114" dirty="0">
                <a:latin typeface="メイリオ" panose="020B0604030504040204" pitchFamily="50" charset="-128"/>
                <a:ea typeface="メイリオ" panose="020B0604030504040204" pitchFamily="50" charset="-128"/>
                <a:cs typeface="MS UI Gothic"/>
              </a:rPr>
              <a:t>11-3</a:t>
            </a:r>
            <a:endParaRPr lang="en-US" altLang="ja-JP" sz="2400" spc="114" dirty="0">
              <a:latin typeface="メイリオ" panose="020B0604030504040204" pitchFamily="50" charset="-128"/>
              <a:ea typeface="メイリオ" panose="020B0604030504040204" pitchFamily="50" charset="-128"/>
              <a:cs typeface="MS UI Gothic"/>
            </a:endParaRPr>
          </a:p>
          <a:p>
            <a:pPr marL="1343025">
              <a:spcBef>
                <a:spcPts val="919"/>
              </a:spcBef>
            </a:pPr>
            <a:endParaRPr lang="en-US" altLang="ja-JP" sz="2400" spc="114" dirty="0">
              <a:latin typeface="メイリオ" panose="020B0604030504040204" pitchFamily="50" charset="-128"/>
              <a:ea typeface="メイリオ" panose="020B0604030504040204" pitchFamily="50" charset="-128"/>
              <a:cs typeface="MS UI Gothic"/>
            </a:endParaRPr>
          </a:p>
          <a:p>
            <a:pPr marL="1343025">
              <a:spcBef>
                <a:spcPts val="919"/>
              </a:spcBef>
            </a:pPr>
            <a:endParaRPr lang="en-US" altLang="ja-JP" sz="2400" spc="114" dirty="0">
              <a:latin typeface="メイリオ" panose="020B0604030504040204" pitchFamily="50" charset="-128"/>
              <a:ea typeface="メイリオ" panose="020B0604030504040204" pitchFamily="50" charset="-128"/>
              <a:cs typeface="MS UI Gothic"/>
            </a:endParaRPr>
          </a:p>
          <a:p>
            <a:pPr marL="1343025">
              <a:spcBef>
                <a:spcPts val="919"/>
              </a:spcBef>
            </a:pPr>
            <a:endParaRPr lang="en-US" altLang="ja-JP" sz="2400" spc="114" dirty="0">
              <a:latin typeface="メイリオ" panose="020B0604030504040204" pitchFamily="50" charset="-128"/>
              <a:ea typeface="メイリオ" panose="020B0604030504040204" pitchFamily="50" charset="-128"/>
              <a:cs typeface="MS UI Gothic"/>
            </a:endParaRPr>
          </a:p>
          <a:p>
            <a:pPr marL="1343025">
              <a:spcBef>
                <a:spcPts val="919"/>
              </a:spcBef>
            </a:pPr>
            <a:endParaRPr lang="en-US" altLang="ja-JP" sz="2400" spc="114" dirty="0">
              <a:latin typeface="メイリオ" panose="020B0604030504040204" pitchFamily="50" charset="-128"/>
              <a:ea typeface="メイリオ" panose="020B0604030504040204" pitchFamily="50" charset="-128"/>
              <a:cs typeface="MS UI Gothic"/>
            </a:endParaRPr>
          </a:p>
          <a:p>
            <a:pPr marL="1343025">
              <a:spcBef>
                <a:spcPts val="919"/>
              </a:spcBef>
            </a:pPr>
            <a:endParaRPr lang="en-US" altLang="ja-JP" sz="2400" spc="114" dirty="0">
              <a:latin typeface="メイリオ" panose="020B0604030504040204" pitchFamily="50" charset="-128"/>
              <a:ea typeface="メイリオ" panose="020B0604030504040204" pitchFamily="50" charset="-128"/>
              <a:cs typeface="MS UI Gothic"/>
            </a:endParaRPr>
          </a:p>
          <a:p>
            <a:pPr marL="1343025">
              <a:spcBef>
                <a:spcPts val="919"/>
              </a:spcBef>
            </a:pPr>
            <a:endParaRPr lang="en-US" altLang="ja-JP" sz="2400" spc="114" dirty="0">
              <a:latin typeface="メイリオ" panose="020B0604030504040204" pitchFamily="50" charset="-128"/>
              <a:ea typeface="メイリオ" panose="020B0604030504040204" pitchFamily="50" charset="-128"/>
              <a:cs typeface="MS UI Gothic"/>
            </a:endParaRPr>
          </a:p>
          <a:p>
            <a:pPr marL="1343025">
              <a:spcBef>
                <a:spcPts val="919"/>
              </a:spcBef>
            </a:pPr>
            <a:endParaRPr lang="en-US" altLang="ja-JP" sz="2400" spc="114" dirty="0">
              <a:latin typeface="メイリオ" panose="020B0604030504040204" pitchFamily="50" charset="-128"/>
              <a:ea typeface="メイリオ" panose="020B0604030504040204" pitchFamily="50" charset="-128"/>
              <a:cs typeface="MS UI Gothic"/>
            </a:endParaRPr>
          </a:p>
          <a:p>
            <a:pPr marL="1343025">
              <a:spcBef>
                <a:spcPts val="919"/>
              </a:spcBef>
            </a:pPr>
            <a:endParaRPr lang="en-US" altLang="ja-JP" sz="2400" spc="114" dirty="0">
              <a:latin typeface="メイリオ" panose="020B0604030504040204" pitchFamily="50" charset="-128"/>
              <a:ea typeface="メイリオ" panose="020B0604030504040204" pitchFamily="50" charset="-128"/>
              <a:cs typeface="MS UI Gothic"/>
            </a:endParaRPr>
          </a:p>
          <a:p>
            <a:pPr marL="8159750">
              <a:spcBef>
                <a:spcPts val="919"/>
              </a:spcBef>
            </a:pPr>
            <a:r>
              <a:rPr lang="ja-JP" altLang="en-US" sz="2400" spc="385" dirty="0">
                <a:latin typeface="メイリオ" panose="020B0604030504040204" pitchFamily="50" charset="-128"/>
                <a:ea typeface="メイリオ" panose="020B0604030504040204" pitchFamily="50" charset="-128"/>
                <a:cs typeface="MS UI Gothic"/>
              </a:rPr>
              <a:t>各レイヤー名前（</a:t>
            </a:r>
            <a:r>
              <a:rPr lang="en-US" altLang="ja-JP" sz="2400" spc="385" dirty="0">
                <a:latin typeface="メイリオ" panose="020B0604030504040204" pitchFamily="50" charset="-128"/>
                <a:ea typeface="メイリオ" panose="020B0604030504040204" pitchFamily="50" charset="-128"/>
                <a:cs typeface="MS UI Gothic"/>
              </a:rPr>
              <a:t>***.</a:t>
            </a:r>
            <a:r>
              <a:rPr lang="en-US" altLang="ja-JP" sz="2400" spc="385" dirty="0" err="1">
                <a:latin typeface="メイリオ" panose="020B0604030504040204" pitchFamily="50" charset="-128"/>
                <a:ea typeface="メイリオ" panose="020B0604030504040204" pitchFamily="50" charset="-128"/>
                <a:cs typeface="MS UI Gothic"/>
              </a:rPr>
              <a:t>gko</a:t>
            </a:r>
            <a:r>
              <a:rPr lang="ja-JP" altLang="en-US" sz="2400" spc="385" dirty="0">
                <a:latin typeface="メイリオ" panose="020B0604030504040204" pitchFamily="50" charset="-128"/>
                <a:ea typeface="メイリオ" panose="020B0604030504040204" pitchFamily="50" charset="-128"/>
                <a:cs typeface="MS UI Gothic"/>
              </a:rPr>
              <a:t>などの***の部分</a:t>
            </a:r>
            <a:r>
              <a:rPr lang="en-US" altLang="ja-JP" sz="2400" spc="385" dirty="0">
                <a:latin typeface="メイリオ" panose="020B0604030504040204" pitchFamily="50" charset="-128"/>
                <a:ea typeface="メイリオ" panose="020B0604030504040204" pitchFamily="50" charset="-128"/>
                <a:cs typeface="MS UI Gothic"/>
              </a:rPr>
              <a:t>)</a:t>
            </a:r>
            <a:r>
              <a:rPr lang="ja-JP" altLang="en-US" sz="2400" spc="385" dirty="0">
                <a:latin typeface="メイリオ" panose="020B0604030504040204" pitchFamily="50" charset="-128"/>
                <a:ea typeface="メイリオ" panose="020B0604030504040204" pitchFamily="50" charset="-128"/>
                <a:cs typeface="MS UI Gothic"/>
              </a:rPr>
              <a:t>と</a:t>
            </a:r>
            <a:endParaRPr lang="en-US" altLang="ja-JP" sz="2400" spc="385" dirty="0">
              <a:latin typeface="メイリオ" panose="020B0604030504040204" pitchFamily="50" charset="-128"/>
              <a:ea typeface="メイリオ" panose="020B0604030504040204" pitchFamily="50" charset="-128"/>
              <a:cs typeface="MS UI Gothic"/>
            </a:endParaRPr>
          </a:p>
          <a:p>
            <a:pPr marL="8159750">
              <a:spcBef>
                <a:spcPts val="919"/>
              </a:spcBef>
            </a:pPr>
            <a:r>
              <a:rPr lang="en-US" altLang="ja-JP" sz="2400" spc="385" dirty="0">
                <a:latin typeface="メイリオ" panose="020B0604030504040204" pitchFamily="50" charset="-128"/>
                <a:ea typeface="メイリオ" panose="020B0604030504040204" pitchFamily="50" charset="-128"/>
                <a:cs typeface="MS UI Gothic"/>
              </a:rPr>
              <a:t>ZIP</a:t>
            </a:r>
            <a:r>
              <a:rPr lang="ja-JP" altLang="en-US" sz="2400" spc="385" dirty="0">
                <a:latin typeface="メイリオ" panose="020B0604030504040204" pitchFamily="50" charset="-128"/>
                <a:ea typeface="メイリオ" panose="020B0604030504040204" pitchFamily="50" charset="-128"/>
                <a:cs typeface="MS UI Gothic"/>
              </a:rPr>
              <a:t>ファイル名を同じにしないと最低料金の見積もりが取れません。提出ファイル名でリネームしておきましょう。</a:t>
            </a:r>
            <a:endParaRPr lang="en-US" altLang="ja-JP" sz="2400" spc="114" dirty="0">
              <a:latin typeface="メイリオ" panose="020B0604030504040204" pitchFamily="50" charset="-128"/>
              <a:ea typeface="メイリオ" panose="020B0604030504040204" pitchFamily="50" charset="-128"/>
              <a:cs typeface="MS UI Gothic"/>
            </a:endParaRPr>
          </a:p>
        </p:txBody>
      </p:sp>
      <p:sp>
        <p:nvSpPr>
          <p:cNvPr id="3" name="object 3"/>
          <p:cNvSpPr txBox="1"/>
          <p:nvPr/>
        </p:nvSpPr>
        <p:spPr>
          <a:xfrm>
            <a:off x="2685256" y="5832616"/>
            <a:ext cx="14401800" cy="382156"/>
          </a:xfrm>
          <a:prstGeom prst="rect">
            <a:avLst/>
          </a:prstGeom>
        </p:spPr>
        <p:txBody>
          <a:bodyPr vert="horz" wrap="square" lIns="0" tIns="12700" rIns="0" bIns="0" rtlCol="0">
            <a:spAutoFit/>
          </a:bodyPr>
          <a:lstStyle/>
          <a:p>
            <a:pPr marL="12700">
              <a:spcBef>
                <a:spcPts val="820"/>
              </a:spcBef>
            </a:pPr>
            <a:r>
              <a:rPr sz="2400" dirty="0">
                <a:latin typeface="メイリオ" panose="020B0604030504040204" pitchFamily="50" charset="-128"/>
                <a:ea typeface="メイリオ" panose="020B0604030504040204" pitchFamily="50" charset="-128"/>
                <a:cs typeface="MS UI Gothic"/>
              </a:rPr>
              <a:t>③</a:t>
            </a:r>
            <a:r>
              <a:rPr sz="2400" spc="275" dirty="0">
                <a:latin typeface="メイリオ" panose="020B0604030504040204" pitchFamily="50" charset="-128"/>
                <a:ea typeface="メイリオ" panose="020B0604030504040204" pitchFamily="50" charset="-128"/>
                <a:cs typeface="MS UI Gothic"/>
              </a:rPr>
              <a:t> </a:t>
            </a:r>
            <a:r>
              <a:rPr sz="2400" spc="75" dirty="0">
                <a:latin typeface="メイリオ" panose="020B0604030504040204" pitchFamily="50" charset="-128"/>
                <a:ea typeface="メイリオ" panose="020B0604030504040204" pitchFamily="50" charset="-128"/>
                <a:cs typeface="MS UI Gothic"/>
              </a:rPr>
              <a:t>発注</a:t>
            </a:r>
            <a:r>
              <a:rPr sz="2400" spc="25" dirty="0">
                <a:latin typeface="メイリオ" panose="020B0604030504040204" pitchFamily="50" charset="-128"/>
                <a:ea typeface="メイリオ" panose="020B0604030504040204" pitchFamily="50" charset="-128"/>
                <a:cs typeface="MS UI Gothic"/>
              </a:rPr>
              <a:t>ペ</a:t>
            </a:r>
            <a:r>
              <a:rPr sz="2400" spc="210" dirty="0">
                <a:latin typeface="メイリオ" panose="020B0604030504040204" pitchFamily="50" charset="-128"/>
                <a:ea typeface="メイリオ" panose="020B0604030504040204" pitchFamily="50" charset="-128"/>
                <a:cs typeface="MS UI Gothic"/>
              </a:rPr>
              <a:t>ージ</a:t>
            </a:r>
            <a:r>
              <a:rPr sz="2400" spc="190" dirty="0">
                <a:latin typeface="メイリオ" panose="020B0604030504040204" pitchFamily="50" charset="-128"/>
                <a:ea typeface="メイリオ" panose="020B0604030504040204" pitchFamily="50" charset="-128"/>
                <a:cs typeface="MS UI Gothic"/>
              </a:rPr>
              <a:t>を</a:t>
            </a:r>
            <a:r>
              <a:rPr sz="2400" spc="254" dirty="0">
                <a:latin typeface="メイリオ" panose="020B0604030504040204" pitchFamily="50" charset="-128"/>
                <a:ea typeface="メイリオ" panose="020B0604030504040204" pitchFamily="50" charset="-128"/>
                <a:cs typeface="MS UI Gothic"/>
              </a:rPr>
              <a:t>開</a:t>
            </a:r>
            <a:r>
              <a:rPr sz="2400" spc="190" dirty="0">
                <a:latin typeface="メイリオ" panose="020B0604030504040204" pitchFamily="50" charset="-128"/>
                <a:ea typeface="メイリオ" panose="020B0604030504040204" pitchFamily="50" charset="-128"/>
                <a:cs typeface="MS UI Gothic"/>
              </a:rPr>
              <a:t>き</a:t>
            </a:r>
            <a:r>
              <a:rPr sz="2400" spc="95" dirty="0">
                <a:latin typeface="メイリオ" panose="020B0604030504040204" pitchFamily="50" charset="-128"/>
                <a:ea typeface="メイリオ" panose="020B0604030504040204" pitchFamily="50" charset="-128"/>
                <a:cs typeface="MS UI Gothic"/>
              </a:rPr>
              <a:t>zip</a:t>
            </a:r>
            <a:r>
              <a:rPr sz="2400" spc="200" dirty="0">
                <a:latin typeface="メイリオ" panose="020B0604030504040204" pitchFamily="50" charset="-128"/>
                <a:ea typeface="メイリオ" panose="020B0604030504040204" pitchFamily="50" charset="-128"/>
                <a:cs typeface="MS UI Gothic"/>
              </a:rPr>
              <a:t>に</a:t>
            </a:r>
            <a:r>
              <a:rPr sz="2400" spc="254" dirty="0">
                <a:latin typeface="メイリオ" panose="020B0604030504040204" pitchFamily="50" charset="-128"/>
                <a:ea typeface="メイリオ" panose="020B0604030504040204" pitchFamily="50" charset="-128"/>
                <a:cs typeface="MS UI Gothic"/>
              </a:rPr>
              <a:t>固</a:t>
            </a:r>
            <a:r>
              <a:rPr sz="2400" spc="210" dirty="0">
                <a:latin typeface="メイリオ" panose="020B0604030504040204" pitchFamily="50" charset="-128"/>
                <a:ea typeface="メイリオ" panose="020B0604030504040204" pitchFamily="50" charset="-128"/>
                <a:cs typeface="MS UI Gothic"/>
              </a:rPr>
              <a:t>め</a:t>
            </a:r>
            <a:r>
              <a:rPr sz="2400" spc="200" dirty="0">
                <a:latin typeface="メイリオ" panose="020B0604030504040204" pitchFamily="50" charset="-128"/>
                <a:ea typeface="メイリオ" panose="020B0604030504040204" pitchFamily="50" charset="-128"/>
                <a:cs typeface="MS UI Gothic"/>
              </a:rPr>
              <a:t>た</a:t>
            </a:r>
            <a:r>
              <a:rPr sz="2400" spc="254" dirty="0">
                <a:latin typeface="メイリオ" panose="020B0604030504040204" pitchFamily="50" charset="-128"/>
                <a:ea typeface="メイリオ" panose="020B0604030504040204" pitchFamily="50" charset="-128"/>
                <a:cs typeface="MS UI Gothic"/>
              </a:rPr>
              <a:t>製造</a:t>
            </a:r>
            <a:r>
              <a:rPr sz="2400" spc="210" dirty="0">
                <a:latin typeface="メイリオ" panose="020B0604030504040204" pitchFamily="50" charset="-128"/>
                <a:ea typeface="メイリオ" panose="020B0604030504040204" pitchFamily="50" charset="-128"/>
                <a:cs typeface="MS UI Gothic"/>
              </a:rPr>
              <a:t>デー</a:t>
            </a:r>
            <a:r>
              <a:rPr sz="2400" spc="175" dirty="0">
                <a:latin typeface="メイリオ" panose="020B0604030504040204" pitchFamily="50" charset="-128"/>
                <a:ea typeface="メイリオ" panose="020B0604030504040204" pitchFamily="50" charset="-128"/>
                <a:cs typeface="MS UI Gothic"/>
              </a:rPr>
              <a:t>タ</a:t>
            </a:r>
            <a:r>
              <a:rPr sz="2400" spc="170" dirty="0">
                <a:latin typeface="メイリオ" panose="020B0604030504040204" pitchFamily="50" charset="-128"/>
                <a:ea typeface="メイリオ" panose="020B0604030504040204" pitchFamily="50" charset="-128"/>
                <a:cs typeface="MS UI Gothic"/>
              </a:rPr>
              <a:t>フ</a:t>
            </a:r>
            <a:r>
              <a:rPr sz="2400" spc="150" dirty="0">
                <a:latin typeface="メイリオ" panose="020B0604030504040204" pitchFamily="50" charset="-128"/>
                <a:ea typeface="メイリオ" panose="020B0604030504040204" pitchFamily="50" charset="-128"/>
                <a:cs typeface="MS UI Gothic"/>
              </a:rPr>
              <a:t>ァ</a:t>
            </a:r>
            <a:r>
              <a:rPr sz="2400" spc="125" dirty="0">
                <a:latin typeface="メイリオ" panose="020B0604030504040204" pitchFamily="50" charset="-128"/>
                <a:ea typeface="メイリオ" panose="020B0604030504040204" pitchFamily="50" charset="-128"/>
                <a:cs typeface="MS UI Gothic"/>
              </a:rPr>
              <a:t>イ</a:t>
            </a:r>
            <a:r>
              <a:rPr sz="2400" spc="355" dirty="0">
                <a:latin typeface="メイリオ" panose="020B0604030504040204" pitchFamily="50" charset="-128"/>
                <a:ea typeface="メイリオ" panose="020B0604030504040204" pitchFamily="50" charset="-128"/>
                <a:cs typeface="MS UI Gothic"/>
              </a:rPr>
              <a:t>ル</a:t>
            </a:r>
            <a:r>
              <a:rPr sz="2400" spc="325" dirty="0">
                <a:latin typeface="メイリオ" panose="020B0604030504040204" pitchFamily="50" charset="-128"/>
                <a:ea typeface="メイリオ" panose="020B0604030504040204" pitchFamily="50" charset="-128"/>
                <a:cs typeface="MS UI Gothic"/>
              </a:rPr>
              <a:t>をア</a:t>
            </a:r>
            <a:r>
              <a:rPr sz="2400" spc="165" dirty="0">
                <a:latin typeface="メイリオ" panose="020B0604030504040204" pitchFamily="50" charset="-128"/>
                <a:ea typeface="メイリオ" panose="020B0604030504040204" pitchFamily="50" charset="-128"/>
                <a:cs typeface="MS UI Gothic"/>
              </a:rPr>
              <a:t>ッ</a:t>
            </a:r>
            <a:r>
              <a:rPr sz="2400" spc="290" dirty="0">
                <a:latin typeface="メイリオ" panose="020B0604030504040204" pitchFamily="50" charset="-128"/>
                <a:ea typeface="メイリオ" panose="020B0604030504040204" pitchFamily="50" charset="-128"/>
                <a:cs typeface="MS UI Gothic"/>
              </a:rPr>
              <a:t>プ</a:t>
            </a:r>
            <a:r>
              <a:rPr sz="2400" spc="275" dirty="0">
                <a:latin typeface="メイリオ" panose="020B0604030504040204" pitchFamily="50" charset="-128"/>
                <a:ea typeface="メイリオ" panose="020B0604030504040204" pitchFamily="50" charset="-128"/>
                <a:cs typeface="MS UI Gothic"/>
              </a:rPr>
              <a:t>ロ</a:t>
            </a:r>
            <a:r>
              <a:rPr sz="2400" spc="315" dirty="0">
                <a:latin typeface="メイリオ" panose="020B0604030504040204" pitchFamily="50" charset="-128"/>
                <a:ea typeface="メイリオ" panose="020B0604030504040204" pitchFamily="50" charset="-128"/>
                <a:cs typeface="MS UI Gothic"/>
              </a:rPr>
              <a:t>ー</a:t>
            </a:r>
            <a:r>
              <a:rPr sz="2400" spc="275" dirty="0">
                <a:latin typeface="メイリオ" panose="020B0604030504040204" pitchFamily="50" charset="-128"/>
                <a:ea typeface="メイリオ" panose="020B0604030504040204" pitchFamily="50" charset="-128"/>
                <a:cs typeface="MS UI Gothic"/>
              </a:rPr>
              <a:t>ドし</a:t>
            </a:r>
            <a:r>
              <a:rPr sz="2400" spc="290" dirty="0">
                <a:latin typeface="メイリオ" panose="020B0604030504040204" pitchFamily="50" charset="-128"/>
                <a:ea typeface="メイリオ" panose="020B0604030504040204" pitchFamily="50" charset="-128"/>
                <a:cs typeface="MS UI Gothic"/>
              </a:rPr>
              <a:t>ま</a:t>
            </a:r>
            <a:r>
              <a:rPr sz="2400" spc="70" dirty="0">
                <a:latin typeface="メイリオ" panose="020B0604030504040204" pitchFamily="50" charset="-128"/>
                <a:ea typeface="メイリオ" panose="020B0604030504040204" pitchFamily="50" charset="-128"/>
                <a:cs typeface="MS UI Gothic"/>
              </a:rPr>
              <a:t>す</a:t>
            </a:r>
            <a:r>
              <a:rPr sz="2400" spc="150" dirty="0">
                <a:latin typeface="メイリオ" panose="020B0604030504040204" pitchFamily="50" charset="-128"/>
                <a:ea typeface="メイリオ" panose="020B0604030504040204" pitchFamily="50" charset="-128"/>
                <a:cs typeface="MS UI Gothic"/>
              </a:rPr>
              <a:t>。</a:t>
            </a:r>
            <a:r>
              <a:rPr sz="2400" spc="229" dirty="0">
                <a:latin typeface="メイリオ" panose="020B0604030504040204" pitchFamily="50" charset="-128"/>
                <a:ea typeface="メイリオ" panose="020B0604030504040204" pitchFamily="50" charset="-128"/>
                <a:cs typeface="MS UI Gothic"/>
              </a:rPr>
              <a:t>図</a:t>
            </a:r>
            <a:r>
              <a:rPr sz="2400" spc="114" dirty="0">
                <a:latin typeface="メイリオ" panose="020B0604030504040204" pitchFamily="50" charset="-128"/>
                <a:ea typeface="メイリオ" panose="020B0604030504040204" pitchFamily="50" charset="-128"/>
                <a:cs typeface="MS UI Gothic"/>
              </a:rPr>
              <a:t>11-4</a:t>
            </a:r>
            <a:endParaRPr sz="2400" dirty="0">
              <a:latin typeface="メイリオ" panose="020B0604030504040204" pitchFamily="50" charset="-128"/>
              <a:ea typeface="メイリオ" panose="020B0604030504040204" pitchFamily="50" charset="-128"/>
              <a:cs typeface="MS UI Gothic"/>
            </a:endParaRPr>
          </a:p>
        </p:txBody>
      </p:sp>
      <p:grpSp>
        <p:nvGrpSpPr>
          <p:cNvPr id="12" name="グループ化 11">
            <a:extLst>
              <a:ext uri="{FF2B5EF4-FFF2-40B4-BE49-F238E27FC236}">
                <a16:creationId xmlns:a16="http://schemas.microsoft.com/office/drawing/2014/main" id="{CC94DF01-B445-4CD1-AAE4-BB8E45292EF1}"/>
              </a:ext>
            </a:extLst>
          </p:cNvPr>
          <p:cNvGrpSpPr/>
          <p:nvPr/>
        </p:nvGrpSpPr>
        <p:grpSpPr>
          <a:xfrm>
            <a:off x="3637755" y="6363106"/>
            <a:ext cx="5466559" cy="2891400"/>
            <a:chOff x="3637755" y="6363106"/>
            <a:chExt cx="5466559" cy="2891400"/>
          </a:xfrm>
        </p:grpSpPr>
        <p:sp>
          <p:nvSpPr>
            <p:cNvPr id="4" name="object 4"/>
            <p:cNvSpPr txBox="1"/>
            <p:nvPr/>
          </p:nvSpPr>
          <p:spPr>
            <a:xfrm>
              <a:off x="3637755" y="8872350"/>
              <a:ext cx="5466558" cy="382156"/>
            </a:xfrm>
            <a:prstGeom prst="rect">
              <a:avLst/>
            </a:prstGeom>
          </p:spPr>
          <p:txBody>
            <a:bodyPr vert="horz" wrap="square" lIns="0" tIns="12700" rIns="0" bIns="0" rtlCol="0">
              <a:spAutoFit/>
            </a:bodyPr>
            <a:lstStyle/>
            <a:p>
              <a:pPr marR="5080" algn="ctr">
                <a:spcBef>
                  <a:spcPts val="100"/>
                </a:spcBef>
              </a:pPr>
              <a:r>
                <a:rPr sz="2400" spc="90" dirty="0">
                  <a:latin typeface="メイリオ" panose="020B0604030504040204" pitchFamily="50" charset="-128"/>
                  <a:ea typeface="メイリオ" panose="020B0604030504040204" pitchFamily="50" charset="-128"/>
                  <a:cs typeface="MS UI Gothic"/>
                </a:rPr>
                <a:t>図11-4</a:t>
              </a:r>
              <a:endParaRPr sz="2400" dirty="0">
                <a:latin typeface="メイリオ" panose="020B0604030504040204" pitchFamily="50" charset="-128"/>
                <a:ea typeface="メイリオ" panose="020B0604030504040204" pitchFamily="50" charset="-128"/>
                <a:cs typeface="MS UI Gothic"/>
              </a:endParaRPr>
            </a:p>
          </p:txBody>
        </p:sp>
        <p:sp>
          <p:nvSpPr>
            <p:cNvPr id="7" name="object 7"/>
            <p:cNvSpPr/>
            <p:nvPr/>
          </p:nvSpPr>
          <p:spPr>
            <a:xfrm>
              <a:off x="3637756" y="6363106"/>
              <a:ext cx="5466558" cy="2336394"/>
            </a:xfrm>
            <a:prstGeom prst="rect">
              <a:avLst/>
            </a:prstGeom>
            <a:blipFill>
              <a:blip r:embed="rId3" cstate="print"/>
              <a:stretch>
                <a:fillRect/>
              </a:stretch>
            </a:blipFill>
          </p:spPr>
          <p:txBody>
            <a:bodyPr wrap="square" lIns="0" tIns="0" rIns="0" bIns="0" rtlCol="0"/>
            <a:lstStyle/>
            <a:p>
              <a:endParaRPr dirty="0"/>
            </a:p>
          </p:txBody>
        </p:sp>
      </p:grpSp>
      <p:sp>
        <p:nvSpPr>
          <p:cNvPr id="9" name="object 9"/>
          <p:cNvSpPr txBox="1">
            <a:spLocks noGrp="1"/>
          </p:cNvSpPr>
          <p:nvPr>
            <p:ph type="sldNum" sz="quarter" idx="7"/>
          </p:nvPr>
        </p:nvSpPr>
        <p:spPr>
          <a:xfrm>
            <a:off x="20655443" y="10033940"/>
            <a:ext cx="591077" cy="219291"/>
          </a:xfrm>
          <a:prstGeom prst="rect">
            <a:avLst/>
          </a:prstGeom>
        </p:spPr>
        <p:txBody>
          <a:bodyPr vert="horz" wrap="square" lIns="0" tIns="49530" rIns="0" bIns="0" rtlCol="0">
            <a:spAutoFit/>
          </a:bodyPr>
          <a:lstStyle/>
          <a:p>
            <a:pPr marL="25400">
              <a:spcBef>
                <a:spcPts val="390"/>
              </a:spcBef>
            </a:pPr>
            <a:r>
              <a:rPr spc="170" dirty="0"/>
              <a:t>50</a:t>
            </a:r>
          </a:p>
        </p:txBody>
      </p:sp>
      <p:grpSp>
        <p:nvGrpSpPr>
          <p:cNvPr id="11" name="グループ化 10">
            <a:extLst>
              <a:ext uri="{FF2B5EF4-FFF2-40B4-BE49-F238E27FC236}">
                <a16:creationId xmlns:a16="http://schemas.microsoft.com/office/drawing/2014/main" id="{E39FB04B-352B-496F-9E5D-F539659207B5}"/>
              </a:ext>
            </a:extLst>
          </p:cNvPr>
          <p:cNvGrpSpPr/>
          <p:nvPr/>
        </p:nvGrpSpPr>
        <p:grpSpPr>
          <a:xfrm>
            <a:off x="3492498" y="2680692"/>
            <a:ext cx="5611816" cy="3035340"/>
            <a:chOff x="1506336" y="2680692"/>
            <a:chExt cx="5611816" cy="3035340"/>
          </a:xfrm>
        </p:grpSpPr>
        <p:sp>
          <p:nvSpPr>
            <p:cNvPr id="6" name="object 6"/>
            <p:cNvSpPr/>
            <p:nvPr/>
          </p:nvSpPr>
          <p:spPr>
            <a:xfrm>
              <a:off x="1506336" y="2680692"/>
              <a:ext cx="5611816" cy="2513608"/>
            </a:xfrm>
            <a:prstGeom prst="rect">
              <a:avLst/>
            </a:prstGeom>
            <a:blipFill>
              <a:blip r:embed="rId4" cstate="print"/>
              <a:stretch>
                <a:fillRect/>
              </a:stretch>
            </a:blipFill>
          </p:spPr>
          <p:txBody>
            <a:bodyPr wrap="square" lIns="0" tIns="0" rIns="0" bIns="0" rtlCol="0"/>
            <a:lstStyle/>
            <a:p>
              <a:endParaRPr dirty="0"/>
            </a:p>
          </p:txBody>
        </p:sp>
        <p:sp>
          <p:nvSpPr>
            <p:cNvPr id="10" name="正方形/長方形 9">
              <a:extLst>
                <a:ext uri="{FF2B5EF4-FFF2-40B4-BE49-F238E27FC236}">
                  <a16:creationId xmlns:a16="http://schemas.microsoft.com/office/drawing/2014/main" id="{95D66F19-7B04-427A-8F16-734DA031F8A9}"/>
                </a:ext>
              </a:extLst>
            </p:cNvPr>
            <p:cNvSpPr/>
            <p:nvPr/>
          </p:nvSpPr>
          <p:spPr>
            <a:xfrm>
              <a:off x="1506336" y="5346700"/>
              <a:ext cx="5611816" cy="369332"/>
            </a:xfrm>
            <a:prstGeom prst="rect">
              <a:avLst/>
            </a:prstGeom>
          </p:spPr>
          <p:txBody>
            <a:bodyPr wrap="square">
              <a:spAutoFit/>
            </a:bodyPr>
            <a:lstStyle/>
            <a:p>
              <a:pPr algn="ctr">
                <a:spcBef>
                  <a:spcPts val="100"/>
                </a:spcBef>
              </a:pPr>
              <a:r>
                <a:rPr lang="ja-JP" altLang="en-US" spc="150" dirty="0">
                  <a:latin typeface="メイリオ" panose="020B0604030504040204" pitchFamily="50" charset="-128"/>
                  <a:ea typeface="メイリオ" panose="020B0604030504040204" pitchFamily="50" charset="-128"/>
                  <a:cs typeface="MS UI Gothic"/>
                </a:rPr>
                <a:t>図</a:t>
              </a:r>
              <a:r>
                <a:rPr lang="en-US" altLang="ja-JP" spc="75" dirty="0">
                  <a:latin typeface="メイリオ" panose="020B0604030504040204" pitchFamily="50" charset="-128"/>
                  <a:ea typeface="メイリオ" panose="020B0604030504040204" pitchFamily="50" charset="-128"/>
                  <a:cs typeface="MS UI Gothic"/>
                </a:rPr>
                <a:t>11-3</a:t>
              </a:r>
              <a:endParaRPr lang="ja-JP" altLang="en-US" dirty="0">
                <a:latin typeface="メイリオ" panose="020B0604030504040204" pitchFamily="50" charset="-128"/>
                <a:ea typeface="メイリオ" panose="020B0604030504040204" pitchFamily="50" charset="-128"/>
                <a:cs typeface="MS UI Gothic"/>
              </a:endParaRPr>
            </a:p>
          </p:txBody>
        </p:sp>
      </p:grpSp>
      <p:sp>
        <p:nvSpPr>
          <p:cNvPr id="13" name="スライド番号プレースホルダー 4">
            <a:extLst>
              <a:ext uri="{FF2B5EF4-FFF2-40B4-BE49-F238E27FC236}">
                <a16:creationId xmlns:a16="http://schemas.microsoft.com/office/drawing/2014/main" id="{7747655E-A992-4675-AB89-5D254887368C}"/>
              </a:ext>
            </a:extLst>
          </p:cNvPr>
          <p:cNvSpPr txBox="1">
            <a:spLocks/>
          </p:cNvSpPr>
          <p:nvPr/>
        </p:nvSpPr>
        <p:spPr>
          <a:xfrm>
            <a:off x="17810956" y="96733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84</a:t>
            </a:fld>
            <a:endParaRPr lang="en-US" altLang="ja-JP" sz="2400" spc="17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4">
            <a:extLst>
              <a:ext uri="{FF2B5EF4-FFF2-40B4-BE49-F238E27FC236}">
                <a16:creationId xmlns:a16="http://schemas.microsoft.com/office/drawing/2014/main" id="{40EFCF57-254E-48D4-91C8-A803A25E9A40}"/>
              </a:ext>
            </a:extLst>
          </p:cNvPr>
          <p:cNvSpPr txBox="1"/>
          <p:nvPr/>
        </p:nvSpPr>
        <p:spPr>
          <a:xfrm>
            <a:off x="2065698" y="659990"/>
            <a:ext cx="15364257" cy="8876789"/>
          </a:xfrm>
          <a:prstGeom prst="rect">
            <a:avLst/>
          </a:prstGeom>
        </p:spPr>
        <p:txBody>
          <a:bodyPr vert="horz" wrap="square" lIns="0" tIns="12700" rIns="0" bIns="0" rtlCol="0">
            <a:spAutoFit/>
          </a:bodyPr>
          <a:lstStyle/>
          <a:p>
            <a:pPr marL="12700">
              <a:spcBef>
                <a:spcPts val="920"/>
              </a:spcBef>
            </a:pPr>
            <a:r>
              <a:rPr sz="2400" dirty="0">
                <a:latin typeface="メイリオ" panose="020B0604030504040204" pitchFamily="50" charset="-128"/>
                <a:ea typeface="メイリオ" panose="020B0604030504040204" pitchFamily="50" charset="-128"/>
                <a:cs typeface="MS UI Gothic"/>
              </a:rPr>
              <a:t>④</a:t>
            </a:r>
            <a:r>
              <a:rPr sz="2400" spc="285" dirty="0">
                <a:latin typeface="メイリオ" panose="020B0604030504040204" pitchFamily="50" charset="-128"/>
                <a:ea typeface="メイリオ" panose="020B0604030504040204" pitchFamily="50" charset="-128"/>
                <a:cs typeface="MS UI Gothic"/>
              </a:rPr>
              <a:t> </a:t>
            </a:r>
            <a:r>
              <a:rPr sz="2400" spc="195" dirty="0">
                <a:latin typeface="メイリオ" panose="020B0604030504040204" pitchFamily="50" charset="-128"/>
                <a:ea typeface="メイリオ" panose="020B0604030504040204" pitchFamily="50" charset="-128"/>
                <a:cs typeface="MS UI Gothic"/>
              </a:rPr>
              <a:t>ガ</a:t>
            </a:r>
            <a:r>
              <a:rPr sz="2400" spc="200" dirty="0">
                <a:latin typeface="メイリオ" panose="020B0604030504040204" pitchFamily="50" charset="-128"/>
                <a:ea typeface="メイリオ" panose="020B0604030504040204" pitchFamily="50" charset="-128"/>
                <a:cs typeface="MS UI Gothic"/>
              </a:rPr>
              <a:t>ー</a:t>
            </a:r>
            <a:r>
              <a:rPr sz="2400" spc="160" dirty="0">
                <a:latin typeface="メイリオ" panose="020B0604030504040204" pitchFamily="50" charset="-128"/>
                <a:ea typeface="メイリオ" panose="020B0604030504040204" pitchFamily="50" charset="-128"/>
                <a:cs typeface="MS UI Gothic"/>
              </a:rPr>
              <a:t>バ</a:t>
            </a:r>
            <a:r>
              <a:rPr sz="2400" spc="290" dirty="0">
                <a:latin typeface="メイリオ" panose="020B0604030504040204" pitchFamily="50" charset="-128"/>
                <a:ea typeface="メイリオ" panose="020B0604030504040204" pitchFamily="50" charset="-128"/>
                <a:cs typeface="MS UI Gothic"/>
              </a:rPr>
              <a:t>ー</a:t>
            </a:r>
            <a:r>
              <a:rPr sz="2400" spc="215" dirty="0">
                <a:latin typeface="メイリオ" panose="020B0604030504040204" pitchFamily="50" charset="-128"/>
                <a:ea typeface="メイリオ" panose="020B0604030504040204" pitchFamily="50" charset="-128"/>
                <a:cs typeface="MS UI Gothic"/>
              </a:rPr>
              <a:t>ビ</a:t>
            </a:r>
            <a:r>
              <a:rPr sz="2400" spc="390" dirty="0">
                <a:latin typeface="メイリオ" panose="020B0604030504040204" pitchFamily="50" charset="-128"/>
                <a:ea typeface="メイリオ" panose="020B0604030504040204" pitchFamily="50" charset="-128"/>
                <a:cs typeface="MS UI Gothic"/>
              </a:rPr>
              <a:t>ュ</a:t>
            </a:r>
            <a:r>
              <a:rPr sz="2400" spc="95" dirty="0">
                <a:latin typeface="メイリオ" panose="020B0604030504040204" pitchFamily="50" charset="-128"/>
                <a:ea typeface="メイリオ" panose="020B0604030504040204" pitchFamily="50" charset="-128"/>
                <a:cs typeface="MS UI Gothic"/>
              </a:rPr>
              <a:t>ー</a:t>
            </a:r>
            <a:r>
              <a:rPr sz="2400" spc="229" dirty="0">
                <a:latin typeface="メイリオ" panose="020B0604030504040204" pitchFamily="50" charset="-128"/>
                <a:ea typeface="メイリオ" panose="020B0604030504040204" pitchFamily="50" charset="-128"/>
                <a:cs typeface="MS UI Gothic"/>
              </a:rPr>
              <a:t>ア</a:t>
            </a:r>
            <a:r>
              <a:rPr sz="2400" spc="210" dirty="0">
                <a:latin typeface="メイリオ" panose="020B0604030504040204" pitchFamily="50" charset="-128"/>
                <a:ea typeface="メイリオ" panose="020B0604030504040204" pitchFamily="50" charset="-128"/>
                <a:cs typeface="MS UI Gothic"/>
              </a:rPr>
              <a:t>ー</a:t>
            </a:r>
            <a:r>
              <a:rPr sz="2400" spc="195" dirty="0">
                <a:latin typeface="メイリオ" panose="020B0604030504040204" pitchFamily="50" charset="-128"/>
                <a:ea typeface="メイリオ" panose="020B0604030504040204" pitchFamily="50" charset="-128"/>
                <a:cs typeface="MS UI Gothic"/>
              </a:rPr>
              <a:t>を</a:t>
            </a:r>
            <a:r>
              <a:rPr sz="2400" spc="260" dirty="0">
                <a:latin typeface="メイリオ" panose="020B0604030504040204" pitchFamily="50" charset="-128"/>
                <a:ea typeface="メイリオ" panose="020B0604030504040204" pitchFamily="50" charset="-128"/>
                <a:cs typeface="MS UI Gothic"/>
              </a:rPr>
              <a:t>開</a:t>
            </a:r>
            <a:r>
              <a:rPr sz="2400" spc="195" dirty="0">
                <a:latin typeface="メイリオ" panose="020B0604030504040204" pitchFamily="50" charset="-128"/>
                <a:ea typeface="メイリオ" panose="020B0604030504040204" pitchFamily="50" charset="-128"/>
                <a:cs typeface="MS UI Gothic"/>
              </a:rPr>
              <a:t>きま</a:t>
            </a:r>
            <a:r>
              <a:rPr sz="2400" spc="70" dirty="0">
                <a:latin typeface="メイリオ" panose="020B0604030504040204" pitchFamily="50" charset="-128"/>
                <a:ea typeface="メイリオ" panose="020B0604030504040204" pitchFamily="50" charset="-128"/>
                <a:cs typeface="MS UI Gothic"/>
              </a:rPr>
              <a:t>す</a:t>
            </a:r>
            <a:r>
              <a:rPr sz="2400" spc="150" dirty="0">
                <a:latin typeface="メイリオ" panose="020B0604030504040204" pitchFamily="50" charset="-128"/>
                <a:ea typeface="メイリオ" panose="020B0604030504040204" pitchFamily="50" charset="-128"/>
                <a:cs typeface="MS UI Gothic"/>
              </a:rPr>
              <a:t>。</a:t>
            </a:r>
            <a:r>
              <a:rPr sz="2400" spc="229" dirty="0">
                <a:latin typeface="メイリオ" panose="020B0604030504040204" pitchFamily="50" charset="-128"/>
                <a:ea typeface="メイリオ" panose="020B0604030504040204" pitchFamily="50" charset="-128"/>
                <a:cs typeface="MS UI Gothic"/>
              </a:rPr>
              <a:t>図</a:t>
            </a:r>
            <a:r>
              <a:rPr sz="2400" spc="114" dirty="0">
                <a:latin typeface="メイリオ" panose="020B0604030504040204" pitchFamily="50" charset="-128"/>
                <a:ea typeface="メイリオ" panose="020B0604030504040204" pitchFamily="50" charset="-128"/>
                <a:cs typeface="MS UI Gothic"/>
              </a:rPr>
              <a:t>11-5</a:t>
            </a:r>
            <a:endParaRPr lang="en-US" altLang="ja-JP" sz="2400" spc="114" dirty="0">
              <a:latin typeface="メイリオ" panose="020B0604030504040204" pitchFamily="50" charset="-128"/>
              <a:ea typeface="メイリオ" panose="020B0604030504040204" pitchFamily="50" charset="-128"/>
              <a:cs typeface="MS UI Gothic"/>
            </a:endParaRPr>
          </a:p>
          <a:p>
            <a:pPr marL="12700">
              <a:spcBef>
                <a:spcPts val="920"/>
              </a:spcBef>
            </a:pPr>
            <a:endParaRPr lang="en-US" altLang="ja-JP" sz="2400" spc="114" dirty="0">
              <a:latin typeface="メイリオ" panose="020B0604030504040204" pitchFamily="50" charset="-128"/>
              <a:ea typeface="メイリオ" panose="020B0604030504040204" pitchFamily="50" charset="-128"/>
              <a:cs typeface="MS UI Gothic"/>
            </a:endParaRPr>
          </a:p>
          <a:p>
            <a:pPr marL="12700">
              <a:spcBef>
                <a:spcPts val="920"/>
              </a:spcBef>
            </a:pPr>
            <a:endParaRPr lang="en-US" altLang="ja-JP" sz="2400" spc="114" dirty="0">
              <a:latin typeface="メイリオ" panose="020B0604030504040204" pitchFamily="50" charset="-128"/>
              <a:ea typeface="メイリオ" panose="020B0604030504040204" pitchFamily="50" charset="-128"/>
              <a:cs typeface="MS UI Gothic"/>
            </a:endParaRPr>
          </a:p>
          <a:p>
            <a:pPr marL="12700">
              <a:spcBef>
                <a:spcPts val="920"/>
              </a:spcBef>
            </a:pPr>
            <a:endParaRPr lang="en-US" altLang="ja-JP" sz="2400" spc="114" dirty="0">
              <a:latin typeface="メイリオ" panose="020B0604030504040204" pitchFamily="50" charset="-128"/>
              <a:ea typeface="メイリオ" panose="020B0604030504040204" pitchFamily="50" charset="-128"/>
              <a:cs typeface="MS UI Gothic"/>
            </a:endParaRPr>
          </a:p>
          <a:p>
            <a:pPr marL="12700">
              <a:spcBef>
                <a:spcPts val="920"/>
              </a:spcBef>
            </a:pPr>
            <a:endParaRPr lang="en-US" altLang="ja-JP" sz="2400" spc="114" dirty="0">
              <a:latin typeface="メイリオ" panose="020B0604030504040204" pitchFamily="50" charset="-128"/>
              <a:ea typeface="メイリオ" panose="020B0604030504040204" pitchFamily="50" charset="-128"/>
              <a:cs typeface="MS UI Gothic"/>
            </a:endParaRPr>
          </a:p>
          <a:p>
            <a:pPr marL="12700">
              <a:spcBef>
                <a:spcPts val="920"/>
              </a:spcBef>
            </a:pPr>
            <a:endParaRPr lang="en-US" altLang="ja-JP" sz="2400" spc="229" dirty="0">
              <a:latin typeface="メイリオ" panose="020B0604030504040204" pitchFamily="50" charset="-128"/>
              <a:ea typeface="メイリオ" panose="020B0604030504040204" pitchFamily="50" charset="-128"/>
              <a:cs typeface="MS UI Gothic"/>
            </a:endParaRPr>
          </a:p>
          <a:p>
            <a:pPr marL="12700">
              <a:spcBef>
                <a:spcPts val="920"/>
              </a:spcBef>
            </a:pPr>
            <a:r>
              <a:rPr lang="ja-JP" altLang="en-US" sz="2400" spc="229" dirty="0">
                <a:latin typeface="メイリオ" panose="020B0604030504040204" pitchFamily="50" charset="-128"/>
                <a:ea typeface="メイリオ" panose="020B0604030504040204" pitchFamily="50" charset="-128"/>
                <a:cs typeface="MS UI Gothic"/>
              </a:rPr>
              <a:t>　　　　　　　　　　　図</a:t>
            </a:r>
            <a:r>
              <a:rPr lang="en-US" altLang="ja-JP" sz="2400" spc="114" dirty="0">
                <a:latin typeface="メイリオ" panose="020B0604030504040204" pitchFamily="50" charset="-128"/>
                <a:ea typeface="メイリオ" panose="020B0604030504040204" pitchFamily="50" charset="-128"/>
                <a:cs typeface="MS UI Gothic"/>
              </a:rPr>
              <a:t>11-5</a:t>
            </a:r>
          </a:p>
          <a:p>
            <a:pPr marL="12700">
              <a:spcBef>
                <a:spcPts val="920"/>
              </a:spcBef>
            </a:pPr>
            <a:r>
              <a:rPr lang="ja-JP" altLang="en-US" sz="2400" dirty="0">
                <a:latin typeface="メイリオ" panose="020B0604030504040204" pitchFamily="50" charset="-128"/>
                <a:ea typeface="メイリオ" panose="020B0604030504040204" pitchFamily="50" charset="-128"/>
                <a:cs typeface="MS UI Gothic"/>
              </a:rPr>
              <a:t>⑤ </a:t>
            </a:r>
            <a:r>
              <a:rPr lang="en-US" altLang="ja-JP" sz="2400" dirty="0">
                <a:latin typeface="メイリオ" panose="020B0604030504040204" pitchFamily="50" charset="-128"/>
                <a:ea typeface="メイリオ" panose="020B0604030504040204" pitchFamily="50" charset="-128"/>
                <a:cs typeface="MS UI Gothic"/>
              </a:rPr>
              <a:t>Top</a:t>
            </a:r>
            <a:r>
              <a:rPr lang="ja-JP" altLang="en-US" sz="2400" dirty="0">
                <a:latin typeface="メイリオ" panose="020B0604030504040204" pitchFamily="50" charset="-128"/>
                <a:ea typeface="メイリオ" panose="020B0604030504040204" pitchFamily="50" charset="-128"/>
                <a:cs typeface="MS UI Gothic"/>
              </a:rPr>
              <a:t>面と</a:t>
            </a:r>
            <a:r>
              <a:rPr lang="en-US" altLang="ja-JP" sz="2400" dirty="0">
                <a:latin typeface="メイリオ" panose="020B0604030504040204" pitchFamily="50" charset="-128"/>
                <a:ea typeface="メイリオ" panose="020B0604030504040204" pitchFamily="50" charset="-128"/>
                <a:cs typeface="MS UI Gothic"/>
              </a:rPr>
              <a:t>Bottom</a:t>
            </a:r>
            <a:r>
              <a:rPr lang="ja-JP" altLang="en-US" sz="2400" dirty="0">
                <a:latin typeface="メイリオ" panose="020B0604030504040204" pitchFamily="50" charset="-128"/>
                <a:ea typeface="メイリオ" panose="020B0604030504040204" pitchFamily="50" charset="-128"/>
                <a:cs typeface="MS UI Gothic"/>
              </a:rPr>
              <a:t>面を確認します。図</a:t>
            </a:r>
            <a:r>
              <a:rPr lang="en-US" altLang="ja-JP" sz="2400" dirty="0">
                <a:latin typeface="メイリオ" panose="020B0604030504040204" pitchFamily="50" charset="-128"/>
                <a:ea typeface="メイリオ" panose="020B0604030504040204" pitchFamily="50" charset="-128"/>
                <a:cs typeface="MS UI Gothic"/>
              </a:rPr>
              <a:t>11-6</a:t>
            </a:r>
          </a:p>
          <a:p>
            <a:pPr marL="12700">
              <a:spcBef>
                <a:spcPts val="920"/>
              </a:spcBef>
            </a:pPr>
            <a:r>
              <a:rPr lang="ja-JP" altLang="en-US" sz="2400" dirty="0">
                <a:latin typeface="メイリオ" panose="020B0604030504040204" pitchFamily="50" charset="-128"/>
                <a:ea typeface="メイリオ" panose="020B0604030504040204" pitchFamily="50" charset="-128"/>
                <a:cs typeface="MS UI Gothic"/>
              </a:rPr>
              <a:t>　　各面ともデータファイルを一つずつ表示して異常がないか確認します。</a:t>
            </a:r>
            <a:endParaRPr lang="en-US" altLang="ja-JP" sz="2400" dirty="0">
              <a:latin typeface="メイリオ" panose="020B0604030504040204" pitchFamily="50" charset="-128"/>
              <a:ea typeface="メイリオ" panose="020B0604030504040204" pitchFamily="50" charset="-128"/>
              <a:cs typeface="MS UI Gothic"/>
            </a:endParaRPr>
          </a:p>
          <a:p>
            <a:pPr marL="12700">
              <a:spcBef>
                <a:spcPts val="920"/>
              </a:spcBef>
            </a:pPr>
            <a:endParaRPr lang="en-US" altLang="ja-JP" sz="2400" dirty="0">
              <a:latin typeface="メイリオ" panose="020B0604030504040204" pitchFamily="50" charset="-128"/>
              <a:ea typeface="メイリオ" panose="020B0604030504040204" pitchFamily="50" charset="-128"/>
              <a:cs typeface="MS UI Gothic"/>
            </a:endParaRPr>
          </a:p>
          <a:p>
            <a:pPr marL="12700">
              <a:spcBef>
                <a:spcPts val="920"/>
              </a:spcBef>
            </a:pPr>
            <a:endParaRPr lang="en-US" altLang="ja-JP" sz="2400" dirty="0">
              <a:latin typeface="メイリオ" panose="020B0604030504040204" pitchFamily="50" charset="-128"/>
              <a:ea typeface="メイリオ" panose="020B0604030504040204" pitchFamily="50" charset="-128"/>
              <a:cs typeface="MS UI Gothic"/>
            </a:endParaRPr>
          </a:p>
          <a:p>
            <a:pPr marL="12700">
              <a:spcBef>
                <a:spcPts val="920"/>
              </a:spcBef>
            </a:pPr>
            <a:endParaRPr lang="en-US" altLang="ja-JP" sz="2400" dirty="0">
              <a:latin typeface="メイリオ" panose="020B0604030504040204" pitchFamily="50" charset="-128"/>
              <a:ea typeface="メイリオ" panose="020B0604030504040204" pitchFamily="50" charset="-128"/>
              <a:cs typeface="MS UI Gothic"/>
            </a:endParaRPr>
          </a:p>
          <a:p>
            <a:pPr marL="12700">
              <a:spcBef>
                <a:spcPts val="920"/>
              </a:spcBef>
            </a:pPr>
            <a:endParaRPr lang="en-US" altLang="ja-JP" sz="2400" dirty="0">
              <a:latin typeface="メイリオ" panose="020B0604030504040204" pitchFamily="50" charset="-128"/>
              <a:ea typeface="メイリオ" panose="020B0604030504040204" pitchFamily="50" charset="-128"/>
              <a:cs typeface="MS UI Gothic"/>
            </a:endParaRPr>
          </a:p>
          <a:p>
            <a:pPr marL="12700">
              <a:spcBef>
                <a:spcPts val="920"/>
              </a:spcBef>
            </a:pPr>
            <a:endParaRPr lang="en-US" altLang="ja-JP" sz="2400" dirty="0">
              <a:latin typeface="メイリオ" panose="020B0604030504040204" pitchFamily="50" charset="-128"/>
              <a:ea typeface="メイリオ" panose="020B0604030504040204" pitchFamily="50" charset="-128"/>
              <a:cs typeface="MS UI Gothic"/>
            </a:endParaRPr>
          </a:p>
          <a:p>
            <a:pPr marL="12700">
              <a:spcBef>
                <a:spcPts val="920"/>
              </a:spcBef>
            </a:pPr>
            <a:r>
              <a:rPr lang="ja-JP" altLang="en-US" sz="2400" dirty="0">
                <a:latin typeface="メイリオ" panose="020B0604030504040204" pitchFamily="50" charset="-128"/>
                <a:ea typeface="メイリオ" panose="020B0604030504040204" pitchFamily="50" charset="-128"/>
                <a:cs typeface="MS UI Gothic"/>
              </a:rPr>
              <a:t>　　　　　　　　　　　　　図</a:t>
            </a:r>
            <a:r>
              <a:rPr lang="en-US" altLang="ja-JP" sz="2400" dirty="0">
                <a:latin typeface="メイリオ" panose="020B0604030504040204" pitchFamily="50" charset="-128"/>
                <a:ea typeface="メイリオ" panose="020B0604030504040204" pitchFamily="50" charset="-128"/>
                <a:cs typeface="MS UI Gothic"/>
              </a:rPr>
              <a:t>11-6</a:t>
            </a:r>
            <a:endParaRPr lang="ja-JP" altLang="en-US" sz="2400" dirty="0">
              <a:latin typeface="メイリオ" panose="020B0604030504040204" pitchFamily="50" charset="-128"/>
              <a:ea typeface="メイリオ" panose="020B0604030504040204" pitchFamily="50" charset="-128"/>
              <a:cs typeface="MS UI Gothic"/>
            </a:endParaRPr>
          </a:p>
          <a:p>
            <a:pPr>
              <a:spcBef>
                <a:spcPts val="920"/>
              </a:spcBef>
              <a:tabLst>
                <a:tab pos="357188" algn="l"/>
              </a:tabLst>
            </a:pPr>
            <a:r>
              <a:rPr lang="en-US" altLang="ja-JP" sz="2400" dirty="0">
                <a:latin typeface="メイリオ" panose="020B0604030504040204" pitchFamily="50" charset="-128"/>
                <a:ea typeface="メイリオ" panose="020B0604030504040204" pitchFamily="50" charset="-128"/>
                <a:cs typeface="MS UI Gothic"/>
              </a:rPr>
              <a:t>⑥ </a:t>
            </a:r>
            <a:r>
              <a:rPr lang="ja-JP" altLang="en-US" sz="2400" dirty="0">
                <a:latin typeface="メイリオ" panose="020B0604030504040204" pitchFamily="50" charset="-128"/>
                <a:ea typeface="メイリオ" panose="020B0604030504040204" pitchFamily="50" charset="-128"/>
                <a:cs typeface="MS UI Gothic"/>
              </a:rPr>
              <a:t>確認</a:t>
            </a:r>
            <a:r>
              <a:rPr lang="en-US" altLang="ja-JP" sz="2400" dirty="0">
                <a:latin typeface="メイリオ" panose="020B0604030504040204" pitchFamily="50" charset="-128"/>
                <a:ea typeface="メイリオ" panose="020B0604030504040204" pitchFamily="50" charset="-128"/>
                <a:cs typeface="MS UI Gothic"/>
              </a:rPr>
              <a:t>OK</a:t>
            </a:r>
            <a:r>
              <a:rPr lang="ja-JP" altLang="en-US" sz="2400" dirty="0">
                <a:latin typeface="メイリオ" panose="020B0604030504040204" pitchFamily="50" charset="-128"/>
                <a:ea typeface="メイリオ" panose="020B0604030504040204" pitchFamily="50" charset="-128"/>
                <a:cs typeface="MS UI Gothic"/>
              </a:rPr>
              <a:t>ならば基板諸元を決めて基板製造発注を行うことができます。</a:t>
            </a:r>
            <a:endParaRPr lang="en-US" altLang="ja-JP" sz="2400" dirty="0">
              <a:latin typeface="メイリオ" panose="020B0604030504040204" pitchFamily="50" charset="-128"/>
              <a:ea typeface="メイリオ" panose="020B0604030504040204" pitchFamily="50" charset="-128"/>
              <a:cs typeface="MS UI Gothic"/>
            </a:endParaRPr>
          </a:p>
          <a:p>
            <a:pPr marL="542925">
              <a:spcBef>
                <a:spcPts val="920"/>
              </a:spcBef>
              <a:tabLst>
                <a:tab pos="442913" algn="l"/>
              </a:tabLst>
            </a:pPr>
            <a:r>
              <a:rPr lang="en-US" altLang="ja-JP" sz="2400" dirty="0" err="1">
                <a:latin typeface="メイリオ" panose="020B0604030504040204" pitchFamily="50" charset="-128"/>
                <a:ea typeface="メイリオ" panose="020B0604030504040204" pitchFamily="50" charset="-128"/>
                <a:cs typeface="MS UI Gothic"/>
              </a:rPr>
              <a:t>FusionPCB</a:t>
            </a:r>
            <a:r>
              <a:rPr lang="ja-JP" altLang="en-US" sz="2400" dirty="0">
                <a:latin typeface="メイリオ" panose="020B0604030504040204" pitchFamily="50" charset="-128"/>
                <a:ea typeface="メイリオ" panose="020B0604030504040204" pitchFamily="50" charset="-128"/>
                <a:cs typeface="MS UI Gothic"/>
              </a:rPr>
              <a:t>のガーバービューアーで穴が一ヶ所にかたまって表示されたりすることがあります。 このようなときは</a:t>
            </a:r>
            <a:r>
              <a:rPr lang="ja-JP" altLang="en-US" sz="2400" u="sng" spc="300" dirty="0">
                <a:solidFill>
                  <a:srgbClr val="0000FF"/>
                </a:solidFill>
                <a:uFill>
                  <a:solidFill>
                    <a:srgbClr val="0000FF"/>
                  </a:solidFill>
                </a:uFill>
                <a:latin typeface="MS UI Gothic"/>
                <a:cs typeface="MS UI Gothic"/>
                <a:hlinkClick r:id="rId2" action="ppaction://hlinksldjump"/>
              </a:rPr>
              <a:t>「</a:t>
            </a:r>
            <a:r>
              <a:rPr lang="en-US" altLang="ja-JP" sz="2400" u="sng" spc="225" dirty="0">
                <a:solidFill>
                  <a:srgbClr val="0000FF"/>
                </a:solidFill>
                <a:uFill>
                  <a:solidFill>
                    <a:srgbClr val="0000FF"/>
                  </a:solidFill>
                </a:uFill>
                <a:latin typeface="MS UI Gothic"/>
                <a:cs typeface="MS UI Gothic"/>
                <a:hlinkClick r:id="rId2" action="ppaction://hlinksldjump"/>
              </a:rPr>
              <a:t>11.2</a:t>
            </a:r>
            <a:r>
              <a:rPr lang="ja-JP" altLang="en-US" sz="2400" u="sng" spc="265" dirty="0">
                <a:solidFill>
                  <a:srgbClr val="0000FF"/>
                </a:solidFill>
                <a:uFill>
                  <a:solidFill>
                    <a:srgbClr val="0000FF"/>
                  </a:solidFill>
                </a:uFill>
                <a:latin typeface="MS UI Gothic"/>
                <a:cs typeface="MS UI Gothic"/>
                <a:hlinkClick r:id="rId2" action="ppaction://hlinksldjump"/>
              </a:rPr>
              <a:t> </a:t>
            </a:r>
            <a:r>
              <a:rPr lang="ja-JP" altLang="en-US" sz="2400" u="sng" spc="195" dirty="0">
                <a:solidFill>
                  <a:srgbClr val="0000FF"/>
                </a:solidFill>
                <a:uFill>
                  <a:solidFill>
                    <a:srgbClr val="0000FF"/>
                  </a:solidFill>
                </a:uFill>
                <a:latin typeface="MS UI Gothic"/>
                <a:cs typeface="MS UI Gothic"/>
                <a:hlinkClick r:id="rId2" action="ppaction://hlinksldjump"/>
              </a:rPr>
              <a:t>ド</a:t>
            </a:r>
            <a:r>
              <a:rPr lang="ja-JP" altLang="en-US" sz="2400" u="sng" spc="155" dirty="0">
                <a:solidFill>
                  <a:srgbClr val="0000FF"/>
                </a:solidFill>
                <a:uFill>
                  <a:solidFill>
                    <a:srgbClr val="0000FF"/>
                  </a:solidFill>
                </a:uFill>
                <a:latin typeface="MS UI Gothic"/>
                <a:cs typeface="MS UI Gothic"/>
                <a:hlinkClick r:id="rId2" action="ppaction://hlinksldjump"/>
              </a:rPr>
              <a:t>リ</a:t>
            </a:r>
            <a:r>
              <a:rPr lang="ja-JP" altLang="en-US" sz="2400" u="sng" spc="220" dirty="0">
                <a:solidFill>
                  <a:srgbClr val="0000FF"/>
                </a:solidFill>
                <a:uFill>
                  <a:solidFill>
                    <a:srgbClr val="0000FF"/>
                  </a:solidFill>
                </a:uFill>
                <a:latin typeface="MS UI Gothic"/>
                <a:cs typeface="MS UI Gothic"/>
                <a:hlinkClick r:id="rId2" action="ppaction://hlinksldjump"/>
              </a:rPr>
              <a:t>ルデー</a:t>
            </a:r>
            <a:r>
              <a:rPr lang="ja-JP" altLang="en-US" sz="2400" u="sng" spc="185" dirty="0">
                <a:solidFill>
                  <a:srgbClr val="0000FF"/>
                </a:solidFill>
                <a:uFill>
                  <a:solidFill>
                    <a:srgbClr val="0000FF"/>
                  </a:solidFill>
                </a:uFill>
                <a:latin typeface="MS UI Gothic"/>
                <a:cs typeface="MS UI Gothic"/>
                <a:hlinkClick r:id="rId2" action="ppaction://hlinksldjump"/>
              </a:rPr>
              <a:t>タ</a:t>
            </a:r>
            <a:r>
              <a:rPr lang="ja-JP" altLang="en-US" sz="2400" u="sng" spc="220" dirty="0">
                <a:solidFill>
                  <a:srgbClr val="0000FF"/>
                </a:solidFill>
                <a:uFill>
                  <a:solidFill>
                    <a:srgbClr val="0000FF"/>
                  </a:solidFill>
                </a:uFill>
                <a:latin typeface="MS UI Gothic"/>
                <a:cs typeface="MS UI Gothic"/>
                <a:hlinkClick r:id="rId2" action="ppaction://hlinksldjump"/>
              </a:rPr>
              <a:t>の</a:t>
            </a:r>
            <a:r>
              <a:rPr lang="ja-JP" altLang="en-US" sz="2400" u="sng" spc="265" dirty="0">
                <a:solidFill>
                  <a:srgbClr val="0000FF"/>
                </a:solidFill>
                <a:uFill>
                  <a:solidFill>
                    <a:srgbClr val="0000FF"/>
                  </a:solidFill>
                </a:uFill>
                <a:latin typeface="MS UI Gothic"/>
                <a:cs typeface="MS UI Gothic"/>
                <a:hlinkClick r:id="rId2" action="ppaction://hlinksldjump"/>
              </a:rPr>
              <a:t>生成</a:t>
            </a:r>
            <a:r>
              <a:rPr lang="ja-JP" altLang="en-US" sz="2400" u="sng" spc="130" dirty="0">
                <a:solidFill>
                  <a:srgbClr val="0000FF"/>
                </a:solidFill>
                <a:uFill>
                  <a:solidFill>
                    <a:srgbClr val="0000FF"/>
                  </a:solidFill>
                </a:uFill>
                <a:latin typeface="MS UI Gothic"/>
                <a:cs typeface="MS UI Gothic"/>
                <a:hlinkClick r:id="rId2" action="ppaction://hlinksldjump"/>
              </a:rPr>
              <a:t>」</a:t>
            </a:r>
            <a:r>
              <a:rPr lang="ja-JP" altLang="en-US" sz="2400" u="sng" spc="220" dirty="0">
                <a:solidFill>
                  <a:srgbClr val="0000FF"/>
                </a:solidFill>
                <a:uFill>
                  <a:solidFill>
                    <a:srgbClr val="0000FF"/>
                  </a:solidFill>
                </a:uFill>
                <a:latin typeface="MS UI Gothic"/>
                <a:cs typeface="MS UI Gothic"/>
                <a:hlinkClick r:id="rId2" action="ppaction://hlinksldjump"/>
              </a:rPr>
              <a:t>の</a:t>
            </a:r>
            <a:r>
              <a:rPr lang="ja-JP" altLang="en-US" sz="2400" u="sng" spc="265" dirty="0">
                <a:solidFill>
                  <a:srgbClr val="0000FF"/>
                </a:solidFill>
                <a:uFill>
                  <a:solidFill>
                    <a:srgbClr val="0000FF"/>
                  </a:solidFill>
                </a:uFill>
                <a:latin typeface="MS UI Gothic"/>
                <a:cs typeface="MS UI Gothic"/>
                <a:hlinkClick r:id="rId2" action="ppaction://hlinksldjump"/>
              </a:rPr>
              <a:t>⑥</a:t>
            </a:r>
            <a:r>
              <a:rPr lang="ja-JP" altLang="en-US" sz="2400" u="sng" spc="220" dirty="0">
                <a:solidFill>
                  <a:srgbClr val="0000FF"/>
                </a:solidFill>
                <a:uFill>
                  <a:solidFill>
                    <a:srgbClr val="0000FF"/>
                  </a:solidFill>
                </a:uFill>
                <a:latin typeface="MS UI Gothic"/>
                <a:cs typeface="MS UI Gothic"/>
                <a:hlinkClick r:id="rId2" action="ppaction://hlinksldjump"/>
              </a:rPr>
              <a:t>ゼ</a:t>
            </a:r>
            <a:r>
              <a:rPr lang="ja-JP" altLang="en-US" sz="2400" u="sng" spc="195" dirty="0">
                <a:solidFill>
                  <a:srgbClr val="0000FF"/>
                </a:solidFill>
                <a:uFill>
                  <a:solidFill>
                    <a:srgbClr val="0000FF"/>
                  </a:solidFill>
                </a:uFill>
                <a:latin typeface="MS UI Gothic"/>
                <a:cs typeface="MS UI Gothic"/>
                <a:hlinkClick r:id="rId2" action="ppaction://hlinksldjump"/>
              </a:rPr>
              <a:t>ロ</a:t>
            </a:r>
            <a:r>
              <a:rPr lang="ja-JP" altLang="en-US" sz="2400" u="sng" spc="220" dirty="0">
                <a:solidFill>
                  <a:srgbClr val="0000FF"/>
                </a:solidFill>
                <a:uFill>
                  <a:solidFill>
                    <a:srgbClr val="0000FF"/>
                  </a:solidFill>
                </a:uFill>
                <a:latin typeface="MS UI Gothic"/>
                <a:cs typeface="MS UI Gothic"/>
                <a:hlinkClick r:id="rId2" action="ppaction://hlinksldjump"/>
              </a:rPr>
              <a:t>の</a:t>
            </a:r>
            <a:r>
              <a:rPr lang="ja-JP" altLang="en-US" sz="2400" u="sng" spc="265" dirty="0">
                <a:solidFill>
                  <a:srgbClr val="0000FF"/>
                </a:solidFill>
                <a:uFill>
                  <a:solidFill>
                    <a:srgbClr val="0000FF"/>
                  </a:solidFill>
                </a:uFill>
                <a:latin typeface="MS UI Gothic"/>
                <a:cs typeface="MS UI Gothic"/>
                <a:hlinkClick r:id="rId2" action="ppaction://hlinksldjump"/>
              </a:rPr>
              <a:t>扱</a:t>
            </a:r>
            <a:r>
              <a:rPr lang="ja-JP" altLang="en-US" sz="2400" u="sng" spc="220" dirty="0">
                <a:solidFill>
                  <a:srgbClr val="0000FF"/>
                </a:solidFill>
                <a:uFill>
                  <a:solidFill>
                    <a:srgbClr val="0000FF"/>
                  </a:solidFill>
                </a:uFill>
                <a:latin typeface="MS UI Gothic"/>
                <a:cs typeface="MS UI Gothic"/>
                <a:hlinkClick r:id="rId2" action="ppaction://hlinksldjump"/>
              </a:rPr>
              <a:t>い</a:t>
            </a:r>
            <a:r>
              <a:rPr lang="ja-JP" altLang="en-US" sz="2400" dirty="0">
                <a:latin typeface="メイリオ" panose="020B0604030504040204" pitchFamily="50" charset="-128"/>
                <a:ea typeface="メイリオ" panose="020B0604030504040204" pitchFamily="50" charset="-128"/>
                <a:cs typeface="MS UI Gothic"/>
              </a:rPr>
              <a:t> の 先頭ゼロ省略（リーディング ゼロサプレス）を 小数点フォーマット に変更して穴データを出力すると正しく表示されることが あります。</a:t>
            </a:r>
            <a:endParaRPr sz="2400" dirty="0">
              <a:latin typeface="メイリオ" panose="020B0604030504040204" pitchFamily="50" charset="-128"/>
              <a:ea typeface="メイリオ" panose="020B0604030504040204" pitchFamily="50" charset="-128"/>
              <a:cs typeface="MS UI Gothic"/>
            </a:endParaRPr>
          </a:p>
        </p:txBody>
      </p:sp>
      <p:sp>
        <p:nvSpPr>
          <p:cNvPr id="4" name="object 4"/>
          <p:cNvSpPr/>
          <p:nvPr/>
        </p:nvSpPr>
        <p:spPr>
          <a:xfrm>
            <a:off x="3067684" y="5003893"/>
            <a:ext cx="6664166" cy="2190705"/>
          </a:xfrm>
          <a:prstGeom prst="rect">
            <a:avLst/>
          </a:prstGeom>
          <a:blipFill>
            <a:blip r:embed="rId3" cstate="print"/>
            <a:stretch>
              <a:fillRect/>
            </a:stretch>
          </a:blipFill>
        </p:spPr>
        <p:txBody>
          <a:bodyPr wrap="square" lIns="0" tIns="0" rIns="0" bIns="0" rtlCol="0"/>
          <a:lstStyle/>
          <a:p>
            <a:endParaRPr dirty="0"/>
          </a:p>
        </p:txBody>
      </p:sp>
      <p:sp>
        <p:nvSpPr>
          <p:cNvPr id="6" name="object 6"/>
          <p:cNvSpPr txBox="1">
            <a:spLocks noGrp="1"/>
          </p:cNvSpPr>
          <p:nvPr>
            <p:ph type="sldNum" sz="quarter" idx="7"/>
          </p:nvPr>
        </p:nvSpPr>
        <p:spPr>
          <a:xfrm>
            <a:off x="7904956" y="9740566"/>
            <a:ext cx="591077" cy="219291"/>
          </a:xfrm>
          <a:prstGeom prst="rect">
            <a:avLst/>
          </a:prstGeom>
        </p:spPr>
        <p:txBody>
          <a:bodyPr vert="horz" wrap="square" lIns="0" tIns="49530" rIns="0" bIns="0" rtlCol="0">
            <a:spAutoFit/>
          </a:bodyPr>
          <a:lstStyle/>
          <a:p>
            <a:pPr marL="25400">
              <a:spcBef>
                <a:spcPts val="390"/>
              </a:spcBef>
            </a:pPr>
            <a:r>
              <a:rPr spc="170" dirty="0"/>
              <a:t>51</a:t>
            </a:r>
          </a:p>
        </p:txBody>
      </p:sp>
      <p:sp>
        <p:nvSpPr>
          <p:cNvPr id="8" name="object 8">
            <a:extLst>
              <a:ext uri="{FF2B5EF4-FFF2-40B4-BE49-F238E27FC236}">
                <a16:creationId xmlns:a16="http://schemas.microsoft.com/office/drawing/2014/main" id="{7A1411CC-F5CF-4763-9CDD-779A7DF8B854}"/>
              </a:ext>
            </a:extLst>
          </p:cNvPr>
          <p:cNvSpPr/>
          <p:nvPr/>
        </p:nvSpPr>
        <p:spPr>
          <a:xfrm>
            <a:off x="4035373" y="1155700"/>
            <a:ext cx="5696477" cy="2019207"/>
          </a:xfrm>
          <a:prstGeom prst="rect">
            <a:avLst/>
          </a:prstGeom>
          <a:blipFill>
            <a:blip r:embed="rId4" cstate="print"/>
            <a:stretch>
              <a:fillRect/>
            </a:stretch>
          </a:blipFill>
        </p:spPr>
        <p:txBody>
          <a:bodyPr wrap="square" lIns="0" tIns="0" rIns="0" bIns="0" rtlCol="0"/>
          <a:lstStyle/>
          <a:p>
            <a:endParaRPr dirty="0"/>
          </a:p>
        </p:txBody>
      </p:sp>
      <p:sp>
        <p:nvSpPr>
          <p:cNvPr id="11" name="スライド番号プレースホルダー 4">
            <a:extLst>
              <a:ext uri="{FF2B5EF4-FFF2-40B4-BE49-F238E27FC236}">
                <a16:creationId xmlns:a16="http://schemas.microsoft.com/office/drawing/2014/main" id="{C22CAD35-CC03-4CB6-8BCE-07FB871505B3}"/>
              </a:ext>
            </a:extLst>
          </p:cNvPr>
          <p:cNvSpPr txBox="1">
            <a:spLocks/>
          </p:cNvSpPr>
          <p:nvPr/>
        </p:nvSpPr>
        <p:spPr>
          <a:xfrm>
            <a:off x="17810956" y="96733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85</a:t>
            </a:fld>
            <a:endParaRPr lang="en-US" altLang="ja-JP" sz="2400" spc="170" dirty="0"/>
          </a:p>
        </p:txBody>
      </p:sp>
    </p:spTree>
    <p:extLst>
      <p:ext uri="{BB962C8B-B14F-4D97-AF65-F5344CB8AC3E}">
        <p14:creationId xmlns:p14="http://schemas.microsoft.com/office/powerpoint/2010/main" val="39053891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275556" y="393700"/>
            <a:ext cx="17373600" cy="1859483"/>
          </a:xfrm>
          <a:prstGeom prst="rect">
            <a:avLst/>
          </a:prstGeom>
        </p:spPr>
        <p:txBody>
          <a:bodyPr vert="horz" wrap="square" lIns="0" tIns="12700" rIns="0" bIns="0" rtlCol="0">
            <a:spAutoFit/>
          </a:bodyPr>
          <a:lstStyle/>
          <a:p>
            <a:pPr>
              <a:spcBef>
                <a:spcPts val="10"/>
              </a:spcBef>
            </a:pPr>
            <a:endParaRPr sz="1400" dirty="0">
              <a:latin typeface="Times New Roman"/>
              <a:cs typeface="Times New Roman"/>
            </a:endParaRPr>
          </a:p>
          <a:p>
            <a:pPr marL="12700"/>
            <a:r>
              <a:rPr sz="3200" spc="65" dirty="0">
                <a:latin typeface="Microsoft JhengHei"/>
                <a:cs typeface="Microsoft JhengHei"/>
              </a:rPr>
              <a:t>【</a:t>
            </a:r>
            <a:r>
              <a:rPr sz="3200" spc="65" dirty="0">
                <a:latin typeface="メイリオ" panose="020B0604030504040204" pitchFamily="50" charset="-128"/>
                <a:ea typeface="メイリオ" panose="020B0604030504040204" pitchFamily="50" charset="-128"/>
                <a:cs typeface="Microsoft JhengHei"/>
              </a:rPr>
              <a:t>演習</a:t>
            </a:r>
            <a:r>
              <a:rPr sz="3200" spc="40" dirty="0">
                <a:latin typeface="メイリオ" panose="020B0604030504040204" pitchFamily="50" charset="-128"/>
                <a:ea typeface="メイリオ" panose="020B0604030504040204" pitchFamily="50" charset="-128"/>
                <a:cs typeface="Microsoft JhengHei"/>
              </a:rPr>
              <a:t>1</a:t>
            </a:r>
            <a:r>
              <a:rPr sz="3200" spc="65" dirty="0">
                <a:latin typeface="メイリオ" panose="020B0604030504040204" pitchFamily="50" charset="-128"/>
                <a:ea typeface="メイリオ" panose="020B0604030504040204" pitchFamily="50" charset="-128"/>
                <a:cs typeface="Microsoft JhengHei"/>
              </a:rPr>
              <a:t>】</a:t>
            </a:r>
            <a:r>
              <a:rPr sz="3200" spc="40" dirty="0">
                <a:latin typeface="メイリオ" panose="020B0604030504040204" pitchFamily="50" charset="-128"/>
                <a:ea typeface="メイリオ" panose="020B0604030504040204" pitchFamily="50" charset="-128"/>
                <a:cs typeface="Microsoft JhengHei"/>
              </a:rPr>
              <a:t>555</a:t>
            </a:r>
            <a:r>
              <a:rPr sz="3200" spc="65" dirty="0">
                <a:latin typeface="メイリオ" panose="020B0604030504040204" pitchFamily="50" charset="-128"/>
                <a:ea typeface="メイリオ" panose="020B0604030504040204" pitchFamily="50" charset="-128"/>
                <a:cs typeface="Microsoft JhengHei"/>
              </a:rPr>
              <a:t>使用</a:t>
            </a:r>
            <a:r>
              <a:rPr sz="3200" spc="35" dirty="0">
                <a:latin typeface="メイリオ" panose="020B0604030504040204" pitchFamily="50" charset="-128"/>
                <a:ea typeface="メイリオ" panose="020B0604030504040204" pitchFamily="50" charset="-128"/>
                <a:cs typeface="Microsoft JhengHei"/>
              </a:rPr>
              <a:t>L</a:t>
            </a:r>
            <a:r>
              <a:rPr sz="3200" spc="65" dirty="0">
                <a:latin typeface="メイリオ" panose="020B0604030504040204" pitchFamily="50" charset="-128"/>
                <a:ea typeface="メイリオ" panose="020B0604030504040204" pitchFamily="50" charset="-128"/>
                <a:cs typeface="Microsoft JhengHei"/>
              </a:rPr>
              <a:t>チカ回路の設計</a:t>
            </a:r>
            <a:r>
              <a:rPr lang="ja-JP" altLang="en-US" sz="3200" spc="65" dirty="0">
                <a:latin typeface="メイリオ" panose="020B0604030504040204" pitchFamily="50" charset="-128"/>
                <a:ea typeface="メイリオ" panose="020B0604030504040204" pitchFamily="50" charset="-128"/>
                <a:cs typeface="Microsoft JhengHei"/>
              </a:rPr>
              <a:t>　</a:t>
            </a:r>
            <a:endParaRPr sz="3200" dirty="0">
              <a:latin typeface="メイリオ" panose="020B0604030504040204" pitchFamily="50" charset="-128"/>
              <a:ea typeface="メイリオ" panose="020B0604030504040204" pitchFamily="50" charset="-128"/>
              <a:cs typeface="Microsoft JhengHei"/>
            </a:endParaRPr>
          </a:p>
          <a:p>
            <a:pPr marL="1700213">
              <a:spcBef>
                <a:spcPts val="1220"/>
              </a:spcBef>
            </a:pPr>
            <a:r>
              <a:rPr lang="ja-JP" altLang="en-US" sz="3200" spc="245" dirty="0">
                <a:latin typeface="メイリオ" panose="020B0604030504040204" pitchFamily="50" charset="-128"/>
                <a:ea typeface="メイリオ" panose="020B0604030504040204" pitchFamily="50" charset="-128"/>
                <a:cs typeface="MS UI Gothic"/>
              </a:rPr>
              <a:t>前回の回路を</a:t>
            </a:r>
            <a:r>
              <a:rPr sz="3200" spc="200" dirty="0">
                <a:latin typeface="メイリオ" panose="020B0604030504040204" pitchFamily="50" charset="-128"/>
                <a:ea typeface="メイリオ" panose="020B0604030504040204" pitchFamily="50" charset="-128"/>
                <a:cs typeface="MS UI Gothic"/>
              </a:rPr>
              <a:t>で</a:t>
            </a:r>
            <a:r>
              <a:rPr sz="3200" spc="180" dirty="0">
                <a:latin typeface="メイリオ" panose="020B0604030504040204" pitchFamily="50" charset="-128"/>
                <a:ea typeface="メイリオ" panose="020B0604030504040204" pitchFamily="50" charset="-128"/>
                <a:cs typeface="MS UI Gothic"/>
              </a:rPr>
              <a:t>き</a:t>
            </a:r>
            <a:r>
              <a:rPr sz="3200" spc="185" dirty="0">
                <a:latin typeface="メイリオ" panose="020B0604030504040204" pitchFamily="50" charset="-128"/>
                <a:ea typeface="メイリオ" panose="020B0604030504040204" pitchFamily="50" charset="-128"/>
                <a:cs typeface="MS UI Gothic"/>
              </a:rPr>
              <a:t>る</a:t>
            </a:r>
            <a:r>
              <a:rPr sz="3200" spc="190" dirty="0">
                <a:latin typeface="メイリオ" panose="020B0604030504040204" pitchFamily="50" charset="-128"/>
                <a:ea typeface="メイリオ" panose="020B0604030504040204" pitchFamily="50" charset="-128"/>
                <a:cs typeface="MS UI Gothic"/>
              </a:rPr>
              <a:t>だ</a:t>
            </a:r>
            <a:r>
              <a:rPr sz="3200" spc="200" dirty="0">
                <a:latin typeface="メイリオ" panose="020B0604030504040204" pitchFamily="50" charset="-128"/>
                <a:ea typeface="メイリオ" panose="020B0604030504040204" pitchFamily="50" charset="-128"/>
                <a:cs typeface="MS UI Gothic"/>
              </a:rPr>
              <a:t>け</a:t>
            </a:r>
            <a:r>
              <a:rPr sz="3200" spc="245" dirty="0">
                <a:latin typeface="メイリオ" panose="020B0604030504040204" pitchFamily="50" charset="-128"/>
                <a:ea typeface="メイリオ" panose="020B0604030504040204" pitchFamily="50" charset="-128"/>
                <a:cs typeface="MS UI Gothic"/>
              </a:rPr>
              <a:t>小</a:t>
            </a:r>
            <a:r>
              <a:rPr sz="3200" spc="165" dirty="0">
                <a:latin typeface="メイリオ" panose="020B0604030504040204" pitchFamily="50" charset="-128"/>
                <a:ea typeface="メイリオ" panose="020B0604030504040204" pitchFamily="50" charset="-128"/>
                <a:cs typeface="MS UI Gothic"/>
              </a:rPr>
              <a:t>さ</a:t>
            </a:r>
            <a:r>
              <a:rPr sz="3200" spc="204" dirty="0">
                <a:latin typeface="メイリオ" panose="020B0604030504040204" pitchFamily="50" charset="-128"/>
                <a:ea typeface="メイリオ" panose="020B0604030504040204" pitchFamily="50" charset="-128"/>
                <a:cs typeface="MS UI Gothic"/>
              </a:rPr>
              <a:t>な</a:t>
            </a:r>
            <a:r>
              <a:rPr sz="3200" spc="245" dirty="0">
                <a:latin typeface="メイリオ" panose="020B0604030504040204" pitchFamily="50" charset="-128"/>
                <a:ea typeface="メイリオ" panose="020B0604030504040204" pitchFamily="50" charset="-128"/>
                <a:cs typeface="MS UI Gothic"/>
              </a:rPr>
              <a:t>基板</a:t>
            </a:r>
            <a:r>
              <a:rPr sz="3200" spc="190" dirty="0">
                <a:latin typeface="メイリオ" panose="020B0604030504040204" pitchFamily="50" charset="-128"/>
                <a:ea typeface="メイリオ" panose="020B0604030504040204" pitchFamily="50" charset="-128"/>
                <a:cs typeface="MS UI Gothic"/>
              </a:rPr>
              <a:t>に</a:t>
            </a:r>
            <a:r>
              <a:rPr sz="3200" spc="204" dirty="0">
                <a:latin typeface="メイリオ" panose="020B0604030504040204" pitchFamily="50" charset="-128"/>
                <a:ea typeface="メイリオ" panose="020B0604030504040204" pitchFamily="50" charset="-128"/>
                <a:cs typeface="MS UI Gothic"/>
              </a:rPr>
              <a:t>な</a:t>
            </a:r>
            <a:r>
              <a:rPr sz="3200" spc="185" dirty="0">
                <a:latin typeface="メイリオ" panose="020B0604030504040204" pitchFamily="50" charset="-128"/>
                <a:ea typeface="メイリオ" panose="020B0604030504040204" pitchFamily="50" charset="-128"/>
                <a:cs typeface="MS UI Gothic"/>
              </a:rPr>
              <a:t>る</a:t>
            </a:r>
            <a:r>
              <a:rPr sz="3200" spc="180" dirty="0">
                <a:latin typeface="メイリオ" panose="020B0604030504040204" pitchFamily="50" charset="-128"/>
                <a:ea typeface="メイリオ" panose="020B0604030504040204" pitchFamily="50" charset="-128"/>
                <a:cs typeface="MS UI Gothic"/>
              </a:rPr>
              <a:t>よ</a:t>
            </a:r>
            <a:r>
              <a:rPr sz="3200" spc="145" dirty="0">
                <a:latin typeface="メイリオ" panose="020B0604030504040204" pitchFamily="50" charset="-128"/>
                <a:ea typeface="メイリオ" panose="020B0604030504040204" pitchFamily="50" charset="-128"/>
                <a:cs typeface="MS UI Gothic"/>
              </a:rPr>
              <a:t>う</a:t>
            </a:r>
            <a:r>
              <a:rPr sz="3200" spc="190" dirty="0">
                <a:latin typeface="メイリオ" panose="020B0604030504040204" pitchFamily="50" charset="-128"/>
                <a:ea typeface="メイリオ" panose="020B0604030504040204" pitchFamily="50" charset="-128"/>
                <a:cs typeface="MS UI Gothic"/>
              </a:rPr>
              <a:t>に</a:t>
            </a:r>
            <a:r>
              <a:rPr sz="3200" spc="180" dirty="0">
                <a:latin typeface="メイリオ" panose="020B0604030504040204" pitchFamily="50" charset="-128"/>
                <a:ea typeface="メイリオ" panose="020B0604030504040204" pitchFamily="50" charset="-128"/>
                <a:cs typeface="MS UI Gothic"/>
              </a:rPr>
              <a:t>レ</a:t>
            </a:r>
            <a:r>
              <a:rPr sz="3200" spc="175" dirty="0">
                <a:latin typeface="メイリオ" panose="020B0604030504040204" pitchFamily="50" charset="-128"/>
                <a:ea typeface="メイリオ" panose="020B0604030504040204" pitchFamily="50" charset="-128"/>
                <a:cs typeface="MS UI Gothic"/>
              </a:rPr>
              <a:t>イ</a:t>
            </a:r>
            <a:r>
              <a:rPr sz="3200" spc="180" dirty="0">
                <a:latin typeface="メイリオ" panose="020B0604030504040204" pitchFamily="50" charset="-128"/>
                <a:ea typeface="メイリオ" panose="020B0604030504040204" pitchFamily="50" charset="-128"/>
                <a:cs typeface="MS UI Gothic"/>
              </a:rPr>
              <a:t>アウ</a:t>
            </a:r>
            <a:r>
              <a:rPr sz="3200" spc="170" dirty="0">
                <a:latin typeface="メイリオ" panose="020B0604030504040204" pitchFamily="50" charset="-128"/>
                <a:ea typeface="メイリオ" panose="020B0604030504040204" pitchFamily="50" charset="-128"/>
                <a:cs typeface="MS UI Gothic"/>
              </a:rPr>
              <a:t>ト</a:t>
            </a:r>
            <a:r>
              <a:rPr sz="3200" spc="245" dirty="0">
                <a:latin typeface="メイリオ" panose="020B0604030504040204" pitchFamily="50" charset="-128"/>
                <a:ea typeface="メイリオ" panose="020B0604030504040204" pitchFamily="50" charset="-128"/>
                <a:cs typeface="MS UI Gothic"/>
              </a:rPr>
              <a:t>設計</a:t>
            </a:r>
            <a:r>
              <a:rPr sz="3200" spc="175" dirty="0">
                <a:latin typeface="メイリオ" panose="020B0604030504040204" pitchFamily="50" charset="-128"/>
                <a:ea typeface="メイリオ" panose="020B0604030504040204" pitchFamily="50" charset="-128"/>
                <a:cs typeface="MS UI Gothic"/>
              </a:rPr>
              <a:t>し</a:t>
            </a:r>
            <a:r>
              <a:rPr sz="3200" spc="155" dirty="0">
                <a:latin typeface="メイリオ" panose="020B0604030504040204" pitchFamily="50" charset="-128"/>
                <a:ea typeface="メイリオ" panose="020B0604030504040204" pitchFamily="50" charset="-128"/>
                <a:cs typeface="MS UI Gothic"/>
              </a:rPr>
              <a:t>100mm</a:t>
            </a:r>
            <a:r>
              <a:rPr sz="3200" spc="155" dirty="0">
                <a:latin typeface="メイリオ" panose="020B0604030504040204" pitchFamily="50" charset="-128"/>
                <a:ea typeface="メイリオ" panose="020B0604030504040204" pitchFamily="50" charset="-128"/>
                <a:cs typeface="Segoe UI Symbol"/>
              </a:rPr>
              <a:t>☓</a:t>
            </a:r>
            <a:r>
              <a:rPr sz="3200" spc="155" dirty="0">
                <a:latin typeface="メイリオ" panose="020B0604030504040204" pitchFamily="50" charset="-128"/>
                <a:ea typeface="メイリオ" panose="020B0604030504040204" pitchFamily="50" charset="-128"/>
                <a:cs typeface="MS UI Gothic"/>
              </a:rPr>
              <a:t>100mm</a:t>
            </a:r>
            <a:r>
              <a:rPr sz="3200" spc="254" dirty="0">
                <a:latin typeface="メイリオ" panose="020B0604030504040204" pitchFamily="50" charset="-128"/>
                <a:ea typeface="メイリオ" panose="020B0604030504040204" pitchFamily="50" charset="-128"/>
                <a:cs typeface="MS UI Gothic"/>
              </a:rPr>
              <a:t>の</a:t>
            </a:r>
            <a:r>
              <a:rPr sz="3200" spc="235" dirty="0">
                <a:latin typeface="メイリオ" panose="020B0604030504040204" pitchFamily="50" charset="-128"/>
                <a:ea typeface="メイリオ" panose="020B0604030504040204" pitchFamily="50" charset="-128"/>
                <a:cs typeface="MS UI Gothic"/>
              </a:rPr>
              <a:t>ワ</a:t>
            </a:r>
            <a:r>
              <a:rPr sz="3200" spc="254" dirty="0">
                <a:latin typeface="メイリオ" panose="020B0604030504040204" pitchFamily="50" charset="-128"/>
                <a:ea typeface="メイリオ" panose="020B0604030504040204" pitchFamily="50" charset="-128"/>
                <a:cs typeface="MS UI Gothic"/>
              </a:rPr>
              <a:t>ー</a:t>
            </a:r>
            <a:r>
              <a:rPr sz="3200" spc="215" dirty="0">
                <a:latin typeface="メイリオ" panose="020B0604030504040204" pitchFamily="50" charset="-128"/>
                <a:ea typeface="メイリオ" panose="020B0604030504040204" pitchFamily="50" charset="-128"/>
                <a:cs typeface="MS UI Gothic"/>
              </a:rPr>
              <a:t>ク</a:t>
            </a:r>
            <a:r>
              <a:rPr sz="3200" spc="245" dirty="0">
                <a:latin typeface="メイリオ" panose="020B0604030504040204" pitchFamily="50" charset="-128"/>
                <a:ea typeface="メイリオ" panose="020B0604030504040204" pitchFamily="50" charset="-128"/>
                <a:cs typeface="MS UI Gothic"/>
              </a:rPr>
              <a:t>に</a:t>
            </a:r>
            <a:r>
              <a:rPr sz="3200" spc="145" dirty="0">
                <a:latin typeface="メイリオ" panose="020B0604030504040204" pitchFamily="50" charset="-128"/>
                <a:ea typeface="メイリオ" panose="020B0604030504040204" pitchFamily="50" charset="-128"/>
                <a:cs typeface="MS UI Gothic"/>
              </a:rPr>
              <a:t>面付</a:t>
            </a:r>
            <a:r>
              <a:rPr sz="3200" spc="120" dirty="0">
                <a:latin typeface="メイリオ" panose="020B0604030504040204" pitchFamily="50" charset="-128"/>
                <a:ea typeface="メイリオ" panose="020B0604030504040204" pitchFamily="50" charset="-128"/>
                <a:cs typeface="MS UI Gothic"/>
              </a:rPr>
              <a:t>け</a:t>
            </a:r>
            <a:r>
              <a:rPr sz="3200" spc="10" dirty="0">
                <a:latin typeface="メイリオ" panose="020B0604030504040204" pitchFamily="50" charset="-128"/>
                <a:ea typeface="メイリオ" panose="020B0604030504040204" pitchFamily="50" charset="-128"/>
                <a:cs typeface="MS UI Gothic"/>
              </a:rPr>
              <a:t>し</a:t>
            </a:r>
            <a:r>
              <a:rPr sz="3200" spc="120" dirty="0">
                <a:latin typeface="メイリオ" panose="020B0604030504040204" pitchFamily="50" charset="-128"/>
                <a:ea typeface="メイリオ" panose="020B0604030504040204" pitchFamily="50" charset="-128"/>
                <a:cs typeface="MS UI Gothic"/>
              </a:rPr>
              <a:t>て</a:t>
            </a:r>
            <a:r>
              <a:rPr sz="3200" spc="150" dirty="0">
                <a:latin typeface="メイリオ" panose="020B0604030504040204" pitchFamily="50" charset="-128"/>
                <a:ea typeface="メイリオ" panose="020B0604030504040204" pitchFamily="50" charset="-128"/>
                <a:cs typeface="MS UI Gothic"/>
              </a:rPr>
              <a:t>基板発注</a:t>
            </a:r>
            <a:r>
              <a:rPr sz="3200" spc="125" dirty="0">
                <a:latin typeface="メイリオ" panose="020B0604030504040204" pitchFamily="50" charset="-128"/>
                <a:ea typeface="メイリオ" panose="020B0604030504040204" pitchFamily="50" charset="-128"/>
                <a:cs typeface="MS UI Gothic"/>
              </a:rPr>
              <a:t>デー</a:t>
            </a:r>
            <a:r>
              <a:rPr sz="3200" spc="105" dirty="0">
                <a:latin typeface="メイリオ" panose="020B0604030504040204" pitchFamily="50" charset="-128"/>
                <a:ea typeface="メイリオ" panose="020B0604030504040204" pitchFamily="50" charset="-128"/>
                <a:cs typeface="MS UI Gothic"/>
              </a:rPr>
              <a:t>タ</a:t>
            </a:r>
            <a:r>
              <a:rPr sz="3200" spc="114" dirty="0">
                <a:latin typeface="メイリオ" panose="020B0604030504040204" pitchFamily="50" charset="-128"/>
                <a:ea typeface="メイリオ" panose="020B0604030504040204" pitchFamily="50" charset="-128"/>
                <a:cs typeface="MS UI Gothic"/>
              </a:rPr>
              <a:t>を</a:t>
            </a:r>
            <a:r>
              <a:rPr sz="3200" spc="150" dirty="0">
                <a:latin typeface="メイリオ" panose="020B0604030504040204" pitchFamily="50" charset="-128"/>
                <a:ea typeface="メイリオ" panose="020B0604030504040204" pitchFamily="50" charset="-128"/>
                <a:cs typeface="MS UI Gothic"/>
              </a:rPr>
              <a:t>編成</a:t>
            </a:r>
            <a:r>
              <a:rPr lang="ja-JP" altLang="en-US" sz="3200" spc="15" dirty="0">
                <a:latin typeface="メイリオ" panose="020B0604030504040204" pitchFamily="50" charset="-128"/>
                <a:ea typeface="メイリオ" panose="020B0604030504040204" pitchFamily="50" charset="-128"/>
                <a:cs typeface="MS UI Gothic"/>
              </a:rPr>
              <a:t>する</a:t>
            </a:r>
            <a:r>
              <a:rPr sz="3200" spc="195" dirty="0">
                <a:latin typeface="メイリオ" panose="020B0604030504040204" pitchFamily="50" charset="-128"/>
                <a:ea typeface="メイリオ" panose="020B0604030504040204" pitchFamily="50" charset="-128"/>
                <a:cs typeface="MS UI Gothic"/>
              </a:rPr>
              <a:t>。</a:t>
            </a:r>
            <a:endParaRPr lang="en-US" altLang="ja-JP" sz="3200" spc="195" dirty="0">
              <a:latin typeface="メイリオ" panose="020B0604030504040204" pitchFamily="50" charset="-128"/>
              <a:ea typeface="メイリオ" panose="020B0604030504040204" pitchFamily="50" charset="-128"/>
              <a:cs typeface="MS UI Gothic"/>
            </a:endParaRPr>
          </a:p>
        </p:txBody>
      </p:sp>
      <p:sp>
        <p:nvSpPr>
          <p:cNvPr id="5" name="object 5"/>
          <p:cNvSpPr/>
          <p:nvPr/>
        </p:nvSpPr>
        <p:spPr>
          <a:xfrm>
            <a:off x="3790156" y="3136900"/>
            <a:ext cx="11811000" cy="6096000"/>
          </a:xfrm>
          <a:prstGeom prst="rect">
            <a:avLst/>
          </a:prstGeom>
          <a:blipFill>
            <a:blip r:embed="rId2" cstate="print"/>
            <a:stretch>
              <a:fillRect/>
            </a:stretch>
          </a:blipFill>
        </p:spPr>
        <p:txBody>
          <a:bodyPr wrap="square" lIns="0" tIns="0" rIns="0" bIns="0" rtlCol="0"/>
          <a:lstStyle/>
          <a:p>
            <a:endParaRPr dirty="0"/>
          </a:p>
        </p:txBody>
      </p:sp>
      <p:sp>
        <p:nvSpPr>
          <p:cNvPr id="6" name="object 6"/>
          <p:cNvSpPr txBox="1">
            <a:spLocks noGrp="1"/>
          </p:cNvSpPr>
          <p:nvPr>
            <p:ph type="sldNum" sz="quarter" idx="7"/>
          </p:nvPr>
        </p:nvSpPr>
        <p:spPr>
          <a:xfrm>
            <a:off x="20655443" y="10033940"/>
            <a:ext cx="591077" cy="219291"/>
          </a:xfrm>
          <a:prstGeom prst="rect">
            <a:avLst/>
          </a:prstGeom>
        </p:spPr>
        <p:txBody>
          <a:bodyPr vert="horz" wrap="square" lIns="0" tIns="49530" rIns="0" bIns="0" rtlCol="0">
            <a:spAutoFit/>
          </a:bodyPr>
          <a:lstStyle/>
          <a:p>
            <a:pPr marL="25400">
              <a:spcBef>
                <a:spcPts val="390"/>
              </a:spcBef>
            </a:pPr>
            <a:r>
              <a:rPr spc="170" dirty="0"/>
              <a:t>51</a:t>
            </a:r>
          </a:p>
        </p:txBody>
      </p:sp>
      <p:sp>
        <p:nvSpPr>
          <p:cNvPr id="9" name="スライド番号プレースホルダー 4">
            <a:extLst>
              <a:ext uri="{FF2B5EF4-FFF2-40B4-BE49-F238E27FC236}">
                <a16:creationId xmlns:a16="http://schemas.microsoft.com/office/drawing/2014/main" id="{3AB4AFE1-E721-4D0F-A027-ADE4BE4EFFDE}"/>
              </a:ext>
            </a:extLst>
          </p:cNvPr>
          <p:cNvSpPr txBox="1">
            <a:spLocks/>
          </p:cNvSpPr>
          <p:nvPr/>
        </p:nvSpPr>
        <p:spPr>
          <a:xfrm>
            <a:off x="17810956" y="96733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86</a:t>
            </a:fld>
            <a:endParaRPr lang="en-US" altLang="ja-JP" sz="2400" spc="170" dirty="0"/>
          </a:p>
        </p:txBody>
      </p:sp>
    </p:spTree>
    <p:extLst>
      <p:ext uri="{BB962C8B-B14F-4D97-AF65-F5344CB8AC3E}">
        <p14:creationId xmlns:p14="http://schemas.microsoft.com/office/powerpoint/2010/main" val="16466451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16B6C04-4872-45A3-9ADE-DA395457E881}"/>
              </a:ext>
            </a:extLst>
          </p:cNvPr>
          <p:cNvSpPr>
            <a:spLocks noGrp="1"/>
          </p:cNvSpPr>
          <p:nvPr>
            <p:ph type="sldNum" sz="quarter" idx="7"/>
          </p:nvPr>
        </p:nvSpPr>
        <p:spPr/>
        <p:txBody>
          <a:bodyPr/>
          <a:lstStyle/>
          <a:p>
            <a:pPr marL="25400">
              <a:spcBef>
                <a:spcPts val="390"/>
              </a:spcBef>
            </a:pPr>
            <a:fld id="{81D60167-4931-47E6-BA6A-407CBD079E47}" type="slidenum">
              <a:rPr lang="en-US" altLang="ja-JP" spc="170" smtClean="0"/>
              <a:pPr marL="25400">
                <a:spcBef>
                  <a:spcPts val="390"/>
                </a:spcBef>
              </a:pPr>
              <a:t>87</a:t>
            </a:fld>
            <a:endParaRPr lang="en-US" altLang="ja-JP" spc="170" dirty="0"/>
          </a:p>
        </p:txBody>
      </p:sp>
      <p:sp>
        <p:nvSpPr>
          <p:cNvPr id="3" name="正方形/長方形 2">
            <a:extLst>
              <a:ext uri="{FF2B5EF4-FFF2-40B4-BE49-F238E27FC236}">
                <a16:creationId xmlns:a16="http://schemas.microsoft.com/office/drawing/2014/main" id="{4E709984-26DD-40CF-86C8-5AB71677AB89}"/>
              </a:ext>
            </a:extLst>
          </p:cNvPr>
          <p:cNvSpPr/>
          <p:nvPr/>
        </p:nvSpPr>
        <p:spPr>
          <a:xfrm>
            <a:off x="665957" y="241301"/>
            <a:ext cx="17449800" cy="9325630"/>
          </a:xfrm>
          <a:prstGeom prst="rect">
            <a:avLst/>
          </a:prstGeom>
        </p:spPr>
        <p:txBody>
          <a:bodyPr wrap="square">
            <a:spAutoFit/>
          </a:bodyPr>
          <a:lstStyle/>
          <a:p>
            <a:endParaRPr lang="ja-JP" altLang="en-US" sz="2400" dirty="0">
              <a:latin typeface="UD デジタル 教科書体 NK-R" panose="02020400000000000000" pitchFamily="18" charset="-128"/>
              <a:ea typeface="UD デジタル 教科書体 NK-R" panose="02020400000000000000" pitchFamily="18" charset="-128"/>
            </a:endParaRPr>
          </a:p>
          <a:p>
            <a:r>
              <a:rPr lang="ja-JP" altLang="en-US" sz="2400" dirty="0">
                <a:latin typeface="UD デジタル 教科書体 NK-R" panose="02020400000000000000" pitchFamily="18" charset="-128"/>
                <a:ea typeface="UD デジタル 教科書体 NK-R" panose="02020400000000000000" pitchFamily="18" charset="-128"/>
              </a:rPr>
              <a:t>デフォルト設定の変更</a:t>
            </a:r>
          </a:p>
          <a:p>
            <a:pPr lvl="2"/>
            <a:r>
              <a:rPr lang="ja-JP" altLang="en-US" sz="2400" dirty="0">
                <a:latin typeface="UD デジタル 教科書体 NK-R" panose="02020400000000000000" pitchFamily="18" charset="-128"/>
                <a:ea typeface="UD デジタル 教科書体 NK-R" panose="02020400000000000000" pitchFamily="18" charset="-128"/>
              </a:rPr>
              <a:t>デフォルトの </a:t>
            </a:r>
            <a:r>
              <a:rPr lang="en-US" altLang="ja-JP" sz="2400" dirty="0">
                <a:latin typeface="UD デジタル 教科書体 NK-R" panose="02020400000000000000" pitchFamily="18" charset="-128"/>
                <a:ea typeface="UD デジタル 教科書体 NK-R" panose="02020400000000000000" pitchFamily="18" charset="-128"/>
              </a:rPr>
              <a:t>kicad.pro </a:t>
            </a:r>
            <a:r>
              <a:rPr lang="ja-JP" altLang="en-US" sz="2400" dirty="0">
                <a:latin typeface="UD デジタル 教科書体 NK-R" panose="02020400000000000000" pitchFamily="18" charset="-128"/>
                <a:ea typeface="UD デジタル 教科書体 NK-R" panose="02020400000000000000" pitchFamily="18" charset="-128"/>
              </a:rPr>
              <a:t>ファイルは、必要であれば自由に変更できます。</a:t>
            </a:r>
          </a:p>
          <a:p>
            <a:pPr lvl="2"/>
            <a:r>
              <a:rPr lang="en-US" altLang="ja-JP" sz="2400" dirty="0">
                <a:latin typeface="UD デジタル 教科書体 NK-R" panose="02020400000000000000" pitchFamily="18" charset="-128"/>
                <a:ea typeface="UD デジタル 教科書体 NK-R" panose="02020400000000000000" pitchFamily="18" charset="-128"/>
              </a:rPr>
              <a:t>kicad/template/kicad.pro</a:t>
            </a:r>
            <a:r>
              <a:rPr lang="ja-JP" altLang="en-US" sz="2400" dirty="0" err="1">
                <a:latin typeface="UD デジタル 教科書体 NK-R" panose="02020400000000000000" pitchFamily="18" charset="-128"/>
                <a:ea typeface="UD デジタル 教科書体 NK-R" panose="02020400000000000000" pitchFamily="18" charset="-128"/>
              </a:rPr>
              <a:t>への</a:t>
            </a:r>
            <a:r>
              <a:rPr lang="ja-JP" altLang="en-US" sz="2400" dirty="0">
                <a:latin typeface="UD デジタル 教科書体 NK-R" panose="02020400000000000000" pitchFamily="18" charset="-128"/>
                <a:ea typeface="UD デジタル 教科書体 NK-R" panose="02020400000000000000" pitchFamily="18" charset="-128"/>
              </a:rPr>
              <a:t>書き込み権限があることを確認して下さい。</a:t>
            </a:r>
          </a:p>
          <a:p>
            <a:pPr lvl="2"/>
            <a:r>
              <a:rPr lang="en-US" altLang="ja-JP" sz="2400" dirty="0" err="1">
                <a:latin typeface="UD デジタル 教科書体 NK-R" panose="02020400000000000000" pitchFamily="18" charset="-128"/>
                <a:ea typeface="UD デジタル 教科書体 NK-R" panose="02020400000000000000" pitchFamily="18" charset="-128"/>
              </a:rPr>
              <a:t>KiCad</a:t>
            </a:r>
            <a:r>
              <a:rPr lang="ja-JP" altLang="en-US" sz="2400" dirty="0">
                <a:latin typeface="UD デジタル 教科書体 NK-R" panose="02020400000000000000" pitchFamily="18" charset="-128"/>
                <a:ea typeface="UD デジタル 教科書体 NK-R" panose="02020400000000000000" pitchFamily="18" charset="-128"/>
              </a:rPr>
              <a:t>を起動して </a:t>
            </a:r>
            <a:r>
              <a:rPr lang="en-US" altLang="ja-JP" sz="2400" dirty="0">
                <a:latin typeface="UD デジタル 教科書体 NK-R" panose="02020400000000000000" pitchFamily="18" charset="-128"/>
                <a:ea typeface="UD デジタル 教科書体 NK-R" panose="02020400000000000000" pitchFamily="18" charset="-128"/>
              </a:rPr>
              <a:t>kicad.pro </a:t>
            </a:r>
            <a:r>
              <a:rPr lang="ja-JP" altLang="en-US" sz="2400" dirty="0">
                <a:latin typeface="UD デジタル 教科書体 NK-R" panose="02020400000000000000" pitchFamily="18" charset="-128"/>
                <a:ea typeface="UD デジタル 教科書体 NK-R" panose="02020400000000000000" pitchFamily="18" charset="-128"/>
              </a:rPr>
              <a:t>プロジェクトを読み込みます。</a:t>
            </a:r>
          </a:p>
          <a:p>
            <a:pPr lvl="2"/>
            <a:r>
              <a:rPr lang="en-US" altLang="ja-JP" sz="2400" dirty="0" err="1">
                <a:latin typeface="UD デジタル 教科書体 NK-R" panose="02020400000000000000" pitchFamily="18" charset="-128"/>
                <a:ea typeface="UD デジタル 教科書体 NK-R" panose="02020400000000000000" pitchFamily="18" charset="-128"/>
              </a:rPr>
              <a:t>KiCad</a:t>
            </a:r>
            <a:r>
              <a:rPr lang="en-US" altLang="ja-JP" sz="2400" dirty="0">
                <a:latin typeface="UD デジタル 教科書体 NK-R" panose="02020400000000000000" pitchFamily="18" charset="-128"/>
                <a:ea typeface="UD デジタル 教科書体 NK-R" panose="02020400000000000000" pitchFamily="18" charset="-128"/>
              </a:rPr>
              <a:t> </a:t>
            </a:r>
            <a:r>
              <a:rPr lang="ja-JP" altLang="en-US" sz="2400" dirty="0">
                <a:latin typeface="UD デジタル 教科書体 NK-R" panose="02020400000000000000" pitchFamily="18" charset="-128"/>
                <a:ea typeface="UD デジタル 教科書体 NK-R" panose="02020400000000000000" pitchFamily="18" charset="-128"/>
              </a:rPr>
              <a:t>マネージャーから </a:t>
            </a:r>
            <a:r>
              <a:rPr lang="en-US" altLang="ja-JP" sz="2400" dirty="0" err="1">
                <a:latin typeface="UD デジタル 教科書体 NK-R" panose="02020400000000000000" pitchFamily="18" charset="-128"/>
                <a:ea typeface="UD デジタル 教科書体 NK-R" panose="02020400000000000000" pitchFamily="18" charset="-128"/>
              </a:rPr>
              <a:t>Eeschema</a:t>
            </a:r>
            <a:r>
              <a:rPr lang="en-US" altLang="ja-JP" sz="2400" dirty="0">
                <a:latin typeface="UD デジタル 教科書体 NK-R" panose="02020400000000000000" pitchFamily="18" charset="-128"/>
                <a:ea typeface="UD デジタル 教科書体 NK-R" panose="02020400000000000000" pitchFamily="18" charset="-128"/>
              </a:rPr>
              <a:t> </a:t>
            </a:r>
            <a:r>
              <a:rPr lang="ja-JP" altLang="en-US" sz="2400" dirty="0">
                <a:latin typeface="UD デジタル 教科書体 NK-R" panose="02020400000000000000" pitchFamily="18" charset="-128"/>
                <a:ea typeface="UD デジタル 教科書体 NK-R" panose="02020400000000000000" pitchFamily="18" charset="-128"/>
              </a:rPr>
              <a:t>を起動します。新しいプロジェクトを作るときに使いたいライブラリーのリストを設定するため </a:t>
            </a:r>
            <a:r>
              <a:rPr lang="en-US" altLang="ja-JP" sz="2400" dirty="0" err="1">
                <a:latin typeface="UD デジタル 教科書体 NK-R" panose="02020400000000000000" pitchFamily="18" charset="-128"/>
                <a:ea typeface="UD デジタル 教科書体 NK-R" panose="02020400000000000000" pitchFamily="18" charset="-128"/>
              </a:rPr>
              <a:t>Eeschema</a:t>
            </a:r>
            <a:r>
              <a:rPr lang="en-US" altLang="ja-JP" sz="2400" dirty="0">
                <a:latin typeface="UD デジタル 教科書体 NK-R" panose="02020400000000000000" pitchFamily="18" charset="-128"/>
                <a:ea typeface="UD デジタル 教科書体 NK-R" panose="02020400000000000000" pitchFamily="18" charset="-128"/>
              </a:rPr>
              <a:t> </a:t>
            </a:r>
            <a:r>
              <a:rPr lang="ja-JP" altLang="en-US" sz="2400" dirty="0">
                <a:latin typeface="UD デジタル 教科書体 NK-R" panose="02020400000000000000" pitchFamily="18" charset="-128"/>
                <a:ea typeface="UD デジタル 教科書体 NK-R" panose="02020400000000000000" pitchFamily="18" charset="-128"/>
              </a:rPr>
              <a:t>の設定を変更します。</a:t>
            </a:r>
          </a:p>
          <a:p>
            <a:pPr lvl="2"/>
            <a:r>
              <a:rPr lang="en-US" altLang="ja-JP" sz="2400" dirty="0" err="1">
                <a:latin typeface="UD デジタル 教科書体 NK-R" panose="02020400000000000000" pitchFamily="18" charset="-128"/>
                <a:ea typeface="UD デジタル 教科書体 NK-R" panose="02020400000000000000" pitchFamily="18" charset="-128"/>
              </a:rPr>
              <a:t>KiCad</a:t>
            </a:r>
            <a:r>
              <a:rPr lang="en-US" altLang="ja-JP" sz="2400" dirty="0">
                <a:latin typeface="UD デジタル 教科書体 NK-R" panose="02020400000000000000" pitchFamily="18" charset="-128"/>
                <a:ea typeface="UD デジタル 教科書体 NK-R" panose="02020400000000000000" pitchFamily="18" charset="-128"/>
              </a:rPr>
              <a:t> </a:t>
            </a:r>
            <a:r>
              <a:rPr lang="ja-JP" altLang="en-US" sz="2400" dirty="0">
                <a:latin typeface="UD デジタル 教科書体 NK-R" panose="02020400000000000000" pitchFamily="18" charset="-128"/>
                <a:ea typeface="UD デジタル 教科書体 NK-R" panose="02020400000000000000" pitchFamily="18" charset="-128"/>
              </a:rPr>
              <a:t>マネージャーから </a:t>
            </a:r>
            <a:r>
              <a:rPr lang="en-US" altLang="ja-JP" sz="2400" dirty="0" err="1">
                <a:latin typeface="UD デジタル 教科書体 NK-R" panose="02020400000000000000" pitchFamily="18" charset="-128"/>
                <a:ea typeface="UD デジタル 教科書体 NK-R" panose="02020400000000000000" pitchFamily="18" charset="-128"/>
              </a:rPr>
              <a:t>Pcbnew</a:t>
            </a:r>
            <a:r>
              <a:rPr lang="en-US" altLang="ja-JP" sz="2400" dirty="0">
                <a:latin typeface="UD デジタル 教科書体 NK-R" panose="02020400000000000000" pitchFamily="18" charset="-128"/>
                <a:ea typeface="UD デジタル 教科書体 NK-R" panose="02020400000000000000" pitchFamily="18" charset="-128"/>
              </a:rPr>
              <a:t> </a:t>
            </a:r>
            <a:r>
              <a:rPr lang="ja-JP" altLang="en-US" sz="2400" dirty="0">
                <a:latin typeface="UD デジタル 教科書体 NK-R" panose="02020400000000000000" pitchFamily="18" charset="-128"/>
                <a:ea typeface="UD デジタル 教科書体 NK-R" panose="02020400000000000000" pitchFamily="18" charset="-128"/>
              </a:rPr>
              <a:t>を起動します。フットプリント・ライブラリー・リストなど </a:t>
            </a:r>
            <a:r>
              <a:rPr lang="en-US" altLang="ja-JP" sz="2400" dirty="0" err="1">
                <a:latin typeface="UD デジタル 教科書体 NK-R" panose="02020400000000000000" pitchFamily="18" charset="-128"/>
                <a:ea typeface="UD デジタル 教科書体 NK-R" panose="02020400000000000000" pitchFamily="18" charset="-128"/>
              </a:rPr>
              <a:t>Pcbnew</a:t>
            </a:r>
            <a:r>
              <a:rPr lang="en-US" altLang="ja-JP" sz="2400" dirty="0">
                <a:latin typeface="UD デジタル 教科書体 NK-R" panose="02020400000000000000" pitchFamily="18" charset="-128"/>
                <a:ea typeface="UD デジタル 教科書体 NK-R" panose="02020400000000000000" pitchFamily="18" charset="-128"/>
              </a:rPr>
              <a:t> </a:t>
            </a:r>
            <a:r>
              <a:rPr lang="ja-JP" altLang="en-US" sz="2400" dirty="0">
                <a:latin typeface="UD デジタル 教科書体 NK-R" panose="02020400000000000000" pitchFamily="18" charset="-128"/>
                <a:ea typeface="UD デジタル 教科書体 NK-R" panose="02020400000000000000" pitchFamily="18" charset="-128"/>
              </a:rPr>
              <a:t>の設定を変更します。</a:t>
            </a:r>
            <a:r>
              <a:rPr lang="en-US" altLang="ja-JP" sz="2400" dirty="0" err="1">
                <a:latin typeface="UD デジタル 教科書体 NK-R" panose="02020400000000000000" pitchFamily="18" charset="-128"/>
                <a:ea typeface="UD デジタル 教科書体 NK-R" panose="02020400000000000000" pitchFamily="18" charset="-128"/>
              </a:rPr>
              <a:t>Pcbnew</a:t>
            </a:r>
            <a:r>
              <a:rPr lang="en-US" altLang="ja-JP" sz="2400" dirty="0">
                <a:latin typeface="UD デジタル 教科書体 NK-R" panose="02020400000000000000" pitchFamily="18" charset="-128"/>
                <a:ea typeface="UD デジタル 教科書体 NK-R" panose="02020400000000000000" pitchFamily="18" charset="-128"/>
              </a:rPr>
              <a:t> </a:t>
            </a:r>
            <a:r>
              <a:rPr lang="ja-JP" altLang="en-US" sz="2400" dirty="0">
                <a:latin typeface="UD デジタル 教科書体 NK-R" panose="02020400000000000000" pitchFamily="18" charset="-128"/>
                <a:ea typeface="UD デジタル 教科書体 NK-R" panose="02020400000000000000" pitchFamily="18" charset="-128"/>
              </a:rPr>
              <a:t>は、 フットプリント・ライブラリー・テーブル というライブラリー・リスト・ファイルを作成または更新します。 二箇所に </a:t>
            </a:r>
            <a:r>
              <a:rPr lang="en-US" altLang="ja-JP" sz="2400" dirty="0">
                <a:latin typeface="UD デジタル 教科書体 NK-R" panose="02020400000000000000" pitchFamily="18" charset="-128"/>
                <a:ea typeface="UD デジタル 教科書体 NK-R" panose="02020400000000000000" pitchFamily="18" charset="-128"/>
              </a:rPr>
              <a:t>(</a:t>
            </a:r>
            <a:r>
              <a:rPr lang="en-US" altLang="ja-JP" sz="2400" dirty="0" err="1">
                <a:solidFill>
                  <a:srgbClr val="FF0000"/>
                </a:solidFill>
                <a:latin typeface="UD デジタル 教科書体 NK-R" panose="02020400000000000000" pitchFamily="18" charset="-128"/>
                <a:ea typeface="UD デジタル 教科書体 NK-R" panose="02020400000000000000" pitchFamily="18" charset="-128"/>
              </a:rPr>
              <a:t>fp</a:t>
            </a:r>
            <a:r>
              <a:rPr lang="en-US" altLang="ja-JP" sz="2400" dirty="0">
                <a:solidFill>
                  <a:srgbClr val="FF0000"/>
                </a:solidFill>
                <a:latin typeface="UD デジタル 教科書体 NK-R" panose="02020400000000000000" pitchFamily="18" charset="-128"/>
                <a:ea typeface="UD デジタル 教科書体 NK-R" panose="02020400000000000000" pitchFamily="18" charset="-128"/>
              </a:rPr>
              <a:t>-lib-table </a:t>
            </a:r>
            <a:r>
              <a:rPr lang="ja-JP" altLang="en-US" sz="2400" dirty="0">
                <a:latin typeface="UD デジタル 教科書体 NK-R" panose="02020400000000000000" pitchFamily="18" charset="-128"/>
                <a:ea typeface="UD デジタル 教科書体 NK-R" panose="02020400000000000000" pitchFamily="18" charset="-128"/>
              </a:rPr>
              <a:t>という名前の</a:t>
            </a:r>
            <a:r>
              <a:rPr lang="en-US" altLang="ja-JP" sz="2400" dirty="0">
                <a:latin typeface="UD デジタル 教科書体 NK-R" panose="02020400000000000000" pitchFamily="18" charset="-128"/>
                <a:ea typeface="UD デジタル 教科書体 NK-R" panose="02020400000000000000" pitchFamily="18" charset="-128"/>
              </a:rPr>
              <a:t>) </a:t>
            </a:r>
            <a:r>
              <a:rPr lang="ja-JP" altLang="en-US" sz="2400" dirty="0">
                <a:latin typeface="UD デジタル 教科書体 NK-R" panose="02020400000000000000" pitchFamily="18" charset="-128"/>
                <a:ea typeface="UD デジタル 教科書体 NK-R" panose="02020400000000000000" pitchFamily="18" charset="-128"/>
              </a:rPr>
              <a:t>ライブラリー・ファイルがあります</a:t>
            </a:r>
            <a:r>
              <a:rPr lang="en-US" altLang="ja-JP" sz="2400" dirty="0">
                <a:latin typeface="UD デジタル 教科書体 NK-R" panose="02020400000000000000" pitchFamily="18" charset="-128"/>
                <a:ea typeface="UD デジタル 教科書体 NK-R" panose="02020400000000000000" pitchFamily="18" charset="-128"/>
              </a:rPr>
              <a:t>: </a:t>
            </a:r>
            <a:r>
              <a:rPr lang="ja-JP" altLang="en-US" sz="2400" dirty="0">
                <a:latin typeface="UD デジタル 教科書体 NK-R" panose="02020400000000000000" pitchFamily="18" charset="-128"/>
                <a:ea typeface="UD デジタル 教科書体 NK-R" panose="02020400000000000000" pitchFamily="18" charset="-128"/>
              </a:rPr>
              <a:t>ホーム・ディレクトリーにある </a:t>
            </a:r>
            <a:r>
              <a:rPr lang="en-US" altLang="ja-JP" sz="2400" dirty="0" err="1">
                <a:latin typeface="UD デジタル 教科書体 NK-R" panose="02020400000000000000" pitchFamily="18" charset="-128"/>
                <a:ea typeface="UD デジタル 教科書体 NK-R" panose="02020400000000000000" pitchFamily="18" charset="-128"/>
              </a:rPr>
              <a:t>fp</a:t>
            </a:r>
            <a:r>
              <a:rPr lang="en-US" altLang="ja-JP" sz="2400" dirty="0">
                <a:latin typeface="UD デジタル 教科書体 NK-R" panose="02020400000000000000" pitchFamily="18" charset="-128"/>
                <a:ea typeface="UD デジタル 教科書体 NK-R" panose="02020400000000000000" pitchFamily="18" charset="-128"/>
              </a:rPr>
              <a:t>-lib-table </a:t>
            </a:r>
            <a:r>
              <a:rPr lang="ja-JP" altLang="en-US" sz="2400" dirty="0">
                <a:latin typeface="UD デジタル 教科書体 NK-R" panose="02020400000000000000" pitchFamily="18" charset="-128"/>
                <a:ea typeface="UD デジタル 教科書体 NK-R" panose="02020400000000000000" pitchFamily="18" charset="-128"/>
              </a:rPr>
              <a:t>ファイルは、すべてのプロジェクトで使用されます。そしてプロジェクトのディレクトリーにもある場合は、そのプロジェクト専用で使われます。</a:t>
            </a:r>
          </a:p>
          <a:p>
            <a:endParaRPr lang="en-US" altLang="ja-JP" sz="2400" dirty="0">
              <a:latin typeface="UD デジタル 教科書体 NK-R" panose="02020400000000000000" pitchFamily="18" charset="-128"/>
              <a:ea typeface="UD デジタル 教科書体 NK-R" panose="02020400000000000000" pitchFamily="18" charset="-128"/>
            </a:endParaRPr>
          </a:p>
          <a:p>
            <a:r>
              <a:rPr lang="ja-JP" altLang="en-US" sz="2400" dirty="0">
                <a:latin typeface="UD デジタル 教科書体 NK-R" panose="02020400000000000000" pitchFamily="18" charset="-128"/>
                <a:ea typeface="UD デジタル 教科書体 NK-R" panose="02020400000000000000" pitchFamily="18" charset="-128"/>
              </a:rPr>
              <a:t>パスの設定</a:t>
            </a:r>
          </a:p>
          <a:p>
            <a:pPr lvl="2"/>
            <a:r>
              <a:rPr lang="ja-JP" altLang="en-US" sz="2400" dirty="0">
                <a:latin typeface="UD デジタル 教科書体 NK-R" panose="02020400000000000000" pitchFamily="18" charset="-128"/>
                <a:ea typeface="UD デジタル 教科書体 NK-R" panose="02020400000000000000" pitchFamily="18" charset="-128"/>
              </a:rPr>
              <a:t>環境変数 を使って </a:t>
            </a:r>
            <a:r>
              <a:rPr lang="en-US" altLang="ja-JP" sz="2400" dirty="0" err="1">
                <a:latin typeface="UD デジタル 教科書体 NK-R" panose="02020400000000000000" pitchFamily="18" charset="-128"/>
                <a:ea typeface="UD デジタル 教科書体 NK-R" panose="02020400000000000000" pitchFamily="18" charset="-128"/>
              </a:rPr>
              <a:t>KiCad</a:t>
            </a:r>
            <a:r>
              <a:rPr lang="en-US" altLang="ja-JP" sz="2400" dirty="0">
                <a:latin typeface="UD デジタル 教科書体 NK-R" panose="02020400000000000000" pitchFamily="18" charset="-128"/>
                <a:ea typeface="UD デジタル 教科書体 NK-R" panose="02020400000000000000" pitchFamily="18" charset="-128"/>
              </a:rPr>
              <a:t> </a:t>
            </a:r>
            <a:r>
              <a:rPr lang="ja-JP" altLang="en-US" sz="2400" dirty="0">
                <a:latin typeface="UD デジタル 教科書体 NK-R" panose="02020400000000000000" pitchFamily="18" charset="-128"/>
                <a:ea typeface="UD デジタル 教科書体 NK-R" panose="02020400000000000000" pitchFamily="18" charset="-128"/>
              </a:rPr>
              <a:t>が使うパスを定義できます。いくつかの環境変数は </a:t>
            </a:r>
            <a:r>
              <a:rPr lang="en-US" altLang="ja-JP" sz="2400" dirty="0" err="1">
                <a:latin typeface="UD デジタル 教科書体 NK-R" panose="02020400000000000000" pitchFamily="18" charset="-128"/>
                <a:ea typeface="UD デジタル 教科書体 NK-R" panose="02020400000000000000" pitchFamily="18" charset="-128"/>
              </a:rPr>
              <a:t>KiCad</a:t>
            </a:r>
            <a:r>
              <a:rPr lang="en-US" altLang="ja-JP" sz="2400" dirty="0">
                <a:latin typeface="UD デジタル 教科書体 NK-R" panose="02020400000000000000" pitchFamily="18" charset="-128"/>
                <a:ea typeface="UD デジタル 教科書体 NK-R" panose="02020400000000000000" pitchFamily="18" charset="-128"/>
              </a:rPr>
              <a:t> </a:t>
            </a:r>
            <a:r>
              <a:rPr lang="ja-JP" altLang="en-US" sz="2400" dirty="0">
                <a:latin typeface="UD デジタル 教科書体 NK-R" panose="02020400000000000000" pitchFamily="18" charset="-128"/>
                <a:ea typeface="UD デジタル 教科書体 NK-R" panose="02020400000000000000" pitchFamily="18" charset="-128"/>
              </a:rPr>
              <a:t>自身によって内部で設定され、使用するライブラリーや </a:t>
            </a:r>
            <a:r>
              <a:rPr lang="en-US" altLang="ja-JP" sz="2400" dirty="0">
                <a:latin typeface="UD デジタル 教科書体 NK-R" panose="02020400000000000000" pitchFamily="18" charset="-128"/>
                <a:ea typeface="UD デジタル 教科書体 NK-R" panose="02020400000000000000" pitchFamily="18" charset="-128"/>
              </a:rPr>
              <a:t>3D </a:t>
            </a:r>
            <a:r>
              <a:rPr lang="ja-JP" altLang="en-US" sz="2400" dirty="0">
                <a:latin typeface="UD デジタル 教科書体 NK-R" panose="02020400000000000000" pitchFamily="18" charset="-128"/>
                <a:ea typeface="UD デジタル 教科書体 NK-R" panose="02020400000000000000" pitchFamily="18" charset="-128"/>
              </a:rPr>
              <a:t>シェイプなどへのパスを指定するために使われます。</a:t>
            </a:r>
          </a:p>
          <a:p>
            <a:pPr lvl="2"/>
            <a:r>
              <a:rPr lang="ja-JP" altLang="en-US" sz="2400" dirty="0">
                <a:latin typeface="UD デジタル 教科書体 NK-R" panose="02020400000000000000" pitchFamily="18" charset="-128"/>
                <a:ea typeface="UD デジタル 教科書体 NK-R" panose="02020400000000000000" pitchFamily="18" charset="-128"/>
              </a:rPr>
              <a:t>これは、（</a:t>
            </a:r>
            <a:r>
              <a:rPr lang="ja-JP" altLang="en-US" sz="2400" dirty="0">
                <a:solidFill>
                  <a:srgbClr val="FF0000"/>
                </a:solidFill>
                <a:latin typeface="UD デジタル 教科書体 NK-R" panose="02020400000000000000" pitchFamily="18" charset="-128"/>
                <a:ea typeface="UD デジタル 教科書体 NK-R" panose="02020400000000000000" pitchFamily="18" charset="-128"/>
              </a:rPr>
              <a:t>プロジェクトを別のコンピュータに送るときなど</a:t>
            </a:r>
            <a:r>
              <a:rPr lang="ja-JP" altLang="en-US" sz="2400" dirty="0">
                <a:latin typeface="UD デジタル 教科書体 NK-R" panose="02020400000000000000" pitchFamily="18" charset="-128"/>
                <a:ea typeface="UD デジタル 教科書体 NK-R" panose="02020400000000000000" pitchFamily="18" charset="-128"/>
              </a:rPr>
              <a:t>）絶対パスを事前に決められなかったり変更の可能性がある場合、また一つの</a:t>
            </a:r>
            <a:r>
              <a:rPr lang="ja-JP" altLang="en-US" sz="2400" dirty="0">
                <a:solidFill>
                  <a:srgbClr val="FF0000"/>
                </a:solidFill>
                <a:latin typeface="UD デジタル 教科書体 NK-R" panose="02020400000000000000" pitchFamily="18" charset="-128"/>
                <a:ea typeface="UD デジタル 教科書体 NK-R" panose="02020400000000000000" pitchFamily="18" charset="-128"/>
              </a:rPr>
              <a:t>ベース・パスを多くの同様なアイテムで共有するような場合</a:t>
            </a:r>
            <a:r>
              <a:rPr lang="ja-JP" altLang="en-US" sz="2400" dirty="0">
                <a:latin typeface="UD デジタル 教科書体 NK-R" panose="02020400000000000000" pitchFamily="18" charset="-128"/>
                <a:ea typeface="UD デジタル 教科書体 NK-R" panose="02020400000000000000" pitchFamily="18" charset="-128"/>
              </a:rPr>
              <a:t>に役立ちます。いろいろな場所へインストールされる以下のものについて考慮してください</a:t>
            </a:r>
            <a:r>
              <a:rPr lang="en-US" altLang="ja-JP" sz="2400" dirty="0">
                <a:latin typeface="UD デジタル 教科書体 NK-R" panose="02020400000000000000" pitchFamily="18" charset="-128"/>
                <a:ea typeface="UD デジタル 教科書体 NK-R" panose="02020400000000000000" pitchFamily="18" charset="-128"/>
              </a:rPr>
              <a:t>:</a:t>
            </a:r>
          </a:p>
          <a:p>
            <a:pPr lvl="1"/>
            <a:r>
              <a:rPr lang="en-US" altLang="ja-JP" sz="2400" dirty="0">
                <a:latin typeface="UD デジタル 教科書体 NK-R" panose="02020400000000000000" pitchFamily="18" charset="-128"/>
                <a:ea typeface="UD デジタル 教科書体 NK-R" panose="02020400000000000000" pitchFamily="18" charset="-128"/>
              </a:rPr>
              <a:t>          </a:t>
            </a:r>
            <a:r>
              <a:rPr lang="ja-JP" altLang="en-US" sz="2400" dirty="0">
                <a:latin typeface="UD デジタル 教科書体 NK-R" panose="02020400000000000000" pitchFamily="18" charset="-128"/>
                <a:ea typeface="UD デジタル 教科書体 NK-R" panose="02020400000000000000" pitchFamily="18" charset="-128"/>
              </a:rPr>
              <a:t>・　</a:t>
            </a:r>
            <a:r>
              <a:rPr lang="en-US" altLang="ja-JP" sz="2400" dirty="0" err="1">
                <a:latin typeface="UD デジタル 教科書体 NK-R" panose="02020400000000000000" pitchFamily="18" charset="-128"/>
                <a:ea typeface="UD デジタル 教科書体 NK-R" panose="02020400000000000000" pitchFamily="18" charset="-128"/>
              </a:rPr>
              <a:t>Eeschema</a:t>
            </a:r>
            <a:r>
              <a:rPr lang="en-US" altLang="ja-JP" sz="2400" dirty="0">
                <a:latin typeface="UD デジタル 教科書体 NK-R" panose="02020400000000000000" pitchFamily="18" charset="-128"/>
                <a:ea typeface="UD デジタル 教科書体 NK-R" panose="02020400000000000000" pitchFamily="18" charset="-128"/>
              </a:rPr>
              <a:t> </a:t>
            </a:r>
            <a:r>
              <a:rPr lang="ja-JP" altLang="en-US" sz="2400" dirty="0">
                <a:latin typeface="UD デジタル 教科書体 NK-R" panose="02020400000000000000" pitchFamily="18" charset="-128"/>
                <a:ea typeface="UD デジタル 教科書体 NK-R" panose="02020400000000000000" pitchFamily="18" charset="-128"/>
              </a:rPr>
              <a:t>コンポーネント・ライブラリー</a:t>
            </a:r>
          </a:p>
          <a:p>
            <a:pPr lvl="1"/>
            <a:r>
              <a:rPr lang="ja-JP" altLang="en-US" sz="2400" dirty="0">
                <a:latin typeface="UD デジタル 教科書体 NK-R" panose="02020400000000000000" pitchFamily="18" charset="-128"/>
                <a:ea typeface="UD デジタル 教科書体 NK-R" panose="02020400000000000000" pitchFamily="18" charset="-128"/>
              </a:rPr>
              <a:t>          ・　</a:t>
            </a:r>
            <a:r>
              <a:rPr lang="en-US" altLang="ja-JP" sz="2400" dirty="0" err="1">
                <a:latin typeface="UD デジタル 教科書体 NK-R" panose="02020400000000000000" pitchFamily="18" charset="-128"/>
                <a:ea typeface="UD デジタル 教科書体 NK-R" panose="02020400000000000000" pitchFamily="18" charset="-128"/>
              </a:rPr>
              <a:t>Pcbnew</a:t>
            </a:r>
            <a:r>
              <a:rPr lang="en-US" altLang="ja-JP" sz="2400" dirty="0">
                <a:latin typeface="UD デジタル 教科書体 NK-R" panose="02020400000000000000" pitchFamily="18" charset="-128"/>
                <a:ea typeface="UD デジタル 教科書体 NK-R" panose="02020400000000000000" pitchFamily="18" charset="-128"/>
              </a:rPr>
              <a:t> </a:t>
            </a:r>
            <a:r>
              <a:rPr lang="ja-JP" altLang="en-US" sz="2400" dirty="0">
                <a:latin typeface="UD デジタル 教科書体 NK-R" panose="02020400000000000000" pitchFamily="18" charset="-128"/>
                <a:ea typeface="UD デジタル 教科書体 NK-R" panose="02020400000000000000" pitchFamily="18" charset="-128"/>
              </a:rPr>
              <a:t>フットプリント・ライブラリー</a:t>
            </a:r>
          </a:p>
          <a:p>
            <a:pPr lvl="1"/>
            <a:r>
              <a:rPr lang="ja-JP" altLang="en-US" sz="2400" dirty="0">
                <a:latin typeface="UD デジタル 教科書体 NK-R" panose="02020400000000000000" pitchFamily="18" charset="-128"/>
                <a:ea typeface="UD デジタル 教科書体 NK-R" panose="02020400000000000000" pitchFamily="18" charset="-128"/>
              </a:rPr>
              <a:t>          ・　フットプリントの定義で使用される </a:t>
            </a:r>
            <a:r>
              <a:rPr lang="en-US" altLang="ja-JP" sz="2400" dirty="0">
                <a:latin typeface="UD デジタル 教科書体 NK-R" panose="02020400000000000000" pitchFamily="18" charset="-128"/>
                <a:ea typeface="UD デジタル 教科書体 NK-R" panose="02020400000000000000" pitchFamily="18" charset="-128"/>
              </a:rPr>
              <a:t>3D </a:t>
            </a:r>
            <a:r>
              <a:rPr lang="ja-JP" altLang="en-US" sz="2400" dirty="0">
                <a:latin typeface="UD デジタル 教科書体 NK-R" panose="02020400000000000000" pitchFamily="18" charset="-128"/>
                <a:ea typeface="UD デジタル 教科書体 NK-R" panose="02020400000000000000" pitchFamily="18" charset="-128"/>
              </a:rPr>
              <a:t>シェイプ・ファイル</a:t>
            </a:r>
          </a:p>
          <a:p>
            <a:pPr lvl="2"/>
            <a:r>
              <a:rPr lang="ja-JP" altLang="en-US" sz="2400" dirty="0">
                <a:latin typeface="UD デジタル 教科書体 NK-R" panose="02020400000000000000" pitchFamily="18" charset="-128"/>
                <a:ea typeface="UD デジタル 教科書体 NK-R" panose="02020400000000000000" pitchFamily="18" charset="-128"/>
              </a:rPr>
              <a:t>例えば、フットプリント・ライブラリー </a:t>
            </a:r>
            <a:r>
              <a:rPr lang="en-US" altLang="ja-JP" sz="2400" dirty="0" err="1">
                <a:latin typeface="UD デジタル 教科書体 NK-R" panose="02020400000000000000" pitchFamily="18" charset="-128"/>
                <a:ea typeface="UD デジタル 教科書体 NK-R" panose="02020400000000000000" pitchFamily="18" charset="-128"/>
              </a:rPr>
              <a:t>connect.pretty</a:t>
            </a:r>
            <a:r>
              <a:rPr lang="en-US" altLang="ja-JP" sz="2400" dirty="0">
                <a:latin typeface="UD デジタル 教科書体 NK-R" panose="02020400000000000000" pitchFamily="18" charset="-128"/>
                <a:ea typeface="UD デジタル 教科書体 NK-R" panose="02020400000000000000" pitchFamily="18" charset="-128"/>
              </a:rPr>
              <a:t> </a:t>
            </a:r>
            <a:r>
              <a:rPr lang="ja-JP" altLang="en-US" sz="2400" dirty="0" err="1">
                <a:latin typeface="UD デジタル 教科書体 NK-R" panose="02020400000000000000" pitchFamily="18" charset="-128"/>
                <a:ea typeface="UD デジタル 教科書体 NK-R" panose="02020400000000000000" pitchFamily="18" charset="-128"/>
              </a:rPr>
              <a:t>への</a:t>
            </a:r>
            <a:r>
              <a:rPr lang="ja-JP" altLang="en-US" sz="2400" dirty="0">
                <a:latin typeface="UD デジタル 教科書体 NK-R" panose="02020400000000000000" pitchFamily="18" charset="-128"/>
                <a:ea typeface="UD デジタル 教科書体 NK-R" panose="02020400000000000000" pitchFamily="18" charset="-128"/>
              </a:rPr>
              <a:t>パスは、環境変数 </a:t>
            </a:r>
            <a:r>
              <a:rPr lang="en-US" altLang="ja-JP" sz="2400" dirty="0">
                <a:latin typeface="UD デジタル 教科書体 NK-R" panose="02020400000000000000" pitchFamily="18" charset="-128"/>
                <a:ea typeface="UD デジタル 教科書体 NK-R" panose="02020400000000000000" pitchFamily="18" charset="-128"/>
              </a:rPr>
              <a:t>KISYSMOD </a:t>
            </a:r>
            <a:r>
              <a:rPr lang="ja-JP" altLang="en-US" sz="2400" dirty="0">
                <a:latin typeface="UD デジタル 教科書体 NK-R" panose="02020400000000000000" pitchFamily="18" charset="-128"/>
                <a:ea typeface="UD デジタル 教科書体 NK-R" panose="02020400000000000000" pitchFamily="18" charset="-128"/>
              </a:rPr>
              <a:t>を使って定義すると、</a:t>
            </a:r>
            <a:r>
              <a:rPr lang="en-US" altLang="ja-JP" sz="2400" dirty="0">
                <a:latin typeface="UD デジタル 教科書体 NK-R" panose="02020400000000000000" pitchFamily="18" charset="-128"/>
                <a:ea typeface="UD デジタル 教科書体 NK-R" panose="02020400000000000000" pitchFamily="18" charset="-128"/>
              </a:rPr>
              <a:t>${KISYSMOD}/</a:t>
            </a:r>
            <a:r>
              <a:rPr lang="en-US" altLang="ja-JP" sz="2400" dirty="0" err="1">
                <a:latin typeface="UD デジタル 教科書体 NK-R" panose="02020400000000000000" pitchFamily="18" charset="-128"/>
                <a:ea typeface="UD デジタル 教科書体 NK-R" panose="02020400000000000000" pitchFamily="18" charset="-128"/>
              </a:rPr>
              <a:t>connect.pretty</a:t>
            </a:r>
            <a:r>
              <a:rPr lang="en-US" altLang="ja-JP" sz="2400" dirty="0">
                <a:latin typeface="UD デジタル 教科書体 NK-R" panose="02020400000000000000" pitchFamily="18" charset="-128"/>
                <a:ea typeface="UD デジタル 教科書体 NK-R" panose="02020400000000000000" pitchFamily="18" charset="-128"/>
              </a:rPr>
              <a:t> </a:t>
            </a:r>
            <a:r>
              <a:rPr lang="ja-JP" altLang="en-US" sz="2400" dirty="0">
                <a:latin typeface="UD デジタル 教科書体 NK-R" panose="02020400000000000000" pitchFamily="18" charset="-128"/>
                <a:ea typeface="UD デジタル 教科書体 NK-R" panose="02020400000000000000" pitchFamily="18" charset="-128"/>
              </a:rPr>
              <a:t>となるでしょう。</a:t>
            </a:r>
          </a:p>
          <a:p>
            <a:pPr lvl="2"/>
            <a:r>
              <a:rPr lang="ja-JP" altLang="en-US" sz="2400" dirty="0">
                <a:latin typeface="UD デジタル 教科書体 NK-R" panose="02020400000000000000" pitchFamily="18" charset="-128"/>
                <a:ea typeface="UD デジタル 教科書体 NK-R" panose="02020400000000000000" pitchFamily="18" charset="-128"/>
              </a:rPr>
              <a:t>このオプションは、環境変数でパスを定義したり、もし必要ならば個別にパス定義するためにユーザー自身の環境変数を追加することができます。</a:t>
            </a:r>
          </a:p>
        </p:txBody>
      </p:sp>
    </p:spTree>
    <p:extLst>
      <p:ext uri="{BB962C8B-B14F-4D97-AF65-F5344CB8AC3E}">
        <p14:creationId xmlns:p14="http://schemas.microsoft.com/office/powerpoint/2010/main" val="39228869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01C999C-604C-4C9E-B3F4-17B26F49C2D2}"/>
              </a:ext>
            </a:extLst>
          </p:cNvPr>
          <p:cNvSpPr>
            <a:spLocks noGrp="1"/>
          </p:cNvSpPr>
          <p:nvPr>
            <p:ph type="sldNum" sz="quarter" idx="7"/>
          </p:nvPr>
        </p:nvSpPr>
        <p:spPr/>
        <p:txBody>
          <a:bodyPr/>
          <a:lstStyle/>
          <a:p>
            <a:pPr marL="25400">
              <a:spcBef>
                <a:spcPts val="390"/>
              </a:spcBef>
            </a:pPr>
            <a:fld id="{81D60167-4931-47E6-BA6A-407CBD079E47}" type="slidenum">
              <a:rPr lang="en-US" altLang="ja-JP" spc="170" smtClean="0"/>
              <a:pPr marL="25400">
                <a:spcBef>
                  <a:spcPts val="390"/>
                </a:spcBef>
              </a:pPr>
              <a:t>88</a:t>
            </a:fld>
            <a:endParaRPr lang="en-US" altLang="ja-JP" spc="170" dirty="0"/>
          </a:p>
        </p:txBody>
      </p:sp>
      <p:sp>
        <p:nvSpPr>
          <p:cNvPr id="4" name="正方形/長方形 3">
            <a:extLst>
              <a:ext uri="{FF2B5EF4-FFF2-40B4-BE49-F238E27FC236}">
                <a16:creationId xmlns:a16="http://schemas.microsoft.com/office/drawing/2014/main" id="{E683E962-2FCA-46DC-8895-6556C8F9FA65}"/>
              </a:ext>
            </a:extLst>
          </p:cNvPr>
          <p:cNvSpPr/>
          <p:nvPr/>
        </p:nvSpPr>
        <p:spPr>
          <a:xfrm>
            <a:off x="513556" y="5499100"/>
            <a:ext cx="16840200" cy="1508105"/>
          </a:xfrm>
          <a:prstGeom prst="rect">
            <a:avLst/>
          </a:prstGeom>
        </p:spPr>
        <p:txBody>
          <a:bodyPr wrap="square">
            <a:spAutoFit/>
          </a:bodyPr>
          <a:lstStyle/>
          <a:p>
            <a:pPr marL="528638" indent="-457200">
              <a:buFont typeface="Wingdings" panose="05000000000000000000" pitchFamily="2" charset="2"/>
              <a:buChar char="ü"/>
              <a:tabLst>
                <a:tab pos="3860800" algn="l"/>
              </a:tabLst>
            </a:pPr>
            <a:r>
              <a:rPr lang="ja-JP" altLang="ja-JP" sz="2800" dirty="0">
                <a:latin typeface="UD デジタル 教科書体 NK-R" panose="02020400000000000000" pitchFamily="18" charset="-128"/>
                <a:ea typeface="UD デジタル 教科書体 NK-R" panose="02020400000000000000" pitchFamily="18" charset="-128"/>
              </a:rPr>
              <a:t>KISYSMOD</a:t>
            </a:r>
            <a:r>
              <a:rPr lang="ja-JP" altLang="en-US" sz="2800" dirty="0">
                <a:latin typeface="UD デジタル 教科書体 NK-R" panose="02020400000000000000" pitchFamily="18" charset="-128"/>
                <a:ea typeface="UD デジタル 教科書体 NK-R" panose="02020400000000000000" pitchFamily="18" charset="-128"/>
              </a:rPr>
              <a:t>　</a:t>
            </a:r>
            <a:endParaRPr lang="en-US" altLang="ja-JP" sz="2800" dirty="0">
              <a:latin typeface="UD デジタル 教科書体 NK-R" panose="02020400000000000000" pitchFamily="18" charset="-128"/>
              <a:ea typeface="UD デジタル 教科書体 NK-R" panose="02020400000000000000" pitchFamily="18" charset="-128"/>
            </a:endParaRPr>
          </a:p>
          <a:p>
            <a:pPr marL="528638" lvl="1">
              <a:tabLst>
                <a:tab pos="3860800" algn="l"/>
              </a:tabLst>
            </a:pPr>
            <a:r>
              <a:rPr lang="ja-JP" altLang="ja-JP" sz="3200" dirty="0">
                <a:latin typeface="UD デジタル 教科書体 NK-R" panose="02020400000000000000" pitchFamily="18" charset="-128"/>
                <a:ea typeface="UD デジタル 教科書体 NK-R" panose="02020400000000000000" pitchFamily="18" charset="-128"/>
              </a:rPr>
              <a:t>フットプリントライブラリフォルダーのベースパス。フットプリントライブラリ名に絶対パスが使用されていない場合は定義する必要があります。</a:t>
            </a:r>
            <a:endParaRPr lang="en-US" altLang="ja-JP" sz="3200" dirty="0">
              <a:latin typeface="UD デジタル 教科書体 NK-R" panose="02020400000000000000" pitchFamily="18" charset="-128"/>
              <a:ea typeface="UD デジタル 教科書体 NK-R" panose="02020400000000000000" pitchFamily="18" charset="-128"/>
            </a:endParaRPr>
          </a:p>
        </p:txBody>
      </p:sp>
      <p:sp>
        <p:nvSpPr>
          <p:cNvPr id="5" name="正方形/長方形 4">
            <a:extLst>
              <a:ext uri="{FF2B5EF4-FFF2-40B4-BE49-F238E27FC236}">
                <a16:creationId xmlns:a16="http://schemas.microsoft.com/office/drawing/2014/main" id="{2FB2A8C3-500E-4A14-B03F-3C16E271B4D1}"/>
              </a:ext>
            </a:extLst>
          </p:cNvPr>
          <p:cNvSpPr/>
          <p:nvPr/>
        </p:nvSpPr>
        <p:spPr>
          <a:xfrm>
            <a:off x="665956" y="362011"/>
            <a:ext cx="17983200" cy="1508105"/>
          </a:xfrm>
          <a:prstGeom prst="rect">
            <a:avLst/>
          </a:prstGeom>
        </p:spPr>
        <p:txBody>
          <a:bodyPr wrap="square">
            <a:spAutoFit/>
          </a:bodyPr>
          <a:lstStyle/>
          <a:p>
            <a:pPr marL="457200" indent="-457200">
              <a:buFont typeface="Wingdings" panose="05000000000000000000" pitchFamily="2" charset="2"/>
              <a:buChar char="ü"/>
            </a:pPr>
            <a:r>
              <a:rPr lang="ja-JP" altLang="ja-JP" sz="2800" dirty="0">
                <a:latin typeface="UD デジタル 教科書体 NK-R" panose="02020400000000000000" pitchFamily="18" charset="-128"/>
                <a:ea typeface="UD デジタル 教科書体 NK-R" panose="02020400000000000000" pitchFamily="18" charset="-128"/>
              </a:rPr>
              <a:t>KICAD_PTEMPLATES</a:t>
            </a:r>
            <a:br>
              <a:rPr lang="ja-JP" altLang="ja-JP" sz="2800" dirty="0">
                <a:latin typeface="UD デジタル 教科書体 NK-R" panose="02020400000000000000" pitchFamily="18" charset="-128"/>
                <a:ea typeface="UD デジタル 教科書体 NK-R" panose="02020400000000000000" pitchFamily="18" charset="-128"/>
              </a:rPr>
            </a:br>
            <a:r>
              <a:rPr lang="ja-JP" altLang="ja-JP" sz="3200" dirty="0">
                <a:latin typeface="UD デジタル 教科書体 NK-R" panose="02020400000000000000" pitchFamily="18" charset="-128"/>
                <a:ea typeface="UD デジタル 教科書体 NK-R" panose="02020400000000000000" pitchFamily="18" charset="-128"/>
              </a:rPr>
              <a:t>プロジェクトの作成中に使用されるテンプレート（バージョン5.0.0-rc2以降廃止、代わりにKICAD_TEMPLATE_DIRを使用）。 この変数を使用している場合は、定義する必要があります。</a:t>
            </a:r>
            <a:endParaRPr lang="ja-JP" altLang="en-US" sz="3200" dirty="0">
              <a:latin typeface="UD デジタル 教科書体 NK-R" panose="02020400000000000000" pitchFamily="18" charset="-128"/>
              <a:ea typeface="UD デジタル 教科書体 NK-R" panose="02020400000000000000" pitchFamily="18" charset="-128"/>
            </a:endParaRPr>
          </a:p>
        </p:txBody>
      </p:sp>
      <p:sp>
        <p:nvSpPr>
          <p:cNvPr id="6" name="正方形/長方形 5">
            <a:extLst>
              <a:ext uri="{FF2B5EF4-FFF2-40B4-BE49-F238E27FC236}">
                <a16:creationId xmlns:a16="http://schemas.microsoft.com/office/drawing/2014/main" id="{E81593EE-53AA-4D3A-B5A5-A5D183AA7D43}"/>
              </a:ext>
            </a:extLst>
          </p:cNvPr>
          <p:cNvSpPr/>
          <p:nvPr/>
        </p:nvSpPr>
        <p:spPr>
          <a:xfrm>
            <a:off x="589756" y="1892637"/>
            <a:ext cx="16535399" cy="1015663"/>
          </a:xfrm>
          <a:prstGeom prst="rect">
            <a:avLst/>
          </a:prstGeom>
        </p:spPr>
        <p:txBody>
          <a:bodyPr wrap="square">
            <a:spAutoFit/>
          </a:bodyPr>
          <a:lstStyle/>
          <a:p>
            <a:pPr marL="457200" indent="-457200">
              <a:buFont typeface="Wingdings" panose="05000000000000000000" pitchFamily="2" charset="2"/>
              <a:buChar char="ü"/>
            </a:pPr>
            <a:r>
              <a:rPr lang="ja-JP" altLang="ja-JP" sz="2800" dirty="0">
                <a:latin typeface="UD デジタル 教科書体 NK-R" panose="02020400000000000000" pitchFamily="18" charset="-128"/>
                <a:ea typeface="UD デジタル 教科書体 NK-R" panose="02020400000000000000" pitchFamily="18" charset="-128"/>
              </a:rPr>
              <a:t>KICAD_SYMBOL_DIR</a:t>
            </a:r>
            <a:br>
              <a:rPr lang="ja-JP" altLang="ja-JP" sz="2800" dirty="0">
                <a:latin typeface="UD デジタル 教科書体 NK-R" panose="02020400000000000000" pitchFamily="18" charset="-128"/>
                <a:ea typeface="UD デジタル 教科書体 NK-R" panose="02020400000000000000" pitchFamily="18" charset="-128"/>
              </a:rPr>
            </a:br>
            <a:r>
              <a:rPr lang="ja-JP" altLang="ja-JP" sz="3200" dirty="0">
                <a:latin typeface="UD デジタル 教科書体 NK-R" panose="02020400000000000000" pitchFamily="18" charset="-128"/>
                <a:ea typeface="UD デジタル 教科書体 NK-R" panose="02020400000000000000" pitchFamily="18" charset="-128"/>
              </a:rPr>
              <a:t>シンボルライブラリファイルのベースパス。</a:t>
            </a:r>
            <a:endParaRPr lang="en-US" altLang="ja-JP" sz="3200" dirty="0">
              <a:latin typeface="UD デジタル 教科書体 NK-R" panose="02020400000000000000" pitchFamily="18" charset="-128"/>
              <a:ea typeface="UD デジタル 教科書体 NK-R" panose="02020400000000000000" pitchFamily="18" charset="-128"/>
            </a:endParaRPr>
          </a:p>
        </p:txBody>
      </p:sp>
      <p:sp>
        <p:nvSpPr>
          <p:cNvPr id="7" name="正方形/長方形 6">
            <a:extLst>
              <a:ext uri="{FF2B5EF4-FFF2-40B4-BE49-F238E27FC236}">
                <a16:creationId xmlns:a16="http://schemas.microsoft.com/office/drawing/2014/main" id="{37F50802-69F4-4475-B4C3-69C0A233175D}"/>
              </a:ext>
            </a:extLst>
          </p:cNvPr>
          <p:cNvSpPr/>
          <p:nvPr/>
        </p:nvSpPr>
        <p:spPr>
          <a:xfrm>
            <a:off x="589756" y="2908300"/>
            <a:ext cx="16840200" cy="1508105"/>
          </a:xfrm>
          <a:prstGeom prst="rect">
            <a:avLst/>
          </a:prstGeom>
        </p:spPr>
        <p:txBody>
          <a:bodyPr wrap="square">
            <a:spAutoFit/>
          </a:bodyPr>
          <a:lstStyle/>
          <a:p>
            <a:pPr marL="457200" indent="-457200">
              <a:buFont typeface="Wingdings" panose="05000000000000000000" pitchFamily="2" charset="2"/>
              <a:buChar char="ü"/>
            </a:pPr>
            <a:r>
              <a:rPr lang="ja-JP" altLang="ja-JP" sz="2800" dirty="0">
                <a:latin typeface="UD デジタル 教科書体 NK-R" panose="02020400000000000000" pitchFamily="18" charset="-128"/>
                <a:ea typeface="UD デジタル 教科書体 NK-R" panose="02020400000000000000" pitchFamily="18" charset="-128"/>
              </a:rPr>
              <a:t>KIGITHUB</a:t>
            </a:r>
            <a:br>
              <a:rPr lang="ja-JP" altLang="ja-JP" sz="2800" dirty="0">
                <a:latin typeface="UD デジタル 教科書体 NK-R" panose="02020400000000000000" pitchFamily="18" charset="-128"/>
                <a:ea typeface="UD デジタル 教科書体 NK-R" panose="02020400000000000000" pitchFamily="18" charset="-128"/>
              </a:rPr>
            </a:br>
            <a:r>
              <a:rPr lang="ja-JP" altLang="ja-JP" sz="3200" dirty="0">
                <a:latin typeface="UD デジタル 教科書体 NK-R" panose="02020400000000000000" pitchFamily="18" charset="-128"/>
                <a:ea typeface="UD デジタル 教科書体 NK-R" panose="02020400000000000000" pitchFamily="18" charset="-128"/>
              </a:rPr>
              <a:t>フットプリントlibテーブルの例で頻繁に使用されます。 この変数を使用している場合は、定義する必要があります。</a:t>
            </a:r>
            <a:endParaRPr lang="en-US" altLang="ja-JP" sz="3200" dirty="0">
              <a:latin typeface="UD デジタル 教科書体 NK-R" panose="02020400000000000000" pitchFamily="18" charset="-128"/>
              <a:ea typeface="UD デジタル 教科書体 NK-R" panose="02020400000000000000" pitchFamily="18" charset="-128"/>
            </a:endParaRPr>
          </a:p>
        </p:txBody>
      </p:sp>
      <p:sp>
        <p:nvSpPr>
          <p:cNvPr id="8" name="正方形/長方形 7">
            <a:extLst>
              <a:ext uri="{FF2B5EF4-FFF2-40B4-BE49-F238E27FC236}">
                <a16:creationId xmlns:a16="http://schemas.microsoft.com/office/drawing/2014/main" id="{EB8E7A9B-F40E-4558-80CB-5CA086C453E4}"/>
              </a:ext>
            </a:extLst>
          </p:cNvPr>
          <p:cNvSpPr/>
          <p:nvPr/>
        </p:nvSpPr>
        <p:spPr>
          <a:xfrm>
            <a:off x="589756" y="4432300"/>
            <a:ext cx="16535399" cy="1015663"/>
          </a:xfrm>
          <a:prstGeom prst="rect">
            <a:avLst/>
          </a:prstGeom>
        </p:spPr>
        <p:txBody>
          <a:bodyPr wrap="square">
            <a:spAutoFit/>
          </a:bodyPr>
          <a:lstStyle/>
          <a:p>
            <a:pPr marL="457200" indent="-457200">
              <a:buFont typeface="Wingdings" panose="05000000000000000000" pitchFamily="2" charset="2"/>
              <a:buChar char="ü"/>
            </a:pPr>
            <a:r>
              <a:rPr lang="ja-JP" altLang="ja-JP" sz="2800" dirty="0">
                <a:latin typeface="UD デジタル 教科書体 NK-R" panose="02020400000000000000" pitchFamily="18" charset="-128"/>
                <a:ea typeface="UD デジタル 教科書体 NK-R" panose="02020400000000000000" pitchFamily="18" charset="-128"/>
              </a:rPr>
              <a:t>KISYS3DMOD</a:t>
            </a:r>
            <a:br>
              <a:rPr lang="ja-JP" altLang="ja-JP" sz="2800" dirty="0">
                <a:latin typeface="UD デジタル 教科書体 NK-R" panose="02020400000000000000" pitchFamily="18" charset="-128"/>
                <a:ea typeface="UD デジタル 教科書体 NK-R" panose="02020400000000000000" pitchFamily="18" charset="-128"/>
              </a:rPr>
            </a:br>
            <a:r>
              <a:rPr lang="ja-JP" altLang="ja-JP" sz="3200" dirty="0">
                <a:latin typeface="UD デジタル 教科書体 NK-R" panose="02020400000000000000" pitchFamily="18" charset="-128"/>
                <a:ea typeface="UD デジタル 教科書体 NK-R" panose="02020400000000000000" pitchFamily="18" charset="-128"/>
              </a:rPr>
              <a:t>3Dシェイプファイルのベースパス。絶対パスは通常使用されないため、定義する必要があります。</a:t>
            </a:r>
            <a:endParaRPr lang="en-US" altLang="ja-JP" sz="3200" dirty="0">
              <a:latin typeface="UD デジタル 教科書体 NK-R" panose="02020400000000000000" pitchFamily="18" charset="-128"/>
              <a:ea typeface="UD デジタル 教科書体 NK-R" panose="02020400000000000000" pitchFamily="18" charset="-128"/>
            </a:endParaRPr>
          </a:p>
        </p:txBody>
      </p:sp>
      <p:sp>
        <p:nvSpPr>
          <p:cNvPr id="9" name="正方形/長方形 8">
            <a:extLst>
              <a:ext uri="{FF2B5EF4-FFF2-40B4-BE49-F238E27FC236}">
                <a16:creationId xmlns:a16="http://schemas.microsoft.com/office/drawing/2014/main" id="{5A48E5F1-F4A2-4972-8AA7-0072DC230C59}"/>
              </a:ext>
            </a:extLst>
          </p:cNvPr>
          <p:cNvSpPr/>
          <p:nvPr/>
        </p:nvSpPr>
        <p:spPr>
          <a:xfrm>
            <a:off x="589757" y="7191395"/>
            <a:ext cx="16535399" cy="1077218"/>
          </a:xfrm>
          <a:prstGeom prst="rect">
            <a:avLst/>
          </a:prstGeom>
        </p:spPr>
        <p:txBody>
          <a:bodyPr wrap="square">
            <a:spAutoFit/>
          </a:bodyPr>
          <a:lstStyle/>
          <a:p>
            <a:pPr marL="457200" indent="-457200">
              <a:buFont typeface="Wingdings" panose="05000000000000000000" pitchFamily="2" charset="2"/>
              <a:buChar char="ü"/>
            </a:pPr>
            <a:r>
              <a:rPr lang="ja-JP" altLang="ja-JP" sz="2800" dirty="0">
                <a:latin typeface="UD デジタル 教科書体 NK-R" panose="02020400000000000000" pitchFamily="18" charset="-128"/>
                <a:ea typeface="UD デジタル 教科書体 NK-R" panose="02020400000000000000" pitchFamily="18" charset="-128"/>
              </a:rPr>
              <a:t>KICAD_TEMPLATE_DIR</a:t>
            </a:r>
            <a:r>
              <a:rPr lang="ja-JP" altLang="en-US" sz="2800" dirty="0">
                <a:latin typeface="UD デジタル 教科書体 NK-R" panose="02020400000000000000" pitchFamily="18" charset="-128"/>
                <a:ea typeface="UD デジタル 教科書体 NK-R" panose="02020400000000000000" pitchFamily="18" charset="-128"/>
              </a:rPr>
              <a:t>　　　　　　　</a:t>
            </a:r>
            <a:r>
              <a:rPr lang="ja-JP" altLang="en-US" sz="3200" dirty="0">
                <a:latin typeface="UD デジタル 教科書体 NK-R" panose="02020400000000000000" pitchFamily="18" charset="-128"/>
                <a:ea typeface="UD デジタル 教科書体 NK-R" panose="02020400000000000000" pitchFamily="18" charset="-128"/>
              </a:rPr>
              <a:t>　</a:t>
            </a:r>
            <a:endParaRPr lang="en-US" altLang="ja-JP" sz="3200" dirty="0">
              <a:latin typeface="UD デジタル 教科書体 NK-R" panose="02020400000000000000" pitchFamily="18" charset="-128"/>
              <a:ea typeface="UD デジタル 教科書体 NK-R" panose="02020400000000000000" pitchFamily="18" charset="-128"/>
            </a:endParaRPr>
          </a:p>
          <a:p>
            <a:r>
              <a:rPr lang="en-US" altLang="ja-JP" sz="3200" dirty="0">
                <a:latin typeface="UD デジタル 教科書体 NK-R" panose="02020400000000000000" pitchFamily="18" charset="-128"/>
                <a:ea typeface="UD デジタル 教科書体 NK-R" panose="02020400000000000000" pitchFamily="18" charset="-128"/>
              </a:rPr>
              <a:t>	</a:t>
            </a:r>
            <a:r>
              <a:rPr lang="ja-JP" altLang="ja-JP" sz="3200" dirty="0">
                <a:latin typeface="UD デジタル 教科書体 NK-R" panose="02020400000000000000" pitchFamily="18" charset="-128"/>
                <a:ea typeface="UD デジタル 教科書体 NK-R" panose="02020400000000000000" pitchFamily="18" charset="-128"/>
              </a:rPr>
              <a:t>KiCadと共にインストールされるテンプレートの場所。</a:t>
            </a:r>
            <a:endParaRPr lang="ja-JP" altLang="en-US" sz="2800" dirty="0">
              <a:latin typeface="UD デジタル 教科書体 NK-R" panose="02020400000000000000" pitchFamily="18" charset="-128"/>
              <a:ea typeface="UD デジタル 教科書体 NK-R" panose="02020400000000000000" pitchFamily="18" charset="-128"/>
            </a:endParaRPr>
          </a:p>
        </p:txBody>
      </p:sp>
      <p:sp>
        <p:nvSpPr>
          <p:cNvPr id="10" name="正方形/長方形 9">
            <a:extLst>
              <a:ext uri="{FF2B5EF4-FFF2-40B4-BE49-F238E27FC236}">
                <a16:creationId xmlns:a16="http://schemas.microsoft.com/office/drawing/2014/main" id="{DA907D0E-2C2F-47BB-9391-4D612FA86AE3}"/>
              </a:ext>
            </a:extLst>
          </p:cNvPr>
          <p:cNvSpPr/>
          <p:nvPr/>
        </p:nvSpPr>
        <p:spPr>
          <a:xfrm>
            <a:off x="589757" y="8470900"/>
            <a:ext cx="16535399" cy="1015663"/>
          </a:xfrm>
          <a:prstGeom prst="rect">
            <a:avLst/>
          </a:prstGeom>
        </p:spPr>
        <p:txBody>
          <a:bodyPr wrap="square">
            <a:spAutoFit/>
          </a:bodyPr>
          <a:lstStyle/>
          <a:p>
            <a:pPr marL="457200" indent="-457200">
              <a:buFont typeface="Wingdings" panose="05000000000000000000" pitchFamily="2" charset="2"/>
              <a:buChar char="ü"/>
            </a:pPr>
            <a:r>
              <a:rPr lang="ja-JP" altLang="ja-JP" sz="2800" dirty="0">
                <a:latin typeface="UD デジタル 教科書体 NK-R" panose="02020400000000000000" pitchFamily="18" charset="-128"/>
                <a:ea typeface="UD デジタル 教科書体 NK-R" panose="02020400000000000000" pitchFamily="18" charset="-128"/>
              </a:rPr>
              <a:t>KICAD_USER_TEMPLATE_DIR</a:t>
            </a:r>
            <a:endParaRPr lang="en-US" altLang="ja-JP" sz="2800" dirty="0">
              <a:latin typeface="UD デジタル 教科書体 NK-R" panose="02020400000000000000" pitchFamily="18" charset="-128"/>
              <a:ea typeface="UD デジタル 教科書体 NK-R" panose="02020400000000000000" pitchFamily="18" charset="-128"/>
            </a:endParaRPr>
          </a:p>
          <a:p>
            <a:r>
              <a:rPr lang="ja-JP" altLang="en-US" sz="2800" dirty="0">
                <a:latin typeface="UD デジタル 教科書体 NK-R" panose="02020400000000000000" pitchFamily="18" charset="-128"/>
                <a:ea typeface="UD デジタル 教科書体 NK-R" panose="02020400000000000000" pitchFamily="18" charset="-128"/>
              </a:rPr>
              <a:t>　　　</a:t>
            </a:r>
            <a:r>
              <a:rPr lang="ja-JP" altLang="en-US" sz="3200" dirty="0">
                <a:latin typeface="UD デジタル 教科書体 NK-R" panose="02020400000000000000" pitchFamily="18" charset="-128"/>
                <a:ea typeface="UD デジタル 教科書体 NK-R" panose="02020400000000000000" pitchFamily="18" charset="-128"/>
              </a:rPr>
              <a:t>　</a:t>
            </a:r>
            <a:r>
              <a:rPr lang="ja-JP" altLang="ja-JP" sz="3200" dirty="0">
                <a:latin typeface="UD デジタル 教科書体 NK-R" panose="02020400000000000000" pitchFamily="18" charset="-128"/>
                <a:ea typeface="UD デジタル 教科書体 NK-R" panose="02020400000000000000" pitchFamily="18" charset="-128"/>
              </a:rPr>
              <a:t>個人用テンプレートの場所</a:t>
            </a:r>
            <a:r>
              <a:rPr lang="ja-JP" altLang="ja-JP" sz="2800" dirty="0">
                <a:latin typeface="UD デジタル 教科書体 NK-R" panose="02020400000000000000" pitchFamily="18" charset="-128"/>
                <a:ea typeface="UD デジタル 教科書体 NK-R" panose="02020400000000000000" pitchFamily="18" charset="-128"/>
              </a:rPr>
              <a:t>。</a:t>
            </a:r>
            <a:endParaRPr lang="ja-JP" altLang="en-US" sz="2800" dirty="0">
              <a:latin typeface="UD デジタル 教科書体 NK-R" panose="02020400000000000000" pitchFamily="18" charset="-128"/>
              <a:ea typeface="UD デジタル 教科書体 NK-R" panose="02020400000000000000" pitchFamily="18" charset="-128"/>
            </a:endParaRPr>
          </a:p>
        </p:txBody>
      </p:sp>
    </p:spTree>
    <p:extLst>
      <p:ext uri="{BB962C8B-B14F-4D97-AF65-F5344CB8AC3E}">
        <p14:creationId xmlns:p14="http://schemas.microsoft.com/office/powerpoint/2010/main" val="11352077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4C0A0E2-E51E-46CB-B8D2-B009137B686C}"/>
              </a:ext>
            </a:extLst>
          </p:cNvPr>
          <p:cNvSpPr>
            <a:spLocks noGrp="1"/>
          </p:cNvSpPr>
          <p:nvPr>
            <p:ph type="sldNum" sz="quarter" idx="7"/>
          </p:nvPr>
        </p:nvSpPr>
        <p:spPr>
          <a:xfrm>
            <a:off x="9201630" y="10033939"/>
            <a:ext cx="591077" cy="169277"/>
          </a:xfrm>
        </p:spPr>
        <p:txBody>
          <a:bodyPr/>
          <a:lstStyle/>
          <a:p>
            <a:pPr marL="25400">
              <a:spcBef>
                <a:spcPts val="390"/>
              </a:spcBef>
            </a:pPr>
            <a:r>
              <a:rPr lang="en-US" altLang="ja-JP" spc="170" dirty="0"/>
              <a:t>112</a:t>
            </a:r>
          </a:p>
        </p:txBody>
      </p:sp>
      <p:sp>
        <p:nvSpPr>
          <p:cNvPr id="3" name="正方形/長方形 2">
            <a:extLst>
              <a:ext uri="{FF2B5EF4-FFF2-40B4-BE49-F238E27FC236}">
                <a16:creationId xmlns:a16="http://schemas.microsoft.com/office/drawing/2014/main" id="{98D7493F-155C-4C7C-BC1C-478F2D1C2FA5}"/>
              </a:ext>
            </a:extLst>
          </p:cNvPr>
          <p:cNvSpPr/>
          <p:nvPr/>
        </p:nvSpPr>
        <p:spPr>
          <a:xfrm>
            <a:off x="1885156" y="490184"/>
            <a:ext cx="16611600" cy="2966197"/>
          </a:xfrm>
          <a:prstGeom prst="rect">
            <a:avLst/>
          </a:prstGeom>
        </p:spPr>
        <p:txBody>
          <a:bodyPr wrap="square">
            <a:spAutoFit/>
          </a:bodyPr>
          <a:lstStyle/>
          <a:p>
            <a:pPr>
              <a:lnSpc>
                <a:spcPct val="150000"/>
              </a:lnSpc>
            </a:pPr>
            <a:r>
              <a:rPr lang="ja-JP" altLang="en-US" dirty="0">
                <a:latin typeface="メイリオ" panose="020B0604030504040204" pitchFamily="50" charset="-128"/>
                <a:ea typeface="メイリオ" panose="020B0604030504040204" pitchFamily="50" charset="-128"/>
              </a:rPr>
              <a:t>シンボル，フットプリント ライブラリ提供ほか有用</a:t>
            </a:r>
            <a:r>
              <a:rPr lang="en-US" altLang="ja-JP" dirty="0">
                <a:latin typeface="メイリオ" panose="020B0604030504040204" pitchFamily="50" charset="-128"/>
                <a:ea typeface="メイリオ" panose="020B0604030504040204" pitchFamily="50" charset="-128"/>
              </a:rPr>
              <a:t>Web</a:t>
            </a:r>
            <a:r>
              <a:rPr lang="ja-JP" altLang="en-US" dirty="0">
                <a:latin typeface="メイリオ" panose="020B0604030504040204" pitchFamily="50" charset="-128"/>
                <a:ea typeface="メイリオ" panose="020B0604030504040204" pitchFamily="50" charset="-128"/>
              </a:rPr>
              <a:t>サイト</a:t>
            </a:r>
            <a:endParaRPr lang="en-US" altLang="ja-JP" dirty="0">
              <a:latin typeface="メイリオ" panose="020B0604030504040204" pitchFamily="50" charset="-128"/>
              <a:ea typeface="メイリオ" panose="020B0604030504040204" pitchFamily="50" charset="-128"/>
            </a:endParaRPr>
          </a:p>
          <a:p>
            <a:pPr marL="900113" indent="-542925">
              <a:lnSpc>
                <a:spcPct val="150000"/>
              </a:lnSpc>
            </a:pP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(1) DESIGN SPARK PCB Part Library</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hlinkClick r:id="rId2"/>
              </a:rPr>
              <a:t>https://www.rs-online.com/designspark/pcb-part-library--kicad</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Windows</a:t>
            </a:r>
            <a:r>
              <a:rPr lang="ja-JP" altLang="en-US" dirty="0">
                <a:latin typeface="メイリオ" panose="020B0604030504040204" pitchFamily="50" charset="-128"/>
                <a:ea typeface="メイリオ" panose="020B0604030504040204" pitchFamily="50" charset="-128"/>
              </a:rPr>
              <a:t>版</a:t>
            </a:r>
            <a:r>
              <a:rPr lang="en-US" altLang="ja-JP" dirty="0" err="1">
                <a:latin typeface="メイリオ" panose="020B0604030504040204" pitchFamily="50" charset="-128"/>
                <a:ea typeface="メイリオ" panose="020B0604030504040204" pitchFamily="50" charset="-128"/>
              </a:rPr>
              <a:t>KiCad</a:t>
            </a:r>
            <a:r>
              <a:rPr lang="ja-JP" altLang="en-US" dirty="0">
                <a:latin typeface="メイリオ" panose="020B0604030504040204" pitchFamily="50" charset="-128"/>
                <a:ea typeface="メイリオ" panose="020B0604030504040204" pitchFamily="50" charset="-128"/>
              </a:rPr>
              <a:t>用のライブラリ検索＆ダウンロードツール </a:t>
            </a:r>
            <a:endParaRPr lang="en-US" altLang="ja-JP" dirty="0">
              <a:latin typeface="メイリオ" panose="020B0604030504040204" pitchFamily="50" charset="-128"/>
              <a:ea typeface="メイリオ" panose="020B0604030504040204" pitchFamily="50" charset="-128"/>
            </a:endParaRPr>
          </a:p>
          <a:p>
            <a:pPr marL="900113" indent="-542925">
              <a:lnSpc>
                <a:spcPct val="150000"/>
              </a:lnSpc>
            </a:pPr>
            <a:r>
              <a:rPr lang="en-US" altLang="ja-JP" dirty="0">
                <a:latin typeface="メイリオ" panose="020B0604030504040204" pitchFamily="50" charset="-128"/>
                <a:ea typeface="メイリオ" panose="020B0604030504040204" pitchFamily="50" charset="-128"/>
              </a:rPr>
              <a:t>(2)</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Electronic Component Search Engine </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hlinkClick r:id="rId3"/>
              </a:rPr>
              <a:t>https://componentsearchengine.com/index.html</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 DESIGN SPARK PCB Part Library</a:t>
            </a:r>
            <a:r>
              <a:rPr lang="ja-JP" altLang="en-US" dirty="0">
                <a:latin typeface="メイリオ" panose="020B0604030504040204" pitchFamily="50" charset="-128"/>
                <a:ea typeface="メイリオ" panose="020B0604030504040204" pitchFamily="50" charset="-128"/>
              </a:rPr>
              <a:t>が利用している部品ライブラリ提供サイト </a:t>
            </a:r>
            <a:endParaRPr lang="en-US" altLang="ja-JP" dirty="0">
              <a:latin typeface="メイリオ" panose="020B0604030504040204" pitchFamily="50" charset="-128"/>
              <a:ea typeface="メイリオ" panose="020B0604030504040204" pitchFamily="50" charset="-128"/>
            </a:endParaRPr>
          </a:p>
          <a:p>
            <a:pPr marL="900113" indent="-542925">
              <a:lnSpc>
                <a:spcPct val="150000"/>
              </a:lnSpc>
            </a:pPr>
            <a:r>
              <a:rPr lang="en-US" altLang="ja-JP" dirty="0">
                <a:latin typeface="メイリオ" panose="020B0604030504040204" pitchFamily="50" charset="-128"/>
                <a:ea typeface="メイリオ" panose="020B0604030504040204" pitchFamily="50" charset="-128"/>
              </a:rPr>
              <a:t>(3) </a:t>
            </a:r>
            <a:r>
              <a:rPr lang="en-US" altLang="ja-JP" dirty="0" err="1">
                <a:latin typeface="メイリオ" panose="020B0604030504040204" pitchFamily="50" charset="-128"/>
                <a:ea typeface="メイリオ" panose="020B0604030504040204" pitchFamily="50" charset="-128"/>
              </a:rPr>
              <a:t>SnapEDA</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hlinkClick r:id="rId4"/>
              </a:rPr>
              <a:t>https://www.snapeda.com</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部品ライブラリ提供サイト</a:t>
            </a:r>
            <a:endParaRPr lang="en-US" altLang="ja-JP" dirty="0">
              <a:latin typeface="メイリオ" panose="020B0604030504040204" pitchFamily="50" charset="-128"/>
              <a:ea typeface="メイリオ" panose="020B0604030504040204" pitchFamily="50" charset="-128"/>
            </a:endParaRPr>
          </a:p>
          <a:p>
            <a:pPr marL="900113" indent="-542925">
              <a:lnSpc>
                <a:spcPct val="150000"/>
              </a:lnSpc>
            </a:pPr>
            <a:r>
              <a:rPr lang="en-US" altLang="ja-JP" dirty="0">
                <a:latin typeface="メイリオ" panose="020B0604030504040204" pitchFamily="50" charset="-128"/>
                <a:ea typeface="メイリオ" panose="020B0604030504040204" pitchFamily="50" charset="-128"/>
              </a:rPr>
              <a:t>(4) Quick KICAD Library Component Builder</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hlinkClick r:id="rId5"/>
              </a:rPr>
              <a:t>http://kicad.rohrbacher.net/quicklib.php</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多ピン部品の</a:t>
            </a:r>
            <a:r>
              <a:rPr lang="en-US" altLang="ja-JP" dirty="0" err="1">
                <a:latin typeface="メイリオ" panose="020B0604030504040204" pitchFamily="50" charset="-128"/>
                <a:ea typeface="メイリオ" panose="020B0604030504040204" pitchFamily="50" charset="-128"/>
              </a:rPr>
              <a:t>KiCad</a:t>
            </a:r>
            <a:r>
              <a:rPr lang="ja-JP" altLang="en-US" dirty="0">
                <a:latin typeface="メイリオ" panose="020B0604030504040204" pitchFamily="50" charset="-128"/>
                <a:ea typeface="メイリオ" panose="020B0604030504040204" pitchFamily="50" charset="-128"/>
              </a:rPr>
              <a:t>用シンボルを</a:t>
            </a:r>
            <a:r>
              <a:rPr lang="en-US" altLang="ja-JP" dirty="0">
                <a:latin typeface="メイリオ" panose="020B0604030504040204" pitchFamily="50" charset="-128"/>
                <a:ea typeface="メイリオ" panose="020B0604030504040204" pitchFamily="50" charset="-128"/>
              </a:rPr>
              <a:t>Web</a:t>
            </a:r>
            <a:r>
              <a:rPr lang="ja-JP" altLang="en-US" dirty="0">
                <a:latin typeface="メイリオ" panose="020B0604030504040204" pitchFamily="50" charset="-128"/>
                <a:ea typeface="メイリオ" panose="020B0604030504040204" pitchFamily="50" charset="-128"/>
              </a:rPr>
              <a:t>ページで生成。 </a:t>
            </a:r>
          </a:p>
        </p:txBody>
      </p:sp>
      <p:sp>
        <p:nvSpPr>
          <p:cNvPr id="6" name="テキスト ボックス 5">
            <a:extLst>
              <a:ext uri="{FF2B5EF4-FFF2-40B4-BE49-F238E27FC236}">
                <a16:creationId xmlns:a16="http://schemas.microsoft.com/office/drawing/2014/main" id="{123554FF-AD5D-4FD4-95C2-6CA7BCA05EE5}"/>
              </a:ext>
            </a:extLst>
          </p:cNvPr>
          <p:cNvSpPr txBox="1"/>
          <p:nvPr/>
        </p:nvSpPr>
        <p:spPr>
          <a:xfrm>
            <a:off x="1885156" y="3975100"/>
            <a:ext cx="16230600" cy="3797193"/>
          </a:xfrm>
          <a:prstGeom prst="rect">
            <a:avLst/>
          </a:prstGeom>
          <a:noFill/>
        </p:spPr>
        <p:txBody>
          <a:bodyPr wrap="square" rtlCol="0">
            <a:spAutoFit/>
          </a:bodyPr>
          <a:lstStyle/>
          <a:p>
            <a:pPr marL="985838" indent="-985838">
              <a:lnSpc>
                <a:spcPct val="150000"/>
              </a:lnSpc>
            </a:pPr>
            <a:r>
              <a:rPr lang="ja-JP" altLang="en-US" dirty="0">
                <a:latin typeface="メイリオ" panose="020B0604030504040204" pitchFamily="50" charset="-128"/>
                <a:ea typeface="メイリオ" panose="020B0604030504040204" pitchFamily="50" charset="-128"/>
              </a:rPr>
              <a:t>著　者：小坂貴美男(Twitter: @kimio_kosaka) 発行所：KosakaLab (https://make.kosakalab.com) 出版形態：マッハ新書  (</a:t>
            </a:r>
            <a:r>
              <a:rPr lang="ja-JP" altLang="en-US" dirty="0">
                <a:latin typeface="メイリオ" panose="020B0604030504040204" pitchFamily="50" charset="-128"/>
                <a:ea typeface="メイリオ" panose="020B0604030504040204" pitchFamily="50" charset="-128"/>
                <a:hlinkClick r:id="rId6"/>
              </a:rPr>
              <a:t>https://kosakalab.booth.pm/items/941963)</a:t>
            </a:r>
            <a:r>
              <a:rPr lang="ja-JP" altLang="en-US" dirty="0">
                <a:latin typeface="メイリオ" panose="020B0604030504040204" pitchFamily="50" charset="-128"/>
                <a:ea typeface="メイリオ" panose="020B0604030504040204" pitchFamily="50" charset="-128"/>
              </a:rPr>
              <a:t>   海上保安官出身の元都立高校教員。  技術教育の専門職。 </a:t>
            </a:r>
            <a:r>
              <a:rPr lang="en-US" altLang="ja-JP" dirty="0" err="1">
                <a:latin typeface="メイリオ" panose="020B0604030504040204" pitchFamily="50" charset="-128"/>
                <a:ea typeface="メイリオ" panose="020B0604030504040204" pitchFamily="50" charset="-128"/>
              </a:rPr>
              <a:t>MakerFaire</a:t>
            </a:r>
            <a:r>
              <a:rPr lang="ja-JP" altLang="en-US" dirty="0">
                <a:latin typeface="メイリオ" panose="020B0604030504040204" pitchFamily="50" charset="-128"/>
                <a:ea typeface="メイリオ" panose="020B0604030504040204" pitchFamily="50" charset="-128"/>
              </a:rPr>
              <a:t>や</a:t>
            </a:r>
            <a:r>
              <a:rPr lang="en-US" altLang="ja-JP" dirty="0">
                <a:latin typeface="メイリオ" panose="020B0604030504040204" pitchFamily="50" charset="-128"/>
                <a:ea typeface="メイリオ" panose="020B0604030504040204" pitchFamily="50" charset="-128"/>
              </a:rPr>
              <a:t>NT</a:t>
            </a:r>
            <a:r>
              <a:rPr lang="ja-JP" altLang="en-US" dirty="0">
                <a:latin typeface="メイリオ" panose="020B0604030504040204" pitchFamily="50" charset="-128"/>
                <a:ea typeface="メイリオ" panose="020B0604030504040204" pitchFamily="50" charset="-128"/>
              </a:rPr>
              <a:t>系イベントが大好き。</a:t>
            </a:r>
          </a:p>
          <a:p>
            <a:pPr marL="985838">
              <a:lnSpc>
                <a:spcPct val="150000"/>
              </a:lnSpc>
            </a:pPr>
            <a:r>
              <a:rPr lang="ja-JP" altLang="en-US" dirty="0">
                <a:latin typeface="メイリオ" panose="020B0604030504040204" pitchFamily="50" charset="-128"/>
                <a:ea typeface="メイリオ" panose="020B0604030504040204" pitchFamily="50" charset="-128"/>
              </a:rPr>
              <a:t>改訂広報について 改訂の都度Twitterで発信元：@kimio_kosaka，ハッシュタグ：#マッハ新書 にて広報し</a:t>
            </a:r>
            <a:r>
              <a:rPr lang="ja-JP" altLang="en-US" dirty="0" err="1">
                <a:latin typeface="メイリオ" panose="020B0604030504040204" pitchFamily="50" charset="-128"/>
                <a:ea typeface="メイリオ" panose="020B0604030504040204" pitchFamily="50" charset="-128"/>
              </a:rPr>
              <a:t>ま</a:t>
            </a:r>
            <a:r>
              <a:rPr lang="ja-JP" altLang="en-US" dirty="0">
                <a:latin typeface="メイリオ" panose="020B0604030504040204" pitchFamily="50" charset="-128"/>
                <a:ea typeface="メイリオ" panose="020B0604030504040204" pitchFamily="50" charset="-128"/>
              </a:rPr>
              <a:t> す。</a:t>
            </a:r>
            <a:endParaRPr lang="en-US" altLang="ja-JP" dirty="0">
              <a:latin typeface="メイリオ" panose="020B0604030504040204" pitchFamily="50" charset="-128"/>
              <a:ea typeface="メイリオ" panose="020B0604030504040204" pitchFamily="50" charset="-128"/>
            </a:endParaRPr>
          </a:p>
          <a:p>
            <a:pPr>
              <a:lnSpc>
                <a:spcPct val="150000"/>
              </a:lnSpc>
            </a:pPr>
            <a:r>
              <a:rPr lang="ja-JP" altLang="en-US" dirty="0"/>
              <a:t>書籍 情報 </a:t>
            </a:r>
          </a:p>
          <a:p>
            <a:pPr marL="985838">
              <a:lnSpc>
                <a:spcPct val="150000"/>
              </a:lnSpc>
            </a:pPr>
            <a:r>
              <a:rPr lang="ja-JP" altLang="en-US" dirty="0">
                <a:latin typeface="メイリオ" panose="020B0604030504040204" pitchFamily="50" charset="-128"/>
                <a:ea typeface="メイリオ" panose="020B0604030504040204" pitchFamily="50" charset="-128"/>
              </a:rPr>
              <a:t>ボトル・サーキット（瓶詰め電子回路）</a:t>
            </a:r>
            <a:endParaRPr lang="en-US" altLang="ja-JP" dirty="0">
              <a:latin typeface="メイリオ" panose="020B0604030504040204" pitchFamily="50" charset="-128"/>
              <a:ea typeface="メイリオ" panose="020B0604030504040204" pitchFamily="50" charset="-128"/>
            </a:endParaRPr>
          </a:p>
          <a:p>
            <a:pPr marL="985838">
              <a:lnSpc>
                <a:spcPct val="150000"/>
              </a:lnSpc>
            </a:pPr>
            <a:r>
              <a:rPr lang="ja-JP" altLang="en-US" dirty="0">
                <a:latin typeface="メイリオ" panose="020B0604030504040204" pitchFamily="50" charset="-128"/>
                <a:ea typeface="メイリオ" panose="020B0604030504040204" pitchFamily="50" charset="-128"/>
              </a:rPr>
              <a:t>最もわかりやすいシリーズ</a:t>
            </a:r>
            <a:endParaRPr lang="en-US" altLang="ja-JP" dirty="0">
              <a:latin typeface="メイリオ" panose="020B0604030504040204" pitchFamily="50" charset="-128"/>
              <a:ea typeface="メイリオ" panose="020B0604030504040204" pitchFamily="50" charset="-128"/>
            </a:endParaRPr>
          </a:p>
          <a:p>
            <a:pPr marL="985838">
              <a:lnSpc>
                <a:spcPct val="150000"/>
              </a:lnSpc>
            </a:pPr>
            <a:r>
              <a:rPr lang="en-US" altLang="ja-JP" dirty="0">
                <a:latin typeface="メイリオ" panose="020B0604030504040204" pitchFamily="50" charset="-128"/>
                <a:ea typeface="メイリオ" panose="020B0604030504040204" pitchFamily="50" charset="-128"/>
              </a:rPr>
              <a:t>EAGLESPICE </a:t>
            </a:r>
            <a:r>
              <a:rPr lang="ja-JP" altLang="en-US" dirty="0">
                <a:latin typeface="メイリオ" panose="020B0604030504040204" pitchFamily="50" charset="-128"/>
                <a:ea typeface="メイリオ" panose="020B0604030504040204" pitchFamily="50" charset="-128"/>
              </a:rPr>
              <a:t>入門実習テキスト　</a:t>
            </a:r>
            <a:r>
              <a:rPr lang="en-US" altLang="ja-JP" dirty="0"/>
              <a:t> </a:t>
            </a:r>
            <a:r>
              <a:rPr lang="en-US" altLang="ja-JP" dirty="0" err="1"/>
              <a:t>KiCad</a:t>
            </a:r>
            <a:r>
              <a:rPr lang="en-US" altLang="ja-JP" dirty="0"/>
              <a:t> SPICE </a:t>
            </a:r>
            <a:r>
              <a:rPr lang="ja-JP" altLang="en-US" dirty="0"/>
              <a:t>入門実習テキスト</a:t>
            </a:r>
            <a:r>
              <a:rPr lang="en-US" altLang="ja-JP" dirty="0"/>
              <a:t>Fritzing </a:t>
            </a:r>
            <a:r>
              <a:rPr lang="ja-JP" altLang="en-US" dirty="0"/>
              <a:t>　　入門実習テキスト「</a:t>
            </a:r>
            <a:r>
              <a:rPr lang="en-US" altLang="ja-JP" dirty="0"/>
              <a:t>Fritzing Basics</a:t>
            </a:r>
            <a:r>
              <a:rPr lang="ja-JP" altLang="en-US" dirty="0"/>
              <a:t>」</a:t>
            </a:r>
            <a:endParaRPr lang="en-US" altLang="ja-JP" dirty="0"/>
          </a:p>
          <a:p>
            <a:pPr marL="985838">
              <a:lnSpc>
                <a:spcPct val="150000"/>
              </a:lnSpc>
            </a:pPr>
            <a:r>
              <a:rPr lang="en-US" altLang="ja-JP" dirty="0" err="1">
                <a:latin typeface="メイリオ" panose="020B0604030504040204" pitchFamily="50" charset="-128"/>
                <a:ea typeface="メイリオ" panose="020B0604030504040204" pitchFamily="50" charset="-128"/>
              </a:rPr>
              <a:t>DesignSpark</a:t>
            </a:r>
            <a:r>
              <a:rPr lang="en-US" altLang="ja-JP" dirty="0">
                <a:latin typeface="メイリオ" panose="020B0604030504040204" pitchFamily="50" charset="-128"/>
                <a:ea typeface="メイリオ" panose="020B0604030504040204" pitchFamily="50" charset="-128"/>
              </a:rPr>
              <a:t>-PCB</a:t>
            </a:r>
            <a:r>
              <a:rPr lang="ja-JP" altLang="en-US" dirty="0">
                <a:latin typeface="メイリオ" panose="020B0604030504040204" pitchFamily="50" charset="-128"/>
                <a:ea typeface="メイリオ" panose="020B0604030504040204" pitchFamily="50" charset="-128"/>
              </a:rPr>
              <a:t>入門実習テキスト</a:t>
            </a:r>
            <a:r>
              <a:rPr lang="en-US" altLang="ja-JP" dirty="0">
                <a:latin typeface="メイリオ" panose="020B0604030504040204" pitchFamily="50" charset="-128"/>
                <a:ea typeface="メイリオ" panose="020B0604030504040204" pitchFamily="50" charset="-128"/>
              </a:rPr>
              <a:t>『DSPCB Basics for 8.x』EAGLE-CAD</a:t>
            </a:r>
            <a:r>
              <a:rPr lang="ja-JP" altLang="en-US" dirty="0">
                <a:latin typeface="メイリオ" panose="020B0604030504040204" pitchFamily="50" charset="-128"/>
                <a:ea typeface="メイリオ" panose="020B0604030504040204" pitchFamily="50" charset="-128"/>
              </a:rPr>
              <a:t>入門実習テキスト</a:t>
            </a:r>
            <a:r>
              <a:rPr lang="en-US" altLang="ja-JP" dirty="0">
                <a:latin typeface="メイリオ" panose="020B0604030504040204" pitchFamily="50" charset="-128"/>
                <a:ea typeface="メイリオ" panose="020B0604030504040204" pitchFamily="50" charset="-128"/>
              </a:rPr>
              <a:t>『EAGLE Basics for 9.x』</a:t>
            </a:r>
          </a:p>
          <a:p>
            <a:pPr marL="985838">
              <a:lnSpc>
                <a:spcPct val="150000"/>
              </a:lnSpc>
            </a:pPr>
            <a:r>
              <a:rPr kumimoji="1" lang="ja-JP" altLang="en-US" dirty="0">
                <a:latin typeface="メイリオ" panose="020B0604030504040204" pitchFamily="50" charset="-128"/>
                <a:ea typeface="メイリオ" panose="020B0604030504040204" pitchFamily="50" charset="-128"/>
              </a:rPr>
              <a:t>など　書籍多数</a:t>
            </a:r>
          </a:p>
        </p:txBody>
      </p:sp>
      <p:sp>
        <p:nvSpPr>
          <p:cNvPr id="7" name="スライド番号プレースホルダー 4">
            <a:extLst>
              <a:ext uri="{FF2B5EF4-FFF2-40B4-BE49-F238E27FC236}">
                <a16:creationId xmlns:a16="http://schemas.microsoft.com/office/drawing/2014/main" id="{AC653FDE-7EDD-4434-A6FC-4B78B0E0BB81}"/>
              </a:ext>
            </a:extLst>
          </p:cNvPr>
          <p:cNvSpPr txBox="1">
            <a:spLocks/>
          </p:cNvSpPr>
          <p:nvPr/>
        </p:nvSpPr>
        <p:spPr>
          <a:xfrm>
            <a:off x="17810956" y="96733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89</a:t>
            </a:fld>
            <a:endParaRPr lang="en-US" altLang="ja-JP" sz="2400" spc="170" dirty="0"/>
          </a:p>
        </p:txBody>
      </p:sp>
      <p:sp>
        <p:nvSpPr>
          <p:cNvPr id="8" name="スライド番号プレースホルダー 4">
            <a:extLst>
              <a:ext uri="{FF2B5EF4-FFF2-40B4-BE49-F238E27FC236}">
                <a16:creationId xmlns:a16="http://schemas.microsoft.com/office/drawing/2014/main" id="{185AD93C-3028-47C0-B057-F904CF66C337}"/>
              </a:ext>
            </a:extLst>
          </p:cNvPr>
          <p:cNvSpPr txBox="1">
            <a:spLocks/>
          </p:cNvSpPr>
          <p:nvPr/>
        </p:nvSpPr>
        <p:spPr>
          <a:xfrm>
            <a:off x="17963356" y="98257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89</a:t>
            </a:fld>
            <a:endParaRPr lang="en-US" altLang="ja-JP" sz="2400" spc="170" dirty="0"/>
          </a:p>
        </p:txBody>
      </p:sp>
    </p:spTree>
    <p:extLst>
      <p:ext uri="{BB962C8B-B14F-4D97-AF65-F5344CB8AC3E}">
        <p14:creationId xmlns:p14="http://schemas.microsoft.com/office/powerpoint/2010/main" val="2524755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337076" y="553255"/>
            <a:ext cx="16245280" cy="1746632"/>
          </a:xfrm>
          <a:prstGeom prst="rect">
            <a:avLst/>
          </a:prstGeom>
        </p:spPr>
        <p:txBody>
          <a:bodyPr vert="horz" wrap="square" lIns="0" tIns="12700" rIns="0" bIns="0" rtlCol="0">
            <a:spAutoFit/>
          </a:bodyPr>
          <a:lstStyle/>
          <a:p>
            <a:pPr marL="12700">
              <a:spcBef>
                <a:spcPts val="100"/>
              </a:spcBef>
            </a:pPr>
            <a:r>
              <a:rPr sz="3200" spc="150" dirty="0">
                <a:latin typeface="Microsoft JhengHei"/>
                <a:cs typeface="Microsoft JhengHei"/>
              </a:rPr>
              <a:t>3.</a:t>
            </a:r>
            <a:r>
              <a:rPr sz="3200" spc="570" dirty="0">
                <a:latin typeface="Microsoft JhengHei"/>
                <a:cs typeface="Microsoft JhengHei"/>
              </a:rPr>
              <a:t> </a:t>
            </a:r>
            <a:r>
              <a:rPr sz="3200" dirty="0">
                <a:latin typeface="Microsoft JhengHei"/>
                <a:cs typeface="Microsoft JhengHei"/>
              </a:rPr>
              <a:t>プロ</a:t>
            </a:r>
            <a:r>
              <a:rPr sz="3200" spc="-35" dirty="0">
                <a:latin typeface="Microsoft JhengHei"/>
                <a:cs typeface="Microsoft JhengHei"/>
              </a:rPr>
              <a:t>ジ</a:t>
            </a:r>
            <a:r>
              <a:rPr sz="3200" dirty="0">
                <a:latin typeface="Microsoft JhengHei"/>
                <a:cs typeface="Microsoft JhengHei"/>
              </a:rPr>
              <a:t>ェクトの作成</a:t>
            </a:r>
          </a:p>
          <a:p>
            <a:pPr marL="12700">
              <a:spcBef>
                <a:spcPts val="1019"/>
              </a:spcBef>
            </a:pPr>
            <a:r>
              <a:rPr sz="3200" spc="190" dirty="0">
                <a:latin typeface="MS UI Gothic"/>
                <a:cs typeface="MS UI Gothic"/>
              </a:rPr>
              <a:t>KiCad</a:t>
            </a:r>
            <a:r>
              <a:rPr sz="3200" spc="275" dirty="0">
                <a:latin typeface="MS UI Gothic"/>
                <a:cs typeface="MS UI Gothic"/>
              </a:rPr>
              <a:t>は</a:t>
            </a:r>
            <a:r>
              <a:rPr sz="3200" spc="195" dirty="0">
                <a:latin typeface="MS UI Gothic"/>
                <a:cs typeface="MS UI Gothic"/>
              </a:rPr>
              <a:t>“</a:t>
            </a:r>
            <a:r>
              <a:rPr sz="3200" spc="250" dirty="0">
                <a:latin typeface="MS UI Gothic"/>
                <a:cs typeface="MS UI Gothic"/>
              </a:rPr>
              <a:t>プ</a:t>
            </a:r>
            <a:r>
              <a:rPr sz="3200" spc="245" dirty="0">
                <a:latin typeface="MS UI Gothic"/>
                <a:cs typeface="MS UI Gothic"/>
              </a:rPr>
              <a:t>ロ</a:t>
            </a:r>
            <a:r>
              <a:rPr sz="3200" spc="235" dirty="0">
                <a:latin typeface="MS UI Gothic"/>
                <a:cs typeface="MS UI Gothic"/>
              </a:rPr>
              <a:t>ジ</a:t>
            </a:r>
            <a:r>
              <a:rPr sz="3200" spc="210" dirty="0">
                <a:latin typeface="MS UI Gothic"/>
                <a:cs typeface="MS UI Gothic"/>
              </a:rPr>
              <a:t>ェ</a:t>
            </a:r>
            <a:r>
              <a:rPr sz="3200" spc="229" dirty="0">
                <a:latin typeface="MS UI Gothic"/>
                <a:cs typeface="MS UI Gothic"/>
              </a:rPr>
              <a:t>クト</a:t>
            </a:r>
            <a:r>
              <a:rPr sz="3200" spc="185" dirty="0">
                <a:latin typeface="MS UI Gothic"/>
                <a:cs typeface="MS UI Gothic"/>
              </a:rPr>
              <a:t>”</a:t>
            </a:r>
            <a:r>
              <a:rPr sz="3200" spc="215" dirty="0">
                <a:latin typeface="MS UI Gothic"/>
                <a:cs typeface="MS UI Gothic"/>
              </a:rPr>
              <a:t>と</a:t>
            </a:r>
            <a:r>
              <a:rPr sz="3200" spc="254" dirty="0">
                <a:latin typeface="MS UI Gothic"/>
                <a:cs typeface="MS UI Gothic"/>
              </a:rPr>
              <a:t>い</a:t>
            </a:r>
            <a:r>
              <a:rPr sz="3200" spc="210" dirty="0">
                <a:latin typeface="MS UI Gothic"/>
                <a:cs typeface="MS UI Gothic"/>
              </a:rPr>
              <a:t>う</a:t>
            </a:r>
            <a:r>
              <a:rPr sz="3200" spc="290" dirty="0">
                <a:latin typeface="MS UI Gothic"/>
                <a:cs typeface="MS UI Gothic"/>
              </a:rPr>
              <a:t>単位</a:t>
            </a:r>
            <a:r>
              <a:rPr sz="3200" spc="254" dirty="0">
                <a:latin typeface="MS UI Gothic"/>
                <a:cs typeface="MS UI Gothic"/>
              </a:rPr>
              <a:t>で</a:t>
            </a:r>
            <a:r>
              <a:rPr sz="3200" spc="290" dirty="0">
                <a:latin typeface="MS UI Gothic"/>
                <a:cs typeface="MS UI Gothic"/>
              </a:rPr>
              <a:t>基板設計</a:t>
            </a:r>
            <a:r>
              <a:rPr sz="3200" spc="240" dirty="0">
                <a:latin typeface="MS UI Gothic"/>
                <a:cs typeface="MS UI Gothic"/>
              </a:rPr>
              <a:t>を</a:t>
            </a:r>
            <a:r>
              <a:rPr sz="3200" spc="290" dirty="0">
                <a:latin typeface="MS UI Gothic"/>
                <a:cs typeface="MS UI Gothic"/>
              </a:rPr>
              <a:t>管理</a:t>
            </a:r>
            <a:r>
              <a:rPr sz="3200" spc="235" dirty="0">
                <a:latin typeface="MS UI Gothic"/>
                <a:cs typeface="MS UI Gothic"/>
              </a:rPr>
              <a:t>し</a:t>
            </a:r>
            <a:r>
              <a:rPr sz="3200" spc="240" dirty="0">
                <a:latin typeface="MS UI Gothic"/>
                <a:cs typeface="MS UI Gothic"/>
              </a:rPr>
              <a:t>ま</a:t>
            </a:r>
            <a:r>
              <a:rPr sz="3200" spc="155" dirty="0">
                <a:latin typeface="MS UI Gothic"/>
                <a:cs typeface="MS UI Gothic"/>
              </a:rPr>
              <a:t>す</a:t>
            </a:r>
            <a:r>
              <a:rPr sz="3200" spc="250" dirty="0">
                <a:latin typeface="MS UI Gothic"/>
                <a:cs typeface="MS UI Gothic"/>
              </a:rPr>
              <a:t>。</a:t>
            </a:r>
            <a:r>
              <a:rPr sz="3200" spc="254" dirty="0">
                <a:latin typeface="MS UI Gothic"/>
                <a:cs typeface="MS UI Gothic"/>
              </a:rPr>
              <a:t>ここ</a:t>
            </a:r>
            <a:r>
              <a:rPr sz="3200" spc="290" dirty="0">
                <a:latin typeface="MS UI Gothic"/>
                <a:cs typeface="MS UI Gothic"/>
              </a:rPr>
              <a:t>で</a:t>
            </a:r>
            <a:r>
              <a:rPr sz="3200" spc="300" dirty="0">
                <a:latin typeface="MS UI Gothic"/>
                <a:cs typeface="MS UI Gothic"/>
              </a:rPr>
              <a:t>は</a:t>
            </a:r>
            <a:r>
              <a:rPr sz="3200" spc="335" dirty="0">
                <a:latin typeface="MS UI Gothic"/>
                <a:cs typeface="MS UI Gothic"/>
              </a:rPr>
              <a:t>実習用</a:t>
            </a:r>
            <a:r>
              <a:rPr sz="3200" spc="270" dirty="0">
                <a:latin typeface="MS UI Gothic"/>
                <a:cs typeface="MS UI Gothic"/>
              </a:rPr>
              <a:t>プ</a:t>
            </a:r>
            <a:r>
              <a:rPr sz="3200" spc="265" dirty="0">
                <a:latin typeface="MS UI Gothic"/>
                <a:cs typeface="MS UI Gothic"/>
              </a:rPr>
              <a:t>ロ</a:t>
            </a:r>
            <a:r>
              <a:rPr sz="3200" spc="254" dirty="0">
                <a:latin typeface="MS UI Gothic"/>
                <a:cs typeface="MS UI Gothic"/>
              </a:rPr>
              <a:t>ジ</a:t>
            </a:r>
            <a:r>
              <a:rPr sz="3200" spc="430" dirty="0">
                <a:latin typeface="MS UI Gothic"/>
                <a:cs typeface="MS UI Gothic"/>
              </a:rPr>
              <a:t>ェ</a:t>
            </a:r>
            <a:r>
              <a:rPr sz="3200" spc="480" dirty="0">
                <a:latin typeface="MS UI Gothic"/>
                <a:cs typeface="MS UI Gothic"/>
              </a:rPr>
              <a:t>ク</a:t>
            </a:r>
            <a:r>
              <a:rPr sz="3200" spc="490" dirty="0">
                <a:latin typeface="MS UI Gothic"/>
                <a:cs typeface="MS UI Gothic"/>
              </a:rPr>
              <a:t>ト</a:t>
            </a:r>
            <a:endParaRPr sz="3200" dirty="0">
              <a:latin typeface="MS UI Gothic"/>
              <a:cs typeface="MS UI Gothic"/>
            </a:endParaRPr>
          </a:p>
          <a:p>
            <a:pPr marL="12700">
              <a:spcBef>
                <a:spcPts val="1019"/>
              </a:spcBef>
            </a:pPr>
            <a:r>
              <a:rPr sz="3200" spc="85" dirty="0">
                <a:latin typeface="MS UI Gothic"/>
                <a:cs typeface="MS UI Gothic"/>
              </a:rPr>
              <a:t>tutorial1.</a:t>
            </a:r>
            <a:r>
              <a:rPr sz="3200" spc="105" dirty="0">
                <a:latin typeface="MS UI Gothic"/>
                <a:cs typeface="MS UI Gothic"/>
              </a:rPr>
              <a:t>を</a:t>
            </a:r>
            <a:r>
              <a:rPr sz="3200" spc="140" dirty="0">
                <a:latin typeface="MS UI Gothic"/>
                <a:cs typeface="MS UI Gothic"/>
              </a:rPr>
              <a:t>新規作成</a:t>
            </a:r>
            <a:r>
              <a:rPr sz="3200" spc="100" dirty="0">
                <a:latin typeface="MS UI Gothic"/>
                <a:cs typeface="MS UI Gothic"/>
              </a:rPr>
              <a:t>し</a:t>
            </a:r>
            <a:r>
              <a:rPr sz="3200" spc="105" dirty="0">
                <a:latin typeface="MS UI Gothic"/>
                <a:cs typeface="MS UI Gothic"/>
              </a:rPr>
              <a:t>ま</a:t>
            </a:r>
            <a:r>
              <a:rPr sz="3200" spc="70" dirty="0">
                <a:latin typeface="MS UI Gothic"/>
                <a:cs typeface="MS UI Gothic"/>
              </a:rPr>
              <a:t>す</a:t>
            </a:r>
            <a:r>
              <a:rPr sz="3200" spc="385" dirty="0">
                <a:latin typeface="MS UI Gothic"/>
                <a:cs typeface="MS UI Gothic"/>
              </a:rPr>
              <a:t>。</a:t>
            </a:r>
            <a:endParaRPr sz="3200" dirty="0">
              <a:latin typeface="MS UI Gothic"/>
              <a:cs typeface="MS UI Gothic"/>
            </a:endParaRPr>
          </a:p>
        </p:txBody>
      </p:sp>
      <p:sp>
        <p:nvSpPr>
          <p:cNvPr id="4" name="object 4"/>
          <p:cNvSpPr txBox="1"/>
          <p:nvPr/>
        </p:nvSpPr>
        <p:spPr>
          <a:xfrm>
            <a:off x="1354450" y="2627034"/>
            <a:ext cx="17294705" cy="1613262"/>
          </a:xfrm>
          <a:prstGeom prst="rect">
            <a:avLst/>
          </a:prstGeom>
        </p:spPr>
        <p:txBody>
          <a:bodyPr vert="horz" wrap="square" lIns="0" tIns="12700" rIns="0" bIns="0" rtlCol="0">
            <a:spAutoFit/>
          </a:bodyPr>
          <a:lstStyle/>
          <a:p>
            <a:pPr marL="12700">
              <a:spcBef>
                <a:spcPts val="100"/>
              </a:spcBef>
              <a:tabLst>
                <a:tab pos="545465" algn="l"/>
              </a:tabLst>
            </a:pPr>
            <a:r>
              <a:rPr sz="2800" spc="150" dirty="0">
                <a:latin typeface="Microsoft JhengHei"/>
                <a:cs typeface="Microsoft JhengHei"/>
              </a:rPr>
              <a:t>3.1.	</a:t>
            </a:r>
            <a:r>
              <a:rPr sz="2800" dirty="0">
                <a:latin typeface="Microsoft JhengHei"/>
                <a:cs typeface="Microsoft JhengHei"/>
              </a:rPr>
              <a:t>新規プロ</a:t>
            </a:r>
            <a:r>
              <a:rPr sz="2800" spc="-35" dirty="0">
                <a:latin typeface="Microsoft JhengHei"/>
                <a:cs typeface="Microsoft JhengHei"/>
              </a:rPr>
              <a:t>ジ</a:t>
            </a:r>
            <a:r>
              <a:rPr sz="2800" dirty="0">
                <a:latin typeface="Microsoft JhengHei"/>
                <a:cs typeface="Microsoft JhengHei"/>
              </a:rPr>
              <a:t>ェクトの作成</a:t>
            </a:r>
          </a:p>
          <a:p>
            <a:pPr marL="12700">
              <a:spcBef>
                <a:spcPts val="1019"/>
              </a:spcBef>
            </a:pPr>
            <a:r>
              <a:rPr sz="2800" dirty="0">
                <a:latin typeface="MS UI Gothic"/>
                <a:cs typeface="MS UI Gothic"/>
              </a:rPr>
              <a:t>①</a:t>
            </a:r>
            <a:r>
              <a:rPr sz="2800" spc="140" dirty="0">
                <a:latin typeface="MS UI Gothic"/>
                <a:cs typeface="MS UI Gothic"/>
              </a:rPr>
              <a:t> </a:t>
            </a:r>
            <a:r>
              <a:rPr sz="2800" spc="100" dirty="0">
                <a:latin typeface="MS UI Gothic"/>
                <a:cs typeface="MS UI Gothic"/>
              </a:rPr>
              <a:t>KiCad</a:t>
            </a:r>
            <a:r>
              <a:rPr sz="2800" spc="150" dirty="0">
                <a:latin typeface="MS UI Gothic"/>
                <a:cs typeface="MS UI Gothic"/>
              </a:rPr>
              <a:t>を</a:t>
            </a:r>
            <a:r>
              <a:rPr sz="2800" spc="204" dirty="0">
                <a:latin typeface="MS UI Gothic"/>
                <a:cs typeface="MS UI Gothic"/>
              </a:rPr>
              <a:t>起動</a:t>
            </a:r>
            <a:r>
              <a:rPr sz="2800" spc="145" dirty="0">
                <a:latin typeface="MS UI Gothic"/>
                <a:cs typeface="MS UI Gothic"/>
              </a:rPr>
              <a:t>し</a:t>
            </a:r>
            <a:r>
              <a:rPr sz="2800" spc="150" dirty="0">
                <a:latin typeface="MS UI Gothic"/>
                <a:cs typeface="MS UI Gothic"/>
              </a:rPr>
              <a:t>ま</a:t>
            </a:r>
            <a:r>
              <a:rPr sz="2800" spc="70" dirty="0">
                <a:latin typeface="MS UI Gothic"/>
                <a:cs typeface="MS UI Gothic"/>
              </a:rPr>
              <a:t>す</a:t>
            </a:r>
            <a:r>
              <a:rPr sz="2800" spc="385" dirty="0">
                <a:latin typeface="MS UI Gothic"/>
                <a:cs typeface="MS UI Gothic"/>
              </a:rPr>
              <a:t>。</a:t>
            </a:r>
            <a:endParaRPr sz="2800" dirty="0">
              <a:latin typeface="MS UI Gothic"/>
              <a:cs typeface="MS UI Gothic"/>
            </a:endParaRPr>
          </a:p>
          <a:p>
            <a:pPr marL="12700">
              <a:spcBef>
                <a:spcPts val="1420"/>
              </a:spcBef>
              <a:tabLst>
                <a:tab pos="1468755" algn="l"/>
              </a:tabLst>
            </a:pPr>
            <a:r>
              <a:rPr sz="2800" dirty="0">
                <a:latin typeface="MS UI Gothic"/>
                <a:cs typeface="MS UI Gothic"/>
              </a:rPr>
              <a:t>② </a:t>
            </a:r>
            <a:r>
              <a:rPr sz="2800" spc="150" dirty="0">
                <a:latin typeface="MS UI Gothic"/>
                <a:cs typeface="MS UI Gothic"/>
              </a:rPr>
              <a:t> </a:t>
            </a:r>
            <a:r>
              <a:rPr sz="2800" spc="240" dirty="0" err="1">
                <a:latin typeface="MS UI Gothic"/>
                <a:cs typeface="MS UI Gothic"/>
              </a:rPr>
              <a:t>ツ</a:t>
            </a:r>
            <a:r>
              <a:rPr sz="2800" spc="235" dirty="0" err="1">
                <a:latin typeface="MS UI Gothic"/>
                <a:cs typeface="MS UI Gothic"/>
              </a:rPr>
              <a:t>ー</a:t>
            </a:r>
            <a:r>
              <a:rPr sz="2800" spc="185" dirty="0" err="1">
                <a:latin typeface="MS UI Gothic"/>
                <a:cs typeface="MS UI Gothic"/>
              </a:rPr>
              <a:t>ル</a:t>
            </a:r>
            <a:r>
              <a:rPr sz="2800" spc="145" dirty="0" err="1">
                <a:latin typeface="MS UI Gothic"/>
                <a:cs typeface="MS UI Gothic"/>
              </a:rPr>
              <a:t>バ</a:t>
            </a:r>
            <a:r>
              <a:rPr sz="2800" spc="210" dirty="0" err="1">
                <a:latin typeface="MS UI Gothic"/>
                <a:cs typeface="MS UI Gothic"/>
              </a:rPr>
              <a:t>ーの</a:t>
            </a:r>
            <a:r>
              <a:rPr lang="ja-JP" altLang="en-US" sz="2800" spc="210" dirty="0">
                <a:latin typeface="MS UI Gothic"/>
                <a:cs typeface="MS UI Gothic"/>
              </a:rPr>
              <a:t>　</a:t>
            </a:r>
            <a:r>
              <a:rPr sz="2800" spc="210" dirty="0">
                <a:latin typeface="MS UI Gothic"/>
                <a:cs typeface="MS UI Gothic"/>
              </a:rPr>
              <a:t>	</a:t>
            </a:r>
            <a:r>
              <a:rPr sz="2800" spc="140" dirty="0">
                <a:latin typeface="MS UI Gothic"/>
                <a:cs typeface="MS UI Gothic"/>
              </a:rPr>
              <a:t>「</a:t>
            </a:r>
            <a:r>
              <a:rPr sz="2800" spc="280" dirty="0" err="1">
                <a:latin typeface="MS UI Gothic"/>
                <a:cs typeface="MS UI Gothic"/>
              </a:rPr>
              <a:t>新規</a:t>
            </a:r>
            <a:r>
              <a:rPr sz="2800" spc="210" dirty="0" err="1">
                <a:latin typeface="MS UI Gothic"/>
                <a:cs typeface="MS UI Gothic"/>
              </a:rPr>
              <a:t>プ</a:t>
            </a:r>
            <a:r>
              <a:rPr sz="2800" spc="204" dirty="0" err="1">
                <a:latin typeface="MS UI Gothic"/>
                <a:cs typeface="MS UI Gothic"/>
              </a:rPr>
              <a:t>ロ</a:t>
            </a:r>
            <a:r>
              <a:rPr sz="2800" spc="200" dirty="0" err="1">
                <a:latin typeface="MS UI Gothic"/>
                <a:cs typeface="MS UI Gothic"/>
              </a:rPr>
              <a:t>ジ</a:t>
            </a:r>
            <a:r>
              <a:rPr sz="2800" spc="275" dirty="0" err="1">
                <a:latin typeface="MS UI Gothic"/>
                <a:cs typeface="MS UI Gothic"/>
              </a:rPr>
              <a:t>ェ</a:t>
            </a:r>
            <a:r>
              <a:rPr sz="2800" spc="315" dirty="0" err="1">
                <a:latin typeface="MS UI Gothic"/>
                <a:cs typeface="MS UI Gothic"/>
              </a:rPr>
              <a:t>ク</a:t>
            </a:r>
            <a:r>
              <a:rPr sz="2800" spc="325" dirty="0" err="1">
                <a:latin typeface="MS UI Gothic"/>
                <a:cs typeface="MS UI Gothic"/>
              </a:rPr>
              <a:t>ト</a:t>
            </a:r>
            <a:r>
              <a:rPr sz="2800" spc="459" dirty="0" err="1">
                <a:latin typeface="MS UI Gothic"/>
                <a:cs typeface="MS UI Gothic"/>
              </a:rPr>
              <a:t>作成</a:t>
            </a:r>
            <a:r>
              <a:rPr lang="ja-JP" altLang="en-US" sz="2800" spc="229" dirty="0">
                <a:latin typeface="MS UI Gothic"/>
                <a:cs typeface="MS UI Gothic"/>
              </a:rPr>
              <a:t>」</a:t>
            </a:r>
            <a:r>
              <a:rPr sz="2800" spc="345" dirty="0" err="1">
                <a:latin typeface="MS UI Gothic"/>
                <a:cs typeface="MS UI Gothic"/>
              </a:rPr>
              <a:t>を</a:t>
            </a:r>
            <a:r>
              <a:rPr sz="2800" spc="315" dirty="0" err="1">
                <a:latin typeface="MS UI Gothic"/>
                <a:cs typeface="MS UI Gothic"/>
              </a:rPr>
              <a:t>ク</a:t>
            </a:r>
            <a:r>
              <a:rPr sz="2800" spc="270" dirty="0" err="1">
                <a:latin typeface="MS UI Gothic"/>
                <a:cs typeface="MS UI Gothic"/>
              </a:rPr>
              <a:t>リ</a:t>
            </a:r>
            <a:r>
              <a:rPr sz="2800" spc="265" dirty="0" err="1">
                <a:latin typeface="MS UI Gothic"/>
                <a:cs typeface="MS UI Gothic"/>
              </a:rPr>
              <a:t>ッ</a:t>
            </a:r>
            <a:r>
              <a:rPr sz="2800" spc="315" dirty="0" err="1">
                <a:latin typeface="MS UI Gothic"/>
                <a:cs typeface="MS UI Gothic"/>
              </a:rPr>
              <a:t>ク</a:t>
            </a:r>
            <a:r>
              <a:rPr sz="2800" spc="330" dirty="0" err="1">
                <a:latin typeface="MS UI Gothic"/>
                <a:cs typeface="MS UI Gothic"/>
              </a:rPr>
              <a:t>し</a:t>
            </a:r>
            <a:r>
              <a:rPr sz="2800" spc="345" dirty="0" err="1">
                <a:latin typeface="MS UI Gothic"/>
                <a:cs typeface="MS UI Gothic"/>
              </a:rPr>
              <a:t>ま</a:t>
            </a:r>
            <a:r>
              <a:rPr sz="2800" spc="70" dirty="0" err="1">
                <a:latin typeface="MS UI Gothic"/>
                <a:cs typeface="MS UI Gothic"/>
              </a:rPr>
              <a:t>す</a:t>
            </a:r>
            <a:r>
              <a:rPr sz="2800" spc="385" dirty="0">
                <a:latin typeface="MS UI Gothic"/>
                <a:cs typeface="MS UI Gothic"/>
              </a:rPr>
              <a:t>。</a:t>
            </a:r>
            <a:r>
              <a:rPr sz="2800" spc="5" dirty="0">
                <a:latin typeface="MS UI Gothic"/>
                <a:cs typeface="MS UI Gothic"/>
              </a:rPr>
              <a:t> </a:t>
            </a:r>
            <a:r>
              <a:rPr sz="2800" spc="110" dirty="0">
                <a:latin typeface="MS UI Gothic"/>
                <a:cs typeface="MS UI Gothic"/>
              </a:rPr>
              <a:t>図</a:t>
            </a:r>
            <a:r>
              <a:rPr sz="2800" spc="55" dirty="0">
                <a:latin typeface="MS UI Gothic"/>
                <a:cs typeface="MS UI Gothic"/>
              </a:rPr>
              <a:t>3-1</a:t>
            </a:r>
            <a:endParaRPr sz="2800" dirty="0">
              <a:latin typeface="MS UI Gothic"/>
              <a:cs typeface="MS UI Gothic"/>
            </a:endParaRPr>
          </a:p>
        </p:txBody>
      </p:sp>
      <p:sp>
        <p:nvSpPr>
          <p:cNvPr id="5" name="object 5"/>
          <p:cNvSpPr txBox="1"/>
          <p:nvPr/>
        </p:nvSpPr>
        <p:spPr>
          <a:xfrm>
            <a:off x="6101557" y="8712199"/>
            <a:ext cx="3251199" cy="382156"/>
          </a:xfrm>
          <a:prstGeom prst="rect">
            <a:avLst/>
          </a:prstGeom>
        </p:spPr>
        <p:txBody>
          <a:bodyPr vert="horz" wrap="square" lIns="0" tIns="12700" rIns="0" bIns="0" rtlCol="0">
            <a:spAutoFit/>
          </a:bodyPr>
          <a:lstStyle/>
          <a:p>
            <a:pPr marL="12700">
              <a:spcBef>
                <a:spcPts val="100"/>
              </a:spcBef>
            </a:pPr>
            <a:r>
              <a:rPr sz="2400" spc="70" dirty="0">
                <a:latin typeface="MS UI Gothic"/>
                <a:cs typeface="MS UI Gothic"/>
              </a:rPr>
              <a:t>図3-1</a:t>
            </a:r>
            <a:endParaRPr sz="2400" dirty="0">
              <a:latin typeface="MS UI Gothic"/>
              <a:cs typeface="MS UI Gothic"/>
            </a:endParaRPr>
          </a:p>
        </p:txBody>
      </p:sp>
      <p:sp>
        <p:nvSpPr>
          <p:cNvPr id="13" name="object 13"/>
          <p:cNvSpPr/>
          <p:nvPr/>
        </p:nvSpPr>
        <p:spPr>
          <a:xfrm>
            <a:off x="4018756" y="3717677"/>
            <a:ext cx="711200" cy="569996"/>
          </a:xfrm>
          <a:prstGeom prst="rect">
            <a:avLst/>
          </a:prstGeom>
          <a:blipFill>
            <a:blip r:embed="rId2" cstate="print"/>
            <a:stretch>
              <a:fillRect/>
            </a:stretch>
          </a:blipFill>
        </p:spPr>
        <p:txBody>
          <a:bodyPr wrap="square" lIns="0" tIns="0" rIns="0" bIns="0" rtlCol="0"/>
          <a:lstStyle/>
          <a:p>
            <a:endParaRPr/>
          </a:p>
        </p:txBody>
      </p:sp>
      <p:sp>
        <p:nvSpPr>
          <p:cNvPr id="14" name="object 14"/>
          <p:cNvSpPr/>
          <p:nvPr/>
        </p:nvSpPr>
        <p:spPr>
          <a:xfrm>
            <a:off x="1391756" y="4516457"/>
            <a:ext cx="15087600" cy="4184629"/>
          </a:xfrm>
          <a:prstGeom prst="rect">
            <a:avLst/>
          </a:prstGeom>
          <a:blipFill>
            <a:blip r:embed="rId3" cstate="print"/>
            <a:stretch>
              <a:fillRect/>
            </a:stretch>
          </a:blipFill>
        </p:spPr>
        <p:txBody>
          <a:bodyPr wrap="square" lIns="0" tIns="0" rIns="0" bIns="0" rtlCol="0"/>
          <a:lstStyle/>
          <a:p>
            <a:endParaRPr/>
          </a:p>
        </p:txBody>
      </p:sp>
      <p:sp>
        <p:nvSpPr>
          <p:cNvPr id="19" name="object 19"/>
          <p:cNvSpPr txBox="1">
            <a:spLocks noGrp="1"/>
          </p:cNvSpPr>
          <p:nvPr>
            <p:ph type="sldNum" sz="quarter" idx="7"/>
          </p:nvPr>
        </p:nvSpPr>
        <p:spPr/>
        <p:txBody>
          <a:bodyPr/>
          <a:lstStyle/>
          <a:p>
            <a:r>
              <a:rPr lang="en-US" altLang="ja-JP"/>
              <a:t>2</a:t>
            </a:r>
            <a:endParaRPr lang="en-US" altLang="ja-JP" dirty="0"/>
          </a:p>
        </p:txBody>
      </p:sp>
      <p:sp>
        <p:nvSpPr>
          <p:cNvPr id="8" name="スライド番号プレースホルダー 4">
            <a:extLst>
              <a:ext uri="{FF2B5EF4-FFF2-40B4-BE49-F238E27FC236}">
                <a16:creationId xmlns:a16="http://schemas.microsoft.com/office/drawing/2014/main" id="{03461B9F-E89A-4262-85D3-819DB94D2A82}"/>
              </a:ext>
            </a:extLst>
          </p:cNvPr>
          <p:cNvSpPr txBox="1">
            <a:spLocks/>
          </p:cNvSpPr>
          <p:nvPr/>
        </p:nvSpPr>
        <p:spPr>
          <a:xfrm>
            <a:off x="17658556" y="9520920"/>
            <a:ext cx="591077" cy="369332"/>
          </a:xfrm>
          <a:prstGeom prst="rect">
            <a:avLst/>
          </a:prstGeom>
        </p:spPr>
        <p:txBody>
          <a:bodyPr wrap="square" lIns="0" tIns="0" rIns="0" bIns="0">
            <a:spAutoFit/>
          </a:bodyPr>
          <a:lstStyle>
            <a:defPPr>
              <a:defRPr lang="ja-JP"/>
            </a:defPPr>
            <a:lvl1pPr marL="0" algn="l" defTabSz="914400" rtl="0" eaLnBrk="1" latinLnBrk="0" hangingPunct="1">
              <a:defRPr kumimoji="1" sz="1100" b="0" i="0" kern="1200">
                <a:solidFill>
                  <a:schemeClr val="tx1"/>
                </a:solidFill>
                <a:latin typeface="SimSun"/>
                <a:ea typeface="+mn-ea"/>
                <a:cs typeface="SimSun"/>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5400">
              <a:spcBef>
                <a:spcPts val="390"/>
              </a:spcBef>
            </a:pPr>
            <a:fld id="{81D60167-4931-47E6-BA6A-407CBD079E47}" type="slidenum">
              <a:rPr lang="en-US" altLang="ja-JP" sz="2400" spc="170" smtClean="0"/>
              <a:pPr marL="25400">
                <a:spcBef>
                  <a:spcPts val="390"/>
                </a:spcBef>
              </a:pPr>
              <a:t>9</a:t>
            </a:fld>
            <a:endParaRPr lang="en-US" altLang="ja-JP" sz="2400" spc="17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Malgun Gothic"/>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Malgun Gothic"/>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1337</TotalTime>
  <Words>7851</Words>
  <Application>Microsoft Office PowerPoint</Application>
  <PresentationFormat>ユーザー設定</PresentationFormat>
  <Paragraphs>1003</Paragraphs>
  <Slides>89</Slides>
  <Notes>2</Notes>
  <HiddenSlides>0</HiddenSlides>
  <MMClips>0</MMClips>
  <ScaleCrop>false</ScaleCrop>
  <HeadingPairs>
    <vt:vector size="8" baseType="variant">
      <vt:variant>
        <vt:lpstr>使用されているフォント</vt:lpstr>
      </vt:variant>
      <vt:variant>
        <vt:i4>19</vt:i4>
      </vt:variant>
      <vt:variant>
        <vt:lpstr>テーマ</vt:lpstr>
      </vt:variant>
      <vt:variant>
        <vt:i4>1</vt:i4>
      </vt:variant>
      <vt:variant>
        <vt:lpstr>埋め込まれた OLE サーバー</vt:lpstr>
      </vt:variant>
      <vt:variant>
        <vt:i4>1</vt:i4>
      </vt:variant>
      <vt:variant>
        <vt:lpstr>スライド タイトル</vt:lpstr>
      </vt:variant>
      <vt:variant>
        <vt:i4>89</vt:i4>
      </vt:variant>
    </vt:vector>
  </HeadingPairs>
  <TitlesOfParts>
    <vt:vector size="110" baseType="lpstr">
      <vt:lpstr>HGP教科書体</vt:lpstr>
      <vt:lpstr>HGｺﾞｼｯｸE</vt:lpstr>
      <vt:lpstr>HGｺﾞｼｯｸM</vt:lpstr>
      <vt:lpstr>HG丸ｺﾞｼｯｸM-PRO</vt:lpstr>
      <vt:lpstr>HG創英角ﾎﾟｯﾌﾟ体</vt:lpstr>
      <vt:lpstr>Microsoft JhengHei</vt:lpstr>
      <vt:lpstr>ＭＳ Ｐゴシック</vt:lpstr>
      <vt:lpstr>MS UI Gothic</vt:lpstr>
      <vt:lpstr>SimSun</vt:lpstr>
      <vt:lpstr>UD デジタル 教科書体 NK-R</vt:lpstr>
      <vt:lpstr>メイリオ</vt:lpstr>
      <vt:lpstr>游ゴシック</vt:lpstr>
      <vt:lpstr>Arial</vt:lpstr>
      <vt:lpstr>Calibri</vt:lpstr>
      <vt:lpstr>Segoe UI Symbol</vt:lpstr>
      <vt:lpstr>Showcard Gothic</vt:lpstr>
      <vt:lpstr>Times New Roman</vt:lpstr>
      <vt:lpstr>Verdana</vt:lpstr>
      <vt:lpstr>Wingdings</vt:lpstr>
      <vt:lpstr>Office Theme</vt:lpstr>
      <vt:lpstr>Worksheet</vt:lpstr>
      <vt:lpstr>PowerPoint プレゼンテーション</vt:lpstr>
      <vt:lpstr>PowerPoint プレゼンテーション</vt:lpstr>
      <vt:lpstr>KiCad EDA　</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KiCad Basics</dc:title>
  <dc:creator>n-masuya</dc:creator>
  <cp:lastModifiedBy>n-masuya</cp:lastModifiedBy>
  <cp:revision>151</cp:revision>
  <cp:lastPrinted>2020-10-21T06:34:34Z</cp:lastPrinted>
  <dcterms:created xsi:type="dcterms:W3CDTF">2020-05-16T06:14:32Z</dcterms:created>
  <dcterms:modified xsi:type="dcterms:W3CDTF">2021-01-28T03:29:28Z</dcterms:modified>
  <cp:version>0906.0100.01</cp:version>
</cp:coreProperties>
</file>